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648" r:id="rId5"/>
  </p:sldMasterIdLst>
  <p:notesMasterIdLst>
    <p:notesMasterId r:id="rId21"/>
  </p:notesMasterIdLst>
  <p:sldIdLst>
    <p:sldId id="2145709144" r:id="rId6"/>
    <p:sldId id="2145709147" r:id="rId7"/>
    <p:sldId id="2145709149" r:id="rId8"/>
    <p:sldId id="2145709151" r:id="rId9"/>
    <p:sldId id="2145709148" r:id="rId10"/>
    <p:sldId id="2145709150" r:id="rId11"/>
    <p:sldId id="2145709152" r:id="rId12"/>
    <p:sldId id="2145709153" r:id="rId13"/>
    <p:sldId id="2145709154" r:id="rId14"/>
    <p:sldId id="2145709155" r:id="rId15"/>
    <p:sldId id="2145709156" r:id="rId16"/>
    <p:sldId id="2145709157" r:id="rId17"/>
    <p:sldId id="2145709158" r:id="rId18"/>
    <p:sldId id="2145709159" r:id="rId19"/>
    <p:sldId id="21457091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0F5A45-049D-155D-96BB-7EAFDA23AFEA}" name="Teija Hartikka" initials="TH" userId="S::teija.hartikka@neova-group.com::fb3ff1f4-5e90-4443-a63d-f2a695c94f84" providerId="AD"/>
  <p188:author id="{E390FB59-9BBF-457E-8781-B0E923242CA8}" name="Leena Imppu" initials="LI" userId="S::leena.imppu@neova-group.com::6ac164c5-cb67-43dc-a53c-e8e6d0574f6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B88AB-76FC-49BA-B9C9-338F2295CE86}" type="datetimeFigureOut">
              <a:t>03.05.2024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291FA-C2B6-4C3E-8359-3F9746FDB40A}" type="slidenum">
              <a:t>‹#›</a:t>
            </a:fld>
            <a:endParaRPr lang="fi-FI"/>
          </a:p>
        </p:txBody>
      </p:sp>
    </p:spTree>
    <p:extLst>
      <p:ext uri="{BB962C8B-B14F-4D97-AF65-F5344CB8AC3E}">
        <p14:creationId xmlns:p14="http://schemas.microsoft.com/office/powerpoint/2010/main" val="417734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29B291FA-C2B6-4C3E-8359-3F9746FDB40A}" type="slidenum">
              <a:rPr lang="et-EE" smtClean="0"/>
              <a:t>2</a:t>
            </a:fld>
            <a:endParaRPr lang="et-EE"/>
          </a:p>
        </p:txBody>
      </p:sp>
    </p:spTree>
    <p:extLst>
      <p:ext uri="{BB962C8B-B14F-4D97-AF65-F5344CB8AC3E}">
        <p14:creationId xmlns:p14="http://schemas.microsoft.com/office/powerpoint/2010/main" val="1958386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Mos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FBB2-AF3B-FB45-BAB3-17F69B25BAFE}"/>
              </a:ext>
            </a:extLst>
          </p:cNvPr>
          <p:cNvSpPr>
            <a:spLocks noGrp="1"/>
          </p:cNvSpPr>
          <p:nvPr>
            <p:ph type="ctrTitle" hasCustomPrompt="1"/>
          </p:nvPr>
        </p:nvSpPr>
        <p:spPr>
          <a:xfrm>
            <a:off x="1524000" y="2489565"/>
            <a:ext cx="9144000" cy="1878871"/>
          </a:xfrm>
        </p:spPr>
        <p:txBody>
          <a:bodyPr anchor="ctr">
            <a:noAutofit/>
          </a:bodyPr>
          <a:lstStyle>
            <a:lvl1pPr algn="ctr">
              <a:lnSpc>
                <a:spcPct val="80000"/>
              </a:lnSpc>
              <a:defRPr sz="7000">
                <a:solidFill>
                  <a:schemeClr val="bg1"/>
                </a:solidFill>
              </a:defRPr>
            </a:lvl1pPr>
          </a:lstStyle>
          <a:p>
            <a:r>
              <a:rPr lang="en-US"/>
              <a:t>CLICK TO EDIT MASTER TITLE STYLE</a:t>
            </a:r>
            <a:endParaRPr lang="en-FI"/>
          </a:p>
        </p:txBody>
      </p:sp>
      <p:sp>
        <p:nvSpPr>
          <p:cNvPr id="4" name="Date Placeholder 3">
            <a:extLst>
              <a:ext uri="{FF2B5EF4-FFF2-40B4-BE49-F238E27FC236}">
                <a16:creationId xmlns:a16="http://schemas.microsoft.com/office/drawing/2014/main" id="{DE14C5E2-C5D9-0441-BE4C-2FE41F55F2AB}"/>
              </a:ext>
            </a:extLst>
          </p:cNvPr>
          <p:cNvSpPr>
            <a:spLocks noGrp="1"/>
          </p:cNvSpPr>
          <p:nvPr>
            <p:ph type="dt" sz="half" idx="10"/>
          </p:nvPr>
        </p:nvSpPr>
        <p:spPr>
          <a:xfrm>
            <a:off x="439618" y="6135438"/>
            <a:ext cx="2743200" cy="365125"/>
          </a:xfrm>
          <a:prstGeom prst="rect">
            <a:avLst/>
          </a:prstGeom>
        </p:spPr>
        <p:txBody>
          <a:bodyPr anchor="ctr"/>
          <a:lstStyle>
            <a:lvl1pPr>
              <a:defRPr sz="1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FI"/>
          </a:p>
        </p:txBody>
      </p:sp>
      <p:sp>
        <p:nvSpPr>
          <p:cNvPr id="5" name="Footer Placeholder 4">
            <a:extLst>
              <a:ext uri="{FF2B5EF4-FFF2-40B4-BE49-F238E27FC236}">
                <a16:creationId xmlns:a16="http://schemas.microsoft.com/office/drawing/2014/main" id="{C11F217C-4A3E-144A-B26F-806A68D99475}"/>
              </a:ext>
            </a:extLst>
          </p:cNvPr>
          <p:cNvSpPr>
            <a:spLocks noGrp="1"/>
          </p:cNvSpPr>
          <p:nvPr>
            <p:ph type="ftr" sz="quarter" idx="11"/>
          </p:nvPr>
        </p:nvSpPr>
        <p:spPr>
          <a:xfrm>
            <a:off x="7637582" y="6135438"/>
            <a:ext cx="4114800" cy="365125"/>
          </a:xfrm>
          <a:prstGeom prst="rect">
            <a:avLst/>
          </a:prstGeom>
        </p:spPr>
        <p:txBody>
          <a:bodyPr anchor="ctr"/>
          <a:lstStyle>
            <a:lvl1pPr algn="r">
              <a:defRPr sz="1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FI"/>
          </a:p>
        </p:txBody>
      </p:sp>
      <p:pic>
        <p:nvPicPr>
          <p:cNvPr id="14" name="Google Shape;13;p2">
            <a:extLst>
              <a:ext uri="{FF2B5EF4-FFF2-40B4-BE49-F238E27FC236}">
                <a16:creationId xmlns:a16="http://schemas.microsoft.com/office/drawing/2014/main" id="{04F62DDD-E4EB-734F-8AE6-FB5F13E67813}"/>
              </a:ext>
            </a:extLst>
          </p:cNvPr>
          <p:cNvPicPr preferRelativeResize="0">
            <a:picLocks noChangeAspect="1"/>
          </p:cNvPicPr>
          <p:nvPr userDrawn="1"/>
        </p:nvPicPr>
        <p:blipFill>
          <a:blip r:embed="rId2">
            <a:alphaModFix/>
          </a:blip>
          <a:stretch>
            <a:fillRect/>
          </a:stretch>
        </p:blipFill>
        <p:spPr>
          <a:xfrm>
            <a:off x="5363603" y="5778000"/>
            <a:ext cx="1464795" cy="1080000"/>
          </a:xfrm>
          <a:prstGeom prst="rect">
            <a:avLst/>
          </a:prstGeom>
          <a:noFill/>
          <a:ln>
            <a:noFill/>
          </a:ln>
        </p:spPr>
      </p:pic>
      <p:pic>
        <p:nvPicPr>
          <p:cNvPr id="16" name="Picture 15">
            <a:extLst>
              <a:ext uri="{FF2B5EF4-FFF2-40B4-BE49-F238E27FC236}">
                <a16:creationId xmlns:a16="http://schemas.microsoft.com/office/drawing/2014/main" id="{A621B27E-85D5-7540-9171-6DA2E23DB376}"/>
              </a:ext>
            </a:extLst>
          </p:cNvPr>
          <p:cNvPicPr>
            <a:picLocks noChangeAspect="1"/>
          </p:cNvPicPr>
          <p:nvPr userDrawn="1"/>
        </p:nvPicPr>
        <p:blipFill>
          <a:blip r:embed="rId3"/>
          <a:stretch>
            <a:fillRect/>
          </a:stretch>
        </p:blipFill>
        <p:spPr>
          <a:xfrm>
            <a:off x="181018" y="93784"/>
            <a:ext cx="3144814" cy="1080000"/>
          </a:xfrm>
          <a:prstGeom prst="rect">
            <a:avLst/>
          </a:prstGeom>
        </p:spPr>
      </p:pic>
    </p:spTree>
    <p:extLst>
      <p:ext uri="{BB962C8B-B14F-4D97-AF65-F5344CB8AC3E}">
        <p14:creationId xmlns:p14="http://schemas.microsoft.com/office/powerpoint/2010/main" val="245880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Moss">
    <p:bg>
      <p:bgPr>
        <a:solidFill>
          <a:schemeClr val="tx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E9653CD-C496-FA45-9AD6-9175A63370C3}"/>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2" name="Google Shape;13;p2">
            <a:extLst>
              <a:ext uri="{FF2B5EF4-FFF2-40B4-BE49-F238E27FC236}">
                <a16:creationId xmlns:a16="http://schemas.microsoft.com/office/drawing/2014/main" id="{42B6E756-0A2A-BB4C-9B95-497F80F24043}"/>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sp>
        <p:nvSpPr>
          <p:cNvPr id="13" name="Title 1">
            <a:extLst>
              <a:ext uri="{FF2B5EF4-FFF2-40B4-BE49-F238E27FC236}">
                <a16:creationId xmlns:a16="http://schemas.microsoft.com/office/drawing/2014/main" id="{D93ED4C7-D0A3-084F-860F-6900EA8B9FC0}"/>
              </a:ext>
            </a:extLst>
          </p:cNvPr>
          <p:cNvSpPr>
            <a:spLocks noGrp="1"/>
          </p:cNvSpPr>
          <p:nvPr>
            <p:ph type="title" hasCustomPrompt="1"/>
          </p:nvPr>
        </p:nvSpPr>
        <p:spPr>
          <a:xfrm>
            <a:off x="838200" y="646477"/>
            <a:ext cx="10515600" cy="1325563"/>
          </a:xfrm>
        </p:spPr>
        <p:txBody>
          <a:bodyPr>
            <a:normAutofit/>
          </a:bodyPr>
          <a:lstStyle>
            <a:lvl1pPr>
              <a:defRPr sz="5000">
                <a:solidFill>
                  <a:schemeClr val="bg1"/>
                </a:solidFill>
              </a:defRPr>
            </a:lvl1pPr>
          </a:lstStyle>
          <a:p>
            <a:r>
              <a:rPr lang="en-US"/>
              <a:t>CLICK TO EDIT MASTER TITLE STYLE</a:t>
            </a:r>
            <a:endParaRPr lang="en-FI"/>
          </a:p>
        </p:txBody>
      </p:sp>
      <p:sp>
        <p:nvSpPr>
          <p:cNvPr id="14" name="Content Placeholder 2">
            <a:extLst>
              <a:ext uri="{FF2B5EF4-FFF2-40B4-BE49-F238E27FC236}">
                <a16:creationId xmlns:a16="http://schemas.microsoft.com/office/drawing/2014/main" id="{2052230E-DAA1-EE4B-AE64-B93DD2696E9B}"/>
              </a:ext>
            </a:extLst>
          </p:cNvPr>
          <p:cNvSpPr>
            <a:spLocks noGrp="1"/>
          </p:cNvSpPr>
          <p:nvPr>
            <p:ph sz="half" idx="1"/>
          </p:nvPr>
        </p:nvSpPr>
        <p:spPr>
          <a:xfrm>
            <a:off x="838200" y="2106977"/>
            <a:ext cx="5181600" cy="36710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15" name="Content Placeholder 3">
            <a:extLst>
              <a:ext uri="{FF2B5EF4-FFF2-40B4-BE49-F238E27FC236}">
                <a16:creationId xmlns:a16="http://schemas.microsoft.com/office/drawing/2014/main" id="{5B1EED75-2F0B-814B-A562-2FCC626E2739}"/>
              </a:ext>
            </a:extLst>
          </p:cNvPr>
          <p:cNvSpPr>
            <a:spLocks noGrp="1"/>
          </p:cNvSpPr>
          <p:nvPr>
            <p:ph sz="half" idx="2"/>
          </p:nvPr>
        </p:nvSpPr>
        <p:spPr>
          <a:xfrm>
            <a:off x="6172200" y="2106977"/>
            <a:ext cx="5181600" cy="36710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pic>
        <p:nvPicPr>
          <p:cNvPr id="16" name="Picture 15">
            <a:extLst>
              <a:ext uri="{FF2B5EF4-FFF2-40B4-BE49-F238E27FC236}">
                <a16:creationId xmlns:a16="http://schemas.microsoft.com/office/drawing/2014/main" id="{AA79FFA2-C7EB-8844-B288-0497D2B23205}"/>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423374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6AD7-D529-B248-A6BA-0560A35733B1}"/>
              </a:ext>
            </a:extLst>
          </p:cNvPr>
          <p:cNvSpPr>
            <a:spLocks noGrp="1"/>
          </p:cNvSpPr>
          <p:nvPr>
            <p:ph type="title" hasCustomPrompt="1"/>
          </p:nvPr>
        </p:nvSpPr>
        <p:spPr>
          <a:xfrm>
            <a:off x="839788" y="646477"/>
            <a:ext cx="10515600" cy="1325563"/>
          </a:xfrm>
        </p:spPr>
        <p:txBody>
          <a:bodyPr>
            <a:normAutofit/>
          </a:bodyPr>
          <a:lstStyle>
            <a:lvl1pPr>
              <a:defRPr sz="5000"/>
            </a:lvl1pPr>
          </a:lstStyle>
          <a:p>
            <a:r>
              <a:rPr lang="en-US"/>
              <a:t>CLICK TO EDIT MASTER TITLE STYLE</a:t>
            </a:r>
            <a:endParaRPr lang="en-FI"/>
          </a:p>
        </p:txBody>
      </p:sp>
      <p:sp>
        <p:nvSpPr>
          <p:cNvPr id="3" name="Text Placeholder 2">
            <a:extLst>
              <a:ext uri="{FF2B5EF4-FFF2-40B4-BE49-F238E27FC236}">
                <a16:creationId xmlns:a16="http://schemas.microsoft.com/office/drawing/2014/main" id="{EF20FAF2-C88F-244C-81FE-ED60A97FAEDA}"/>
              </a:ext>
            </a:extLst>
          </p:cNvPr>
          <p:cNvSpPr>
            <a:spLocks noGrp="1"/>
          </p:cNvSpPr>
          <p:nvPr>
            <p:ph type="body" idx="1"/>
          </p:nvPr>
        </p:nvSpPr>
        <p:spPr>
          <a:xfrm>
            <a:off x="839788" y="184528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B76BF1-BD71-6846-8A8C-C97014919735}"/>
              </a:ext>
            </a:extLst>
          </p:cNvPr>
          <p:cNvSpPr>
            <a:spLocks noGrp="1"/>
          </p:cNvSpPr>
          <p:nvPr>
            <p:ph sz="half" idx="2"/>
          </p:nvPr>
        </p:nvSpPr>
        <p:spPr>
          <a:xfrm>
            <a:off x="839788" y="2739535"/>
            <a:ext cx="5157787" cy="3038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Text Placeholder 4">
            <a:extLst>
              <a:ext uri="{FF2B5EF4-FFF2-40B4-BE49-F238E27FC236}">
                <a16:creationId xmlns:a16="http://schemas.microsoft.com/office/drawing/2014/main" id="{ED5672EA-CFA0-144A-9CE2-7B4EFFFA1BD7}"/>
              </a:ext>
            </a:extLst>
          </p:cNvPr>
          <p:cNvSpPr>
            <a:spLocks noGrp="1"/>
          </p:cNvSpPr>
          <p:nvPr>
            <p:ph type="body" sz="quarter" idx="3"/>
          </p:nvPr>
        </p:nvSpPr>
        <p:spPr>
          <a:xfrm>
            <a:off x="6172200" y="184528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6460B3-36BC-9948-9261-D6F5CB44EDB9}"/>
              </a:ext>
            </a:extLst>
          </p:cNvPr>
          <p:cNvSpPr>
            <a:spLocks noGrp="1"/>
          </p:cNvSpPr>
          <p:nvPr>
            <p:ph sz="quarter" idx="4"/>
          </p:nvPr>
        </p:nvSpPr>
        <p:spPr>
          <a:xfrm>
            <a:off x="6172200" y="2739535"/>
            <a:ext cx="5183188" cy="3038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9" name="Slide Number Placeholder 8">
            <a:extLst>
              <a:ext uri="{FF2B5EF4-FFF2-40B4-BE49-F238E27FC236}">
                <a16:creationId xmlns:a16="http://schemas.microsoft.com/office/drawing/2014/main" id="{A2F1501B-9307-D944-8756-343278F3D6AF}"/>
              </a:ext>
            </a:extLst>
          </p:cNvPr>
          <p:cNvSpPr>
            <a:spLocks noGrp="1"/>
          </p:cNvSpPr>
          <p:nvPr>
            <p:ph type="sldNum" sz="quarter" idx="12"/>
          </p:nvPr>
        </p:nvSpPr>
        <p:spPr>
          <a:xfrm>
            <a:off x="4724400" y="6135438"/>
            <a:ext cx="2743200" cy="365125"/>
          </a:xfrm>
        </p:spPr>
        <p:txBody>
          <a:bodyPr/>
          <a:lstStyle>
            <a:lvl1pPr algn="ctr">
              <a:defRPr/>
            </a:lvl1pPr>
          </a:lstStyle>
          <a:p>
            <a:fld id="{DC5020EF-EDDB-904B-A135-0F9F729B781B}" type="slidenum">
              <a:rPr lang="en-FI" smtClean="0"/>
              <a:pPr/>
              <a:t>‹#›</a:t>
            </a:fld>
            <a:endParaRPr lang="en-FI"/>
          </a:p>
        </p:txBody>
      </p:sp>
      <p:pic>
        <p:nvPicPr>
          <p:cNvPr id="13" name="Google Shape;13;p2">
            <a:extLst>
              <a:ext uri="{FF2B5EF4-FFF2-40B4-BE49-F238E27FC236}">
                <a16:creationId xmlns:a16="http://schemas.microsoft.com/office/drawing/2014/main" id="{137D50DD-8E98-8B49-85DC-75843306BFCD}"/>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6" name="Picture 15" descr="Shape&#10;&#10;Description automatically generated with medium confidence">
            <a:extLst>
              <a:ext uri="{FF2B5EF4-FFF2-40B4-BE49-F238E27FC236}">
                <a16:creationId xmlns:a16="http://schemas.microsoft.com/office/drawing/2014/main" id="{EE440EF1-0196-6448-A3CE-1F5B3C64D44A}"/>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3205464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Mos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6AD7-D529-B248-A6BA-0560A35733B1}"/>
              </a:ext>
            </a:extLst>
          </p:cNvPr>
          <p:cNvSpPr>
            <a:spLocks noGrp="1"/>
          </p:cNvSpPr>
          <p:nvPr>
            <p:ph type="title" hasCustomPrompt="1"/>
          </p:nvPr>
        </p:nvSpPr>
        <p:spPr>
          <a:xfrm>
            <a:off x="839788" y="646477"/>
            <a:ext cx="10515600" cy="1325563"/>
          </a:xfrm>
        </p:spPr>
        <p:txBody>
          <a:bodyPr>
            <a:normAutofit/>
          </a:bodyPr>
          <a:lstStyle>
            <a:lvl1pPr>
              <a:defRPr sz="5000">
                <a:solidFill>
                  <a:schemeClr val="bg1"/>
                </a:solidFill>
              </a:defRPr>
            </a:lvl1pPr>
          </a:lstStyle>
          <a:p>
            <a:r>
              <a:rPr lang="en-US"/>
              <a:t>CLICK TO EDIT MASTER TITLE STYLE</a:t>
            </a:r>
            <a:endParaRPr lang="en-FI"/>
          </a:p>
        </p:txBody>
      </p:sp>
      <p:sp>
        <p:nvSpPr>
          <p:cNvPr id="3" name="Text Placeholder 2">
            <a:extLst>
              <a:ext uri="{FF2B5EF4-FFF2-40B4-BE49-F238E27FC236}">
                <a16:creationId xmlns:a16="http://schemas.microsoft.com/office/drawing/2014/main" id="{EF20FAF2-C88F-244C-81FE-ED60A97FAEDA}"/>
              </a:ext>
            </a:extLst>
          </p:cNvPr>
          <p:cNvSpPr>
            <a:spLocks noGrp="1"/>
          </p:cNvSpPr>
          <p:nvPr>
            <p:ph type="body" idx="1"/>
          </p:nvPr>
        </p:nvSpPr>
        <p:spPr>
          <a:xfrm>
            <a:off x="839788" y="1845285"/>
            <a:ext cx="5157787" cy="823912"/>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B76BF1-BD71-6846-8A8C-C97014919735}"/>
              </a:ext>
            </a:extLst>
          </p:cNvPr>
          <p:cNvSpPr>
            <a:spLocks noGrp="1"/>
          </p:cNvSpPr>
          <p:nvPr>
            <p:ph sz="half" idx="2"/>
          </p:nvPr>
        </p:nvSpPr>
        <p:spPr>
          <a:xfrm>
            <a:off x="839788" y="2739535"/>
            <a:ext cx="5157787" cy="30384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Text Placeholder 4">
            <a:extLst>
              <a:ext uri="{FF2B5EF4-FFF2-40B4-BE49-F238E27FC236}">
                <a16:creationId xmlns:a16="http://schemas.microsoft.com/office/drawing/2014/main" id="{ED5672EA-CFA0-144A-9CE2-7B4EFFFA1BD7}"/>
              </a:ext>
            </a:extLst>
          </p:cNvPr>
          <p:cNvSpPr>
            <a:spLocks noGrp="1"/>
          </p:cNvSpPr>
          <p:nvPr>
            <p:ph type="body" sz="quarter" idx="3"/>
          </p:nvPr>
        </p:nvSpPr>
        <p:spPr>
          <a:xfrm>
            <a:off x="6172200" y="1845285"/>
            <a:ext cx="5183188" cy="823912"/>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6460B3-36BC-9948-9261-D6F5CB44EDB9}"/>
              </a:ext>
            </a:extLst>
          </p:cNvPr>
          <p:cNvSpPr>
            <a:spLocks noGrp="1"/>
          </p:cNvSpPr>
          <p:nvPr>
            <p:ph sz="quarter" idx="4"/>
          </p:nvPr>
        </p:nvSpPr>
        <p:spPr>
          <a:xfrm>
            <a:off x="6172200" y="2739535"/>
            <a:ext cx="5183188" cy="30384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9" name="Slide Number Placeholder 8">
            <a:extLst>
              <a:ext uri="{FF2B5EF4-FFF2-40B4-BE49-F238E27FC236}">
                <a16:creationId xmlns:a16="http://schemas.microsoft.com/office/drawing/2014/main" id="{A2F1501B-9307-D944-8756-343278F3D6AF}"/>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4" name="Google Shape;13;p2">
            <a:extLst>
              <a:ext uri="{FF2B5EF4-FFF2-40B4-BE49-F238E27FC236}">
                <a16:creationId xmlns:a16="http://schemas.microsoft.com/office/drawing/2014/main" id="{F94BE36A-33B5-4547-859F-B8C27C81DC53}"/>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7" name="Picture 16">
            <a:extLst>
              <a:ext uri="{FF2B5EF4-FFF2-40B4-BE49-F238E27FC236}">
                <a16:creationId xmlns:a16="http://schemas.microsoft.com/office/drawing/2014/main" id="{64E9EF1C-AE2E-7348-8441-058123A15846}"/>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1084180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3177-E275-9F44-9D70-C877DCD679F9}"/>
              </a:ext>
            </a:extLst>
          </p:cNvPr>
          <p:cNvSpPr>
            <a:spLocks noGrp="1"/>
          </p:cNvSpPr>
          <p:nvPr>
            <p:ph type="title" hasCustomPrompt="1"/>
          </p:nvPr>
        </p:nvSpPr>
        <p:spPr>
          <a:xfrm>
            <a:off x="838200" y="646477"/>
            <a:ext cx="10515600" cy="1325563"/>
          </a:xfrm>
        </p:spPr>
        <p:txBody>
          <a:bodyPr anchor="b">
            <a:normAutofit/>
          </a:bodyPr>
          <a:lstStyle>
            <a:lvl1pPr>
              <a:defRPr sz="50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63BE0485-F1AE-FA47-87F5-95AAD5133DE0}"/>
              </a:ext>
            </a:extLst>
          </p:cNvPr>
          <p:cNvSpPr>
            <a:spLocks noGrp="1"/>
          </p:cNvSpPr>
          <p:nvPr>
            <p:ph idx="1"/>
          </p:nvPr>
        </p:nvSpPr>
        <p:spPr>
          <a:xfrm>
            <a:off x="838200" y="2106977"/>
            <a:ext cx="7872046" cy="3671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Slide Number Placeholder 5">
            <a:extLst>
              <a:ext uri="{FF2B5EF4-FFF2-40B4-BE49-F238E27FC236}">
                <a16:creationId xmlns:a16="http://schemas.microsoft.com/office/drawing/2014/main" id="{7696223D-78B3-1C47-8970-5B416E5E350E}"/>
              </a:ext>
            </a:extLst>
          </p:cNvPr>
          <p:cNvSpPr>
            <a:spLocks noGrp="1"/>
          </p:cNvSpPr>
          <p:nvPr>
            <p:ph type="sldNum" sz="quarter" idx="12"/>
          </p:nvPr>
        </p:nvSpPr>
        <p:spPr>
          <a:xfrm>
            <a:off x="4724400" y="6135438"/>
            <a:ext cx="2743200" cy="365125"/>
          </a:xfrm>
        </p:spPr>
        <p:txBody>
          <a:bodyPr/>
          <a:lstStyle>
            <a:lvl1pPr algn="ctr">
              <a:defRPr b="0" i="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DC5020EF-EDDB-904B-A135-0F9F729B781B}" type="slidenum">
              <a:rPr lang="en-FI" smtClean="0"/>
              <a:pPr/>
              <a:t>‹#›</a:t>
            </a:fld>
            <a:endParaRPr lang="en-FI"/>
          </a:p>
        </p:txBody>
      </p:sp>
      <p:pic>
        <p:nvPicPr>
          <p:cNvPr id="9" name="Google Shape;13;p2">
            <a:extLst>
              <a:ext uri="{FF2B5EF4-FFF2-40B4-BE49-F238E27FC236}">
                <a16:creationId xmlns:a16="http://schemas.microsoft.com/office/drawing/2014/main" id="{A202362A-82CB-A549-BDE7-B24ACA855D34}"/>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0" name="Picture 9" descr="Shape&#10;&#10;Description automatically generated with medium confidence">
            <a:extLst>
              <a:ext uri="{FF2B5EF4-FFF2-40B4-BE49-F238E27FC236}">
                <a16:creationId xmlns:a16="http://schemas.microsoft.com/office/drawing/2014/main" id="{1E8F1AE9-38EE-1A4C-B9F4-C0FDD45D2ED7}"/>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689436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Mos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3177-E275-9F44-9D70-C877DCD679F9}"/>
              </a:ext>
            </a:extLst>
          </p:cNvPr>
          <p:cNvSpPr>
            <a:spLocks noGrp="1"/>
          </p:cNvSpPr>
          <p:nvPr>
            <p:ph type="title" hasCustomPrompt="1"/>
          </p:nvPr>
        </p:nvSpPr>
        <p:spPr>
          <a:xfrm>
            <a:off x="838200" y="599585"/>
            <a:ext cx="10515600" cy="1325563"/>
          </a:xfrm>
        </p:spPr>
        <p:txBody>
          <a:bodyPr anchor="b">
            <a:normAutofit/>
          </a:bodyPr>
          <a:lstStyle>
            <a:lvl1pPr>
              <a:defRPr sz="5000">
                <a:solidFill>
                  <a:schemeClr val="bg1"/>
                </a:solidFill>
              </a:defRPr>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63BE0485-F1AE-FA47-87F5-95AAD5133DE0}"/>
              </a:ext>
            </a:extLst>
          </p:cNvPr>
          <p:cNvSpPr>
            <a:spLocks noGrp="1"/>
          </p:cNvSpPr>
          <p:nvPr>
            <p:ph idx="1"/>
          </p:nvPr>
        </p:nvSpPr>
        <p:spPr>
          <a:xfrm>
            <a:off x="838200" y="2106977"/>
            <a:ext cx="7872046" cy="36710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Slide Number Placeholder 5">
            <a:extLst>
              <a:ext uri="{FF2B5EF4-FFF2-40B4-BE49-F238E27FC236}">
                <a16:creationId xmlns:a16="http://schemas.microsoft.com/office/drawing/2014/main" id="{7696223D-78B3-1C47-8970-5B416E5E350E}"/>
              </a:ext>
            </a:extLst>
          </p:cNvPr>
          <p:cNvSpPr>
            <a:spLocks noGrp="1"/>
          </p:cNvSpPr>
          <p:nvPr>
            <p:ph type="sldNum" sz="quarter" idx="12"/>
          </p:nvPr>
        </p:nvSpPr>
        <p:spPr>
          <a:xfrm>
            <a:off x="4724400" y="6135438"/>
            <a:ext cx="2743200" cy="365125"/>
          </a:xfrm>
        </p:spPr>
        <p:txBody>
          <a:bodyPr/>
          <a:lstStyle>
            <a:lvl1pPr algn="ctr">
              <a:defRPr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DC5020EF-EDDB-904B-A135-0F9F729B781B}" type="slidenum">
              <a:rPr lang="en-FI" smtClean="0"/>
              <a:pPr/>
              <a:t>‹#›</a:t>
            </a:fld>
            <a:endParaRPr lang="en-FI"/>
          </a:p>
        </p:txBody>
      </p:sp>
      <p:pic>
        <p:nvPicPr>
          <p:cNvPr id="10" name="Google Shape;13;p2">
            <a:extLst>
              <a:ext uri="{FF2B5EF4-FFF2-40B4-BE49-F238E27FC236}">
                <a16:creationId xmlns:a16="http://schemas.microsoft.com/office/drawing/2014/main" id="{44EAC14B-8A62-EA49-93E0-0F4FA3BAB80E}"/>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2" name="Picture 11">
            <a:extLst>
              <a:ext uri="{FF2B5EF4-FFF2-40B4-BE49-F238E27FC236}">
                <a16:creationId xmlns:a16="http://schemas.microsoft.com/office/drawing/2014/main" id="{7CF73711-C551-3244-8246-1F8D9050ADA0}"/>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2453265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Mos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3CB7-F432-404D-BB69-3803200EF222}"/>
              </a:ext>
            </a:extLst>
          </p:cNvPr>
          <p:cNvSpPr>
            <a:spLocks noGrp="1"/>
          </p:cNvSpPr>
          <p:nvPr>
            <p:ph type="title" hasCustomPrompt="1"/>
          </p:nvPr>
        </p:nvSpPr>
        <p:spPr>
          <a:xfrm>
            <a:off x="1524000" y="2314201"/>
            <a:ext cx="9144001" cy="1868702"/>
          </a:xfrm>
        </p:spPr>
        <p:txBody>
          <a:bodyPr anchor="ctr">
            <a:normAutofit/>
          </a:bodyPr>
          <a:lstStyle>
            <a:lvl1pPr algn="ctr">
              <a:defRPr sz="7000">
                <a:solidFill>
                  <a:schemeClr val="bg1"/>
                </a:solidFill>
              </a:defRPr>
            </a:lvl1pPr>
          </a:lstStyle>
          <a:p>
            <a:r>
              <a:rPr lang="en-US"/>
              <a:t>CLICK TO EDIT MASTER TITLE STYLE</a:t>
            </a:r>
            <a:endParaRPr lang="en-FI"/>
          </a:p>
        </p:txBody>
      </p:sp>
      <p:sp>
        <p:nvSpPr>
          <p:cNvPr id="6" name="Slide Number Placeholder 5">
            <a:extLst>
              <a:ext uri="{FF2B5EF4-FFF2-40B4-BE49-F238E27FC236}">
                <a16:creationId xmlns:a16="http://schemas.microsoft.com/office/drawing/2014/main" id="{E3DD59AB-C2FF-C145-ABE4-5368B74EFC9B}"/>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3" name="Google Shape;13;p2">
            <a:extLst>
              <a:ext uri="{FF2B5EF4-FFF2-40B4-BE49-F238E27FC236}">
                <a16:creationId xmlns:a16="http://schemas.microsoft.com/office/drawing/2014/main" id="{9CB1A5C2-AAC4-A54B-B258-5F45155C8277}"/>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7" name="Picture 6">
            <a:extLst>
              <a:ext uri="{FF2B5EF4-FFF2-40B4-BE49-F238E27FC236}">
                <a16:creationId xmlns:a16="http://schemas.microsoft.com/office/drawing/2014/main" id="{A11D1EF5-C6AA-044E-B307-631001C3BCB6}"/>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2911461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Nigh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3CB7-F432-404D-BB69-3803200EF222}"/>
              </a:ext>
            </a:extLst>
          </p:cNvPr>
          <p:cNvSpPr>
            <a:spLocks noGrp="1"/>
          </p:cNvSpPr>
          <p:nvPr>
            <p:ph type="title" hasCustomPrompt="1"/>
          </p:nvPr>
        </p:nvSpPr>
        <p:spPr>
          <a:xfrm>
            <a:off x="1524000" y="2314201"/>
            <a:ext cx="9144001" cy="1868702"/>
          </a:xfrm>
        </p:spPr>
        <p:txBody>
          <a:bodyPr anchor="ctr">
            <a:normAutofit/>
          </a:bodyPr>
          <a:lstStyle>
            <a:lvl1pPr algn="ctr">
              <a:defRPr sz="7000">
                <a:solidFill>
                  <a:schemeClr val="bg1"/>
                </a:solidFill>
              </a:defRPr>
            </a:lvl1pPr>
          </a:lstStyle>
          <a:p>
            <a:r>
              <a:rPr lang="en-US"/>
              <a:t>CLICK TO EDIT MASTER TITLE STYLE</a:t>
            </a:r>
            <a:endParaRPr lang="en-FI"/>
          </a:p>
        </p:txBody>
      </p:sp>
      <p:sp>
        <p:nvSpPr>
          <p:cNvPr id="6" name="Slide Number Placeholder 5">
            <a:extLst>
              <a:ext uri="{FF2B5EF4-FFF2-40B4-BE49-F238E27FC236}">
                <a16:creationId xmlns:a16="http://schemas.microsoft.com/office/drawing/2014/main" id="{E3DD59AB-C2FF-C145-ABE4-5368B74EFC9B}"/>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0" name="Google Shape;13;p2">
            <a:extLst>
              <a:ext uri="{FF2B5EF4-FFF2-40B4-BE49-F238E27FC236}">
                <a16:creationId xmlns:a16="http://schemas.microsoft.com/office/drawing/2014/main" id="{F8663A6C-830B-7F4A-8E6F-B1AB920E83A9}"/>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8" name="Picture 7">
            <a:extLst>
              <a:ext uri="{FF2B5EF4-FFF2-40B4-BE49-F238E27FC236}">
                <a16:creationId xmlns:a16="http://schemas.microsoft.com/office/drawing/2014/main" id="{67BB281A-08DE-554A-8A2B-B0BED3534D60}"/>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2676453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Picture">
    <p:bg>
      <p:bgPr>
        <a:solidFill>
          <a:schemeClr val="tx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90EFF0A0-AD52-9548-955A-620CCA680F89}"/>
              </a:ext>
            </a:extLst>
          </p:cNvPr>
          <p:cNvSpPr>
            <a:spLocks noGrp="1"/>
          </p:cNvSpPr>
          <p:nvPr>
            <p:ph type="pic" idx="13"/>
          </p:nvPr>
        </p:nvSpPr>
        <p:spPr>
          <a:xfrm>
            <a:off x="0" y="0"/>
            <a:ext cx="12192000" cy="685799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2" name="Title 1">
            <a:extLst>
              <a:ext uri="{FF2B5EF4-FFF2-40B4-BE49-F238E27FC236}">
                <a16:creationId xmlns:a16="http://schemas.microsoft.com/office/drawing/2014/main" id="{096E3CB7-F432-404D-BB69-3803200EF222}"/>
              </a:ext>
            </a:extLst>
          </p:cNvPr>
          <p:cNvSpPr>
            <a:spLocks noGrp="1"/>
          </p:cNvSpPr>
          <p:nvPr>
            <p:ph type="title" hasCustomPrompt="1"/>
          </p:nvPr>
        </p:nvSpPr>
        <p:spPr>
          <a:xfrm>
            <a:off x="1524000" y="2314201"/>
            <a:ext cx="9144001" cy="1868702"/>
          </a:xfrm>
        </p:spPr>
        <p:txBody>
          <a:bodyPr anchor="ctr">
            <a:normAutofit/>
          </a:bodyPr>
          <a:lstStyle>
            <a:lvl1pPr algn="ctr">
              <a:defRPr sz="7000">
                <a:solidFill>
                  <a:schemeClr val="bg1"/>
                </a:solidFill>
              </a:defRPr>
            </a:lvl1pPr>
          </a:lstStyle>
          <a:p>
            <a:r>
              <a:rPr lang="en-US"/>
              <a:t>CLICK TO EDIT MASTER TITLE STYLE</a:t>
            </a:r>
            <a:endParaRPr lang="en-FI"/>
          </a:p>
        </p:txBody>
      </p:sp>
      <p:sp>
        <p:nvSpPr>
          <p:cNvPr id="6" name="Slide Number Placeholder 5">
            <a:extLst>
              <a:ext uri="{FF2B5EF4-FFF2-40B4-BE49-F238E27FC236}">
                <a16:creationId xmlns:a16="http://schemas.microsoft.com/office/drawing/2014/main" id="{E3DD59AB-C2FF-C145-ABE4-5368B74EFC9B}"/>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2" name="Google Shape;13;p2">
            <a:extLst>
              <a:ext uri="{FF2B5EF4-FFF2-40B4-BE49-F238E27FC236}">
                <a16:creationId xmlns:a16="http://schemas.microsoft.com/office/drawing/2014/main" id="{0FA6EB32-526B-C747-B5AB-CCA6BA87C28F}"/>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8" name="Picture 7">
            <a:extLst>
              <a:ext uri="{FF2B5EF4-FFF2-40B4-BE49-F238E27FC236}">
                <a16:creationId xmlns:a16="http://schemas.microsoft.com/office/drawing/2014/main" id="{2CA95839-7287-D749-84BD-35142F0A2D59}"/>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3471078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with Subheader - Mos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3CB7-F432-404D-BB69-3803200EF222}"/>
              </a:ext>
            </a:extLst>
          </p:cNvPr>
          <p:cNvSpPr>
            <a:spLocks noGrp="1"/>
          </p:cNvSpPr>
          <p:nvPr>
            <p:ph type="title" hasCustomPrompt="1"/>
          </p:nvPr>
        </p:nvSpPr>
        <p:spPr>
          <a:xfrm>
            <a:off x="1524000" y="2314201"/>
            <a:ext cx="9144001" cy="1868702"/>
          </a:xfrm>
        </p:spPr>
        <p:txBody>
          <a:bodyPr anchor="b">
            <a:normAutofit/>
          </a:bodyPr>
          <a:lstStyle>
            <a:lvl1pPr algn="ctr">
              <a:defRPr sz="7000">
                <a:solidFill>
                  <a:schemeClr val="bg1"/>
                </a:solidFill>
              </a:defRPr>
            </a:lvl1pPr>
          </a:lstStyle>
          <a:p>
            <a:r>
              <a:rPr lang="en-US"/>
              <a:t>CLICK TO EDIT MASTER TITLE STYLE</a:t>
            </a:r>
            <a:endParaRPr lang="en-FI"/>
          </a:p>
        </p:txBody>
      </p:sp>
      <p:sp>
        <p:nvSpPr>
          <p:cNvPr id="3" name="Text Placeholder 2">
            <a:extLst>
              <a:ext uri="{FF2B5EF4-FFF2-40B4-BE49-F238E27FC236}">
                <a16:creationId xmlns:a16="http://schemas.microsoft.com/office/drawing/2014/main" id="{35B384F3-CC50-924C-8762-1449B40E40C3}"/>
              </a:ext>
            </a:extLst>
          </p:cNvPr>
          <p:cNvSpPr>
            <a:spLocks noGrp="1"/>
          </p:cNvSpPr>
          <p:nvPr>
            <p:ph type="body" idx="1"/>
          </p:nvPr>
        </p:nvSpPr>
        <p:spPr>
          <a:xfrm>
            <a:off x="1524000" y="4209891"/>
            <a:ext cx="9144000" cy="558799"/>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3DD59AB-C2FF-C145-ABE4-5368B74EFC9B}"/>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3" name="Google Shape;13;p2">
            <a:extLst>
              <a:ext uri="{FF2B5EF4-FFF2-40B4-BE49-F238E27FC236}">
                <a16:creationId xmlns:a16="http://schemas.microsoft.com/office/drawing/2014/main" id="{9CB1A5C2-AAC4-A54B-B258-5F45155C8277}"/>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5" name="Picture 14">
            <a:extLst>
              <a:ext uri="{FF2B5EF4-FFF2-40B4-BE49-F238E27FC236}">
                <a16:creationId xmlns:a16="http://schemas.microsoft.com/office/drawing/2014/main" id="{365F1A81-7610-5B4D-89D5-BD32CA9241D9}"/>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619769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with Subheader - Nigh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3CB7-F432-404D-BB69-3803200EF222}"/>
              </a:ext>
            </a:extLst>
          </p:cNvPr>
          <p:cNvSpPr>
            <a:spLocks noGrp="1"/>
          </p:cNvSpPr>
          <p:nvPr>
            <p:ph type="title" hasCustomPrompt="1"/>
          </p:nvPr>
        </p:nvSpPr>
        <p:spPr>
          <a:xfrm>
            <a:off x="1524000" y="2314201"/>
            <a:ext cx="9144001" cy="1868702"/>
          </a:xfrm>
        </p:spPr>
        <p:txBody>
          <a:bodyPr anchor="b">
            <a:normAutofit/>
          </a:bodyPr>
          <a:lstStyle>
            <a:lvl1pPr algn="ctr">
              <a:defRPr sz="7000">
                <a:solidFill>
                  <a:schemeClr val="bg1"/>
                </a:solidFill>
              </a:defRPr>
            </a:lvl1pPr>
          </a:lstStyle>
          <a:p>
            <a:r>
              <a:rPr lang="en-US"/>
              <a:t>CLICK TO EDIT MASTER TITLE STYLE</a:t>
            </a:r>
            <a:endParaRPr lang="en-FI"/>
          </a:p>
        </p:txBody>
      </p:sp>
      <p:sp>
        <p:nvSpPr>
          <p:cNvPr id="3" name="Text Placeholder 2">
            <a:extLst>
              <a:ext uri="{FF2B5EF4-FFF2-40B4-BE49-F238E27FC236}">
                <a16:creationId xmlns:a16="http://schemas.microsoft.com/office/drawing/2014/main" id="{35B384F3-CC50-924C-8762-1449B40E40C3}"/>
              </a:ext>
            </a:extLst>
          </p:cNvPr>
          <p:cNvSpPr>
            <a:spLocks noGrp="1"/>
          </p:cNvSpPr>
          <p:nvPr>
            <p:ph type="body" idx="1"/>
          </p:nvPr>
        </p:nvSpPr>
        <p:spPr>
          <a:xfrm>
            <a:off x="1524000" y="4209891"/>
            <a:ext cx="9144000" cy="558799"/>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3DD59AB-C2FF-C145-ABE4-5368B74EFC9B}"/>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0" name="Google Shape;13;p2">
            <a:extLst>
              <a:ext uri="{FF2B5EF4-FFF2-40B4-BE49-F238E27FC236}">
                <a16:creationId xmlns:a16="http://schemas.microsoft.com/office/drawing/2014/main" id="{F8663A6C-830B-7F4A-8E6F-B1AB920E83A9}"/>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1" name="Picture 10">
            <a:extLst>
              <a:ext uri="{FF2B5EF4-FFF2-40B4-BE49-F238E27FC236}">
                <a16:creationId xmlns:a16="http://schemas.microsoft.com/office/drawing/2014/main" id="{A1D8B607-0082-3C44-93F4-7F99B3B9F507}"/>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182754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Subheading - Mos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FBB2-AF3B-FB45-BAB3-17F69B25BAFE}"/>
              </a:ext>
            </a:extLst>
          </p:cNvPr>
          <p:cNvSpPr>
            <a:spLocks noGrp="1"/>
          </p:cNvSpPr>
          <p:nvPr>
            <p:ph type="ctrTitle" hasCustomPrompt="1"/>
          </p:nvPr>
        </p:nvSpPr>
        <p:spPr>
          <a:xfrm>
            <a:off x="1524000" y="2368308"/>
            <a:ext cx="9144000" cy="1878871"/>
          </a:xfrm>
        </p:spPr>
        <p:txBody>
          <a:bodyPr anchor="b">
            <a:noAutofit/>
          </a:bodyPr>
          <a:lstStyle>
            <a:lvl1pPr algn="ctr">
              <a:lnSpc>
                <a:spcPct val="80000"/>
              </a:lnSpc>
              <a:defRPr sz="7000">
                <a:solidFill>
                  <a:schemeClr val="bg1"/>
                </a:solidFill>
              </a:defRPr>
            </a:lvl1pPr>
          </a:lstStyle>
          <a:p>
            <a:r>
              <a:rPr lang="en-US"/>
              <a:t>CLICK TO EDIT MASTER TITLE STYLE</a:t>
            </a:r>
            <a:endParaRPr lang="en-FI"/>
          </a:p>
        </p:txBody>
      </p:sp>
      <p:sp>
        <p:nvSpPr>
          <p:cNvPr id="3" name="Subtitle 2">
            <a:extLst>
              <a:ext uri="{FF2B5EF4-FFF2-40B4-BE49-F238E27FC236}">
                <a16:creationId xmlns:a16="http://schemas.microsoft.com/office/drawing/2014/main" id="{3DDF0226-B658-D84B-86C7-4E729B7DD986}"/>
              </a:ext>
            </a:extLst>
          </p:cNvPr>
          <p:cNvSpPr>
            <a:spLocks noGrp="1"/>
          </p:cNvSpPr>
          <p:nvPr>
            <p:ph type="subTitle" idx="1"/>
          </p:nvPr>
        </p:nvSpPr>
        <p:spPr>
          <a:xfrm>
            <a:off x="1524000" y="4339255"/>
            <a:ext cx="9144000" cy="834038"/>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a:p>
        </p:txBody>
      </p:sp>
      <p:sp>
        <p:nvSpPr>
          <p:cNvPr id="4" name="Date Placeholder 3">
            <a:extLst>
              <a:ext uri="{FF2B5EF4-FFF2-40B4-BE49-F238E27FC236}">
                <a16:creationId xmlns:a16="http://schemas.microsoft.com/office/drawing/2014/main" id="{DE14C5E2-C5D9-0441-BE4C-2FE41F55F2AB}"/>
              </a:ext>
            </a:extLst>
          </p:cNvPr>
          <p:cNvSpPr>
            <a:spLocks noGrp="1"/>
          </p:cNvSpPr>
          <p:nvPr>
            <p:ph type="dt" sz="half" idx="10"/>
          </p:nvPr>
        </p:nvSpPr>
        <p:spPr>
          <a:xfrm>
            <a:off x="439618" y="6135438"/>
            <a:ext cx="2743200" cy="365125"/>
          </a:xfrm>
          <a:prstGeom prst="rect">
            <a:avLst/>
          </a:prstGeom>
        </p:spPr>
        <p:txBody>
          <a:bodyPr anchor="ctr"/>
          <a:lstStyle>
            <a:lvl1pPr>
              <a:defRPr sz="1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FI"/>
          </a:p>
        </p:txBody>
      </p:sp>
      <p:sp>
        <p:nvSpPr>
          <p:cNvPr id="5" name="Footer Placeholder 4">
            <a:extLst>
              <a:ext uri="{FF2B5EF4-FFF2-40B4-BE49-F238E27FC236}">
                <a16:creationId xmlns:a16="http://schemas.microsoft.com/office/drawing/2014/main" id="{C11F217C-4A3E-144A-B26F-806A68D99475}"/>
              </a:ext>
            </a:extLst>
          </p:cNvPr>
          <p:cNvSpPr>
            <a:spLocks noGrp="1"/>
          </p:cNvSpPr>
          <p:nvPr>
            <p:ph type="ftr" sz="quarter" idx="11"/>
          </p:nvPr>
        </p:nvSpPr>
        <p:spPr>
          <a:xfrm>
            <a:off x="7637582" y="6135438"/>
            <a:ext cx="4114800" cy="365125"/>
          </a:xfrm>
          <a:prstGeom prst="rect">
            <a:avLst/>
          </a:prstGeom>
        </p:spPr>
        <p:txBody>
          <a:bodyPr anchor="ctr"/>
          <a:lstStyle>
            <a:lvl1pPr algn="r">
              <a:defRPr sz="1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FI"/>
          </a:p>
        </p:txBody>
      </p:sp>
      <p:pic>
        <p:nvPicPr>
          <p:cNvPr id="14" name="Google Shape;13;p2">
            <a:extLst>
              <a:ext uri="{FF2B5EF4-FFF2-40B4-BE49-F238E27FC236}">
                <a16:creationId xmlns:a16="http://schemas.microsoft.com/office/drawing/2014/main" id="{04F62DDD-E4EB-734F-8AE6-FB5F13E67813}"/>
              </a:ext>
            </a:extLst>
          </p:cNvPr>
          <p:cNvPicPr preferRelativeResize="0">
            <a:picLocks noChangeAspect="1"/>
          </p:cNvPicPr>
          <p:nvPr userDrawn="1"/>
        </p:nvPicPr>
        <p:blipFill>
          <a:blip r:embed="rId2">
            <a:alphaModFix/>
          </a:blip>
          <a:stretch>
            <a:fillRect/>
          </a:stretch>
        </p:blipFill>
        <p:spPr>
          <a:xfrm>
            <a:off x="5363603" y="5778000"/>
            <a:ext cx="1464795" cy="1080000"/>
          </a:xfrm>
          <a:prstGeom prst="rect">
            <a:avLst/>
          </a:prstGeom>
          <a:noFill/>
          <a:ln>
            <a:noFill/>
          </a:ln>
        </p:spPr>
      </p:pic>
      <p:pic>
        <p:nvPicPr>
          <p:cNvPr id="16" name="Picture 15">
            <a:extLst>
              <a:ext uri="{FF2B5EF4-FFF2-40B4-BE49-F238E27FC236}">
                <a16:creationId xmlns:a16="http://schemas.microsoft.com/office/drawing/2014/main" id="{A621B27E-85D5-7540-9171-6DA2E23DB376}"/>
              </a:ext>
            </a:extLst>
          </p:cNvPr>
          <p:cNvPicPr>
            <a:picLocks noChangeAspect="1"/>
          </p:cNvPicPr>
          <p:nvPr userDrawn="1"/>
        </p:nvPicPr>
        <p:blipFill>
          <a:blip r:embed="rId3"/>
          <a:stretch>
            <a:fillRect/>
          </a:stretch>
        </p:blipFill>
        <p:spPr>
          <a:xfrm>
            <a:off x="181018" y="93784"/>
            <a:ext cx="3144814" cy="1080000"/>
          </a:xfrm>
          <a:prstGeom prst="rect">
            <a:avLst/>
          </a:prstGeom>
        </p:spPr>
      </p:pic>
    </p:spTree>
    <p:extLst>
      <p:ext uri="{BB962C8B-B14F-4D97-AF65-F5344CB8AC3E}">
        <p14:creationId xmlns:p14="http://schemas.microsoft.com/office/powerpoint/2010/main" val="2707782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ith Subheader - Picture">
    <p:bg>
      <p:bgPr>
        <a:solidFill>
          <a:schemeClr val="tx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90EFF0A0-AD52-9548-955A-620CCA680F89}"/>
              </a:ext>
            </a:extLst>
          </p:cNvPr>
          <p:cNvSpPr>
            <a:spLocks noGrp="1"/>
          </p:cNvSpPr>
          <p:nvPr>
            <p:ph type="pic" idx="13"/>
          </p:nvPr>
        </p:nvSpPr>
        <p:spPr>
          <a:xfrm>
            <a:off x="0" y="0"/>
            <a:ext cx="12192000" cy="685799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2" name="Title 1">
            <a:extLst>
              <a:ext uri="{FF2B5EF4-FFF2-40B4-BE49-F238E27FC236}">
                <a16:creationId xmlns:a16="http://schemas.microsoft.com/office/drawing/2014/main" id="{096E3CB7-F432-404D-BB69-3803200EF222}"/>
              </a:ext>
            </a:extLst>
          </p:cNvPr>
          <p:cNvSpPr>
            <a:spLocks noGrp="1"/>
          </p:cNvSpPr>
          <p:nvPr>
            <p:ph type="title" hasCustomPrompt="1"/>
          </p:nvPr>
        </p:nvSpPr>
        <p:spPr>
          <a:xfrm>
            <a:off x="1524000" y="2314201"/>
            <a:ext cx="9144001" cy="1868702"/>
          </a:xfrm>
        </p:spPr>
        <p:txBody>
          <a:bodyPr anchor="b">
            <a:normAutofit/>
          </a:bodyPr>
          <a:lstStyle>
            <a:lvl1pPr algn="ctr">
              <a:defRPr sz="7000">
                <a:solidFill>
                  <a:schemeClr val="bg1"/>
                </a:solidFill>
              </a:defRPr>
            </a:lvl1pPr>
          </a:lstStyle>
          <a:p>
            <a:r>
              <a:rPr lang="en-US"/>
              <a:t>CLICK TO EDIT MASTER TITLE STYLE</a:t>
            </a:r>
            <a:endParaRPr lang="en-FI"/>
          </a:p>
        </p:txBody>
      </p:sp>
      <p:sp>
        <p:nvSpPr>
          <p:cNvPr id="3" name="Text Placeholder 2">
            <a:extLst>
              <a:ext uri="{FF2B5EF4-FFF2-40B4-BE49-F238E27FC236}">
                <a16:creationId xmlns:a16="http://schemas.microsoft.com/office/drawing/2014/main" id="{35B384F3-CC50-924C-8762-1449B40E40C3}"/>
              </a:ext>
            </a:extLst>
          </p:cNvPr>
          <p:cNvSpPr>
            <a:spLocks noGrp="1"/>
          </p:cNvSpPr>
          <p:nvPr>
            <p:ph type="body" idx="1"/>
          </p:nvPr>
        </p:nvSpPr>
        <p:spPr>
          <a:xfrm>
            <a:off x="1524000" y="4209891"/>
            <a:ext cx="9144000" cy="558799"/>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3DD59AB-C2FF-C145-ABE4-5368B74EFC9B}"/>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2" name="Google Shape;13;p2">
            <a:extLst>
              <a:ext uri="{FF2B5EF4-FFF2-40B4-BE49-F238E27FC236}">
                <a16:creationId xmlns:a16="http://schemas.microsoft.com/office/drawing/2014/main" id="{0FA6EB32-526B-C747-B5AB-CCA6BA87C28F}"/>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3" name="Picture 12">
            <a:extLst>
              <a:ext uri="{FF2B5EF4-FFF2-40B4-BE49-F238E27FC236}">
                <a16:creationId xmlns:a16="http://schemas.microsoft.com/office/drawing/2014/main" id="{D9189F1D-FBCF-3543-823B-3ADB82ADFE59}"/>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3596073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0906-B12F-2541-983C-0F61C16010F9}"/>
              </a:ext>
            </a:extLst>
          </p:cNvPr>
          <p:cNvSpPr>
            <a:spLocks noGrp="1"/>
          </p:cNvSpPr>
          <p:nvPr>
            <p:ph type="title" hasCustomPrompt="1"/>
          </p:nvPr>
        </p:nvSpPr>
        <p:spPr>
          <a:xfrm>
            <a:off x="838200" y="646477"/>
            <a:ext cx="10515600" cy="1325563"/>
          </a:xfrm>
        </p:spPr>
        <p:txBody>
          <a:bodyPr>
            <a:normAutofit/>
          </a:bodyPr>
          <a:lstStyle>
            <a:lvl1pPr>
              <a:defRPr sz="5000"/>
            </a:lvl1pPr>
          </a:lstStyle>
          <a:p>
            <a:r>
              <a:rPr lang="en-US"/>
              <a:t>CLICK TO EDIT MASTER TITLE STYLE</a:t>
            </a:r>
            <a:endParaRPr lang="en-FI"/>
          </a:p>
        </p:txBody>
      </p:sp>
      <p:sp>
        <p:nvSpPr>
          <p:cNvPr id="5" name="Slide Number Placeholder 4">
            <a:extLst>
              <a:ext uri="{FF2B5EF4-FFF2-40B4-BE49-F238E27FC236}">
                <a16:creationId xmlns:a16="http://schemas.microsoft.com/office/drawing/2014/main" id="{D2557684-9F21-1F40-8B80-D0B3ADC82E88}"/>
              </a:ext>
            </a:extLst>
          </p:cNvPr>
          <p:cNvSpPr>
            <a:spLocks noGrp="1"/>
          </p:cNvSpPr>
          <p:nvPr>
            <p:ph type="sldNum" sz="quarter" idx="12"/>
          </p:nvPr>
        </p:nvSpPr>
        <p:spPr>
          <a:xfrm>
            <a:off x="4724400" y="6135438"/>
            <a:ext cx="2743200" cy="365125"/>
          </a:xfrm>
        </p:spPr>
        <p:txBody>
          <a:bodyPr/>
          <a:lstStyle>
            <a:lvl1pPr algn="ctr">
              <a:defRPr/>
            </a:lvl1pPr>
          </a:lstStyle>
          <a:p>
            <a:fld id="{DC5020EF-EDDB-904B-A135-0F9F729B781B}" type="slidenum">
              <a:rPr lang="en-FI" smtClean="0"/>
              <a:pPr/>
              <a:t>‹#›</a:t>
            </a:fld>
            <a:endParaRPr lang="en-FI"/>
          </a:p>
        </p:txBody>
      </p:sp>
      <p:pic>
        <p:nvPicPr>
          <p:cNvPr id="9" name="Google Shape;13;p2">
            <a:extLst>
              <a:ext uri="{FF2B5EF4-FFF2-40B4-BE49-F238E27FC236}">
                <a16:creationId xmlns:a16="http://schemas.microsoft.com/office/drawing/2014/main" id="{25F61969-16D7-A441-9CE1-D38DCB3F1074}"/>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2" name="Picture 11" descr="Shape&#10;&#10;Description automatically generated with medium confidence">
            <a:extLst>
              <a:ext uri="{FF2B5EF4-FFF2-40B4-BE49-F238E27FC236}">
                <a16:creationId xmlns:a16="http://schemas.microsoft.com/office/drawing/2014/main" id="{33B7A040-F2B9-0646-AA02-7CBFB3576E3C}"/>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40242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Mos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0906-B12F-2541-983C-0F61C16010F9}"/>
              </a:ext>
            </a:extLst>
          </p:cNvPr>
          <p:cNvSpPr>
            <a:spLocks noGrp="1"/>
          </p:cNvSpPr>
          <p:nvPr>
            <p:ph type="title" hasCustomPrompt="1"/>
          </p:nvPr>
        </p:nvSpPr>
        <p:spPr>
          <a:xfrm>
            <a:off x="838200" y="646477"/>
            <a:ext cx="10515600" cy="1325563"/>
          </a:xfrm>
        </p:spPr>
        <p:txBody>
          <a:bodyPr>
            <a:normAutofit/>
          </a:bodyPr>
          <a:lstStyle>
            <a:lvl1pPr>
              <a:defRPr sz="5000">
                <a:solidFill>
                  <a:schemeClr val="bg1"/>
                </a:solidFill>
              </a:defRPr>
            </a:lvl1pPr>
          </a:lstStyle>
          <a:p>
            <a:r>
              <a:rPr lang="en-US"/>
              <a:t>CLICK TO EDIT MASTER TITLE STYLE</a:t>
            </a:r>
            <a:endParaRPr lang="en-FI"/>
          </a:p>
        </p:txBody>
      </p:sp>
      <p:sp>
        <p:nvSpPr>
          <p:cNvPr id="5" name="Slide Number Placeholder 4">
            <a:extLst>
              <a:ext uri="{FF2B5EF4-FFF2-40B4-BE49-F238E27FC236}">
                <a16:creationId xmlns:a16="http://schemas.microsoft.com/office/drawing/2014/main" id="{D2557684-9F21-1F40-8B80-D0B3ADC82E88}"/>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0" name="Google Shape;13;p2">
            <a:extLst>
              <a:ext uri="{FF2B5EF4-FFF2-40B4-BE49-F238E27FC236}">
                <a16:creationId xmlns:a16="http://schemas.microsoft.com/office/drawing/2014/main" id="{047A0BD3-948C-3042-8DDB-7191C661C9A5}"/>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3" name="Picture 12">
            <a:extLst>
              <a:ext uri="{FF2B5EF4-FFF2-40B4-BE49-F238E27FC236}">
                <a16:creationId xmlns:a16="http://schemas.microsoft.com/office/drawing/2014/main" id="{8C2E0E6C-7E4D-0849-99E1-D723F4E5EE2F}"/>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2672707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898123-1811-A645-9F51-B56DC401BA93}"/>
              </a:ext>
            </a:extLst>
          </p:cNvPr>
          <p:cNvSpPr>
            <a:spLocks noGrp="1"/>
          </p:cNvSpPr>
          <p:nvPr>
            <p:ph type="sldNum" sz="quarter" idx="12"/>
          </p:nvPr>
        </p:nvSpPr>
        <p:spPr>
          <a:xfrm>
            <a:off x="4724400" y="6135438"/>
            <a:ext cx="2743200" cy="365125"/>
          </a:xfrm>
        </p:spPr>
        <p:txBody>
          <a:bodyPr/>
          <a:lstStyle>
            <a:lvl1pPr algn="ctr">
              <a:defRPr/>
            </a:lvl1pPr>
          </a:lstStyle>
          <a:p>
            <a:fld id="{DC5020EF-EDDB-904B-A135-0F9F729B781B}" type="slidenum">
              <a:rPr lang="en-FI" smtClean="0"/>
              <a:pPr/>
              <a:t>‹#›</a:t>
            </a:fld>
            <a:endParaRPr lang="en-FI"/>
          </a:p>
        </p:txBody>
      </p:sp>
      <p:pic>
        <p:nvPicPr>
          <p:cNvPr id="8" name="Google Shape;13;p2">
            <a:extLst>
              <a:ext uri="{FF2B5EF4-FFF2-40B4-BE49-F238E27FC236}">
                <a16:creationId xmlns:a16="http://schemas.microsoft.com/office/drawing/2014/main" id="{156987CB-1616-7B4E-BED6-2C58671D3F8C}"/>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9" name="Picture 8" descr="Shape&#10;&#10;Description automatically generated with medium confidence">
            <a:extLst>
              <a:ext uri="{FF2B5EF4-FFF2-40B4-BE49-F238E27FC236}">
                <a16:creationId xmlns:a16="http://schemas.microsoft.com/office/drawing/2014/main" id="{768C8EF1-768D-4847-B095-AEAF3A6299C5}"/>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3396759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Moss">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898123-1811-A645-9F51-B56DC401BA93}"/>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9" name="Google Shape;13;p2">
            <a:extLst>
              <a:ext uri="{FF2B5EF4-FFF2-40B4-BE49-F238E27FC236}">
                <a16:creationId xmlns:a16="http://schemas.microsoft.com/office/drawing/2014/main" id="{BD1E92C2-BB38-A144-AE84-1C397071F3D5}"/>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0" name="Picture 9">
            <a:extLst>
              <a:ext uri="{FF2B5EF4-FFF2-40B4-BE49-F238E27FC236}">
                <a16:creationId xmlns:a16="http://schemas.microsoft.com/office/drawing/2014/main" id="{36183EA6-535D-4144-AFC3-A8ACE34B2D61}"/>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3800174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516A-54A1-4846-8373-210B134A1717}"/>
              </a:ext>
            </a:extLst>
          </p:cNvPr>
          <p:cNvSpPr>
            <a:spLocks noGrp="1"/>
          </p:cNvSpPr>
          <p:nvPr>
            <p:ph type="title" hasCustomPrompt="1"/>
          </p:nvPr>
        </p:nvSpPr>
        <p:spPr>
          <a:xfrm>
            <a:off x="839788" y="840880"/>
            <a:ext cx="3932237" cy="1600200"/>
          </a:xfrm>
        </p:spPr>
        <p:txBody>
          <a:bodyPr anchor="b">
            <a:noAutofit/>
          </a:bodyPr>
          <a:lstStyle>
            <a:lvl1pPr>
              <a:defRPr sz="50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ED5B82CB-9E15-2D4B-A82E-4B3EDCC64D39}"/>
              </a:ext>
            </a:extLst>
          </p:cNvPr>
          <p:cNvSpPr>
            <a:spLocks noGrp="1"/>
          </p:cNvSpPr>
          <p:nvPr>
            <p:ph idx="1"/>
          </p:nvPr>
        </p:nvSpPr>
        <p:spPr>
          <a:xfrm>
            <a:off x="5183188" y="987425"/>
            <a:ext cx="6172200" cy="479057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Text Placeholder 3">
            <a:extLst>
              <a:ext uri="{FF2B5EF4-FFF2-40B4-BE49-F238E27FC236}">
                <a16:creationId xmlns:a16="http://schemas.microsoft.com/office/drawing/2014/main" id="{FB0C9DC9-1778-A748-AEAA-C1FC89E4DB23}"/>
              </a:ext>
            </a:extLst>
          </p:cNvPr>
          <p:cNvSpPr>
            <a:spLocks noGrp="1"/>
          </p:cNvSpPr>
          <p:nvPr>
            <p:ph type="body" sz="half" idx="2"/>
          </p:nvPr>
        </p:nvSpPr>
        <p:spPr>
          <a:xfrm>
            <a:off x="839788" y="2551511"/>
            <a:ext cx="3932237" cy="3226490"/>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3F3BB62-BFA5-BE41-B5B0-DFC5A3D1535A}"/>
              </a:ext>
            </a:extLst>
          </p:cNvPr>
          <p:cNvSpPr>
            <a:spLocks noGrp="1"/>
          </p:cNvSpPr>
          <p:nvPr>
            <p:ph type="sldNum" sz="quarter" idx="12"/>
          </p:nvPr>
        </p:nvSpPr>
        <p:spPr>
          <a:xfrm>
            <a:off x="4724400" y="6135438"/>
            <a:ext cx="2743200" cy="365125"/>
          </a:xfrm>
        </p:spPr>
        <p:txBody>
          <a:bodyPr/>
          <a:lstStyle>
            <a:lvl1pPr algn="ctr">
              <a:defRPr/>
            </a:lvl1pPr>
          </a:lstStyle>
          <a:p>
            <a:fld id="{DC5020EF-EDDB-904B-A135-0F9F729B781B}" type="slidenum">
              <a:rPr lang="en-FI" smtClean="0"/>
              <a:pPr/>
              <a:t>‹#›</a:t>
            </a:fld>
            <a:endParaRPr lang="en-FI"/>
          </a:p>
        </p:txBody>
      </p:sp>
      <p:pic>
        <p:nvPicPr>
          <p:cNvPr id="12" name="Google Shape;13;p2">
            <a:extLst>
              <a:ext uri="{FF2B5EF4-FFF2-40B4-BE49-F238E27FC236}">
                <a16:creationId xmlns:a16="http://schemas.microsoft.com/office/drawing/2014/main" id="{45799EAC-722A-6246-9E2F-6FF1E2ED0332}"/>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5" name="Picture 14" descr="Shape&#10;&#10;Description automatically generated with medium confidence">
            <a:extLst>
              <a:ext uri="{FF2B5EF4-FFF2-40B4-BE49-F238E27FC236}">
                <a16:creationId xmlns:a16="http://schemas.microsoft.com/office/drawing/2014/main" id="{E9400655-FED7-F145-AC3D-9990F430ED94}"/>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2943615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Mos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516A-54A1-4846-8373-210B134A1717}"/>
              </a:ext>
            </a:extLst>
          </p:cNvPr>
          <p:cNvSpPr>
            <a:spLocks noGrp="1"/>
          </p:cNvSpPr>
          <p:nvPr>
            <p:ph type="title" hasCustomPrompt="1"/>
          </p:nvPr>
        </p:nvSpPr>
        <p:spPr>
          <a:xfrm>
            <a:off x="839788" y="840880"/>
            <a:ext cx="3932237" cy="1600200"/>
          </a:xfrm>
        </p:spPr>
        <p:txBody>
          <a:bodyPr anchor="b">
            <a:noAutofit/>
          </a:bodyPr>
          <a:lstStyle>
            <a:lvl1pPr>
              <a:defRPr sz="5000">
                <a:solidFill>
                  <a:schemeClr val="bg1"/>
                </a:solidFill>
              </a:defRPr>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ED5B82CB-9E15-2D4B-A82E-4B3EDCC64D39}"/>
              </a:ext>
            </a:extLst>
          </p:cNvPr>
          <p:cNvSpPr>
            <a:spLocks noGrp="1"/>
          </p:cNvSpPr>
          <p:nvPr>
            <p:ph idx="1"/>
          </p:nvPr>
        </p:nvSpPr>
        <p:spPr>
          <a:xfrm>
            <a:off x="5183188" y="987425"/>
            <a:ext cx="6172200" cy="4790575"/>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Text Placeholder 3">
            <a:extLst>
              <a:ext uri="{FF2B5EF4-FFF2-40B4-BE49-F238E27FC236}">
                <a16:creationId xmlns:a16="http://schemas.microsoft.com/office/drawing/2014/main" id="{FB0C9DC9-1778-A748-AEAA-C1FC89E4DB23}"/>
              </a:ext>
            </a:extLst>
          </p:cNvPr>
          <p:cNvSpPr>
            <a:spLocks noGrp="1"/>
          </p:cNvSpPr>
          <p:nvPr>
            <p:ph type="body" sz="half" idx="2"/>
          </p:nvPr>
        </p:nvSpPr>
        <p:spPr>
          <a:xfrm>
            <a:off x="839788" y="2551511"/>
            <a:ext cx="3932237" cy="322649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3F3BB62-BFA5-BE41-B5B0-DFC5A3D1535A}"/>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2" name="Google Shape;13;p2">
            <a:extLst>
              <a:ext uri="{FF2B5EF4-FFF2-40B4-BE49-F238E27FC236}">
                <a16:creationId xmlns:a16="http://schemas.microsoft.com/office/drawing/2014/main" id="{A8EE88AE-C5EC-5A4F-A48A-6CFC829E43BE}"/>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3" name="Picture 12">
            <a:extLst>
              <a:ext uri="{FF2B5EF4-FFF2-40B4-BE49-F238E27FC236}">
                <a16:creationId xmlns:a16="http://schemas.microsoft.com/office/drawing/2014/main" id="{1DCF39B9-77D1-3149-A023-55273EBBB137}"/>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1578631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B997582-5D20-EC43-A200-19330D4723DE}"/>
              </a:ext>
            </a:extLst>
          </p:cNvPr>
          <p:cNvSpPr>
            <a:spLocks noGrp="1"/>
          </p:cNvSpPr>
          <p:nvPr>
            <p:ph type="pic" idx="1"/>
          </p:nvPr>
        </p:nvSpPr>
        <p:spPr>
          <a:xfrm>
            <a:off x="6413876" y="0"/>
            <a:ext cx="5778124" cy="685799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2" name="Title 1">
            <a:extLst>
              <a:ext uri="{FF2B5EF4-FFF2-40B4-BE49-F238E27FC236}">
                <a16:creationId xmlns:a16="http://schemas.microsoft.com/office/drawing/2014/main" id="{CAD1F218-A747-964D-B32B-55821ECBFECE}"/>
              </a:ext>
            </a:extLst>
          </p:cNvPr>
          <p:cNvSpPr>
            <a:spLocks noGrp="1"/>
          </p:cNvSpPr>
          <p:nvPr>
            <p:ph type="title" hasCustomPrompt="1"/>
          </p:nvPr>
        </p:nvSpPr>
        <p:spPr>
          <a:xfrm>
            <a:off x="839788" y="985489"/>
            <a:ext cx="4734300" cy="1572821"/>
          </a:xfrm>
        </p:spPr>
        <p:txBody>
          <a:bodyPr anchor="b">
            <a:noAutofit/>
          </a:bodyPr>
          <a:lstStyle>
            <a:lvl1pPr>
              <a:defRPr sz="5000"/>
            </a:lvl1pPr>
          </a:lstStyle>
          <a:p>
            <a:r>
              <a:rPr lang="en-US"/>
              <a:t>CLICK TO EDIT MASTER TITLE STYLE</a:t>
            </a:r>
            <a:endParaRPr lang="en-FI"/>
          </a:p>
        </p:txBody>
      </p:sp>
      <p:sp>
        <p:nvSpPr>
          <p:cNvPr id="4" name="Text Placeholder 3">
            <a:extLst>
              <a:ext uri="{FF2B5EF4-FFF2-40B4-BE49-F238E27FC236}">
                <a16:creationId xmlns:a16="http://schemas.microsoft.com/office/drawing/2014/main" id="{E6AC8643-03F0-B449-9445-DB9C3C7FE767}"/>
              </a:ext>
            </a:extLst>
          </p:cNvPr>
          <p:cNvSpPr>
            <a:spLocks noGrp="1"/>
          </p:cNvSpPr>
          <p:nvPr>
            <p:ph type="body" sz="half" idx="2"/>
          </p:nvPr>
        </p:nvSpPr>
        <p:spPr>
          <a:xfrm>
            <a:off x="839788" y="2668741"/>
            <a:ext cx="4734300" cy="310925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7FE155A-B229-6E4D-A915-D3DF833DDEFA}"/>
              </a:ext>
            </a:extLst>
          </p:cNvPr>
          <p:cNvSpPr>
            <a:spLocks noGrp="1"/>
          </p:cNvSpPr>
          <p:nvPr>
            <p:ph type="sldNum" sz="quarter" idx="12"/>
          </p:nvPr>
        </p:nvSpPr>
        <p:spPr>
          <a:xfrm>
            <a:off x="4724400" y="6135438"/>
            <a:ext cx="2743200" cy="365125"/>
          </a:xfrm>
        </p:spPr>
        <p:txBody>
          <a:bodyPr/>
          <a:lstStyle>
            <a:lvl1pPr algn="ctr">
              <a:defRPr/>
            </a:lvl1pPr>
          </a:lstStyle>
          <a:p>
            <a:fld id="{DC5020EF-EDDB-904B-A135-0F9F729B781B}" type="slidenum">
              <a:rPr lang="en-FI" smtClean="0"/>
              <a:pPr/>
              <a:t>‹#›</a:t>
            </a:fld>
            <a:endParaRPr lang="en-FI"/>
          </a:p>
        </p:txBody>
      </p:sp>
      <p:pic>
        <p:nvPicPr>
          <p:cNvPr id="15" name="Google Shape;13;p2">
            <a:extLst>
              <a:ext uri="{FF2B5EF4-FFF2-40B4-BE49-F238E27FC236}">
                <a16:creationId xmlns:a16="http://schemas.microsoft.com/office/drawing/2014/main" id="{249E640A-5E96-4A4F-8825-4A6B59505F1A}"/>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6" name="Picture 15" descr="Shape&#10;&#10;Description automatically generated with medium confidence">
            <a:extLst>
              <a:ext uri="{FF2B5EF4-FFF2-40B4-BE49-F238E27FC236}">
                <a16:creationId xmlns:a16="http://schemas.microsoft.com/office/drawing/2014/main" id="{3CA15BB2-D664-1748-B5F8-248504033FA0}"/>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1072938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 Moss">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B997582-5D20-EC43-A200-19330D4723DE}"/>
              </a:ext>
            </a:extLst>
          </p:cNvPr>
          <p:cNvSpPr>
            <a:spLocks noGrp="1"/>
          </p:cNvSpPr>
          <p:nvPr>
            <p:ph type="pic" idx="1"/>
          </p:nvPr>
        </p:nvSpPr>
        <p:spPr>
          <a:xfrm>
            <a:off x="6413876" y="0"/>
            <a:ext cx="5778124" cy="685799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2" name="Title 1">
            <a:extLst>
              <a:ext uri="{FF2B5EF4-FFF2-40B4-BE49-F238E27FC236}">
                <a16:creationId xmlns:a16="http://schemas.microsoft.com/office/drawing/2014/main" id="{CAD1F218-A747-964D-B32B-55821ECBFECE}"/>
              </a:ext>
            </a:extLst>
          </p:cNvPr>
          <p:cNvSpPr>
            <a:spLocks noGrp="1"/>
          </p:cNvSpPr>
          <p:nvPr>
            <p:ph type="title" hasCustomPrompt="1"/>
          </p:nvPr>
        </p:nvSpPr>
        <p:spPr>
          <a:xfrm>
            <a:off x="839788" y="985489"/>
            <a:ext cx="4734300" cy="1572821"/>
          </a:xfrm>
        </p:spPr>
        <p:txBody>
          <a:bodyPr anchor="b">
            <a:noAutofit/>
          </a:bodyPr>
          <a:lstStyle>
            <a:lvl1pPr>
              <a:defRPr sz="5000">
                <a:solidFill>
                  <a:schemeClr val="bg1"/>
                </a:solidFill>
              </a:defRPr>
            </a:lvl1pPr>
          </a:lstStyle>
          <a:p>
            <a:r>
              <a:rPr lang="en-US"/>
              <a:t>CLICK TO EDIT MASTER TITLE STYLE</a:t>
            </a:r>
            <a:endParaRPr lang="en-FI"/>
          </a:p>
        </p:txBody>
      </p:sp>
      <p:sp>
        <p:nvSpPr>
          <p:cNvPr id="4" name="Text Placeholder 3">
            <a:extLst>
              <a:ext uri="{FF2B5EF4-FFF2-40B4-BE49-F238E27FC236}">
                <a16:creationId xmlns:a16="http://schemas.microsoft.com/office/drawing/2014/main" id="{E6AC8643-03F0-B449-9445-DB9C3C7FE767}"/>
              </a:ext>
            </a:extLst>
          </p:cNvPr>
          <p:cNvSpPr>
            <a:spLocks noGrp="1"/>
          </p:cNvSpPr>
          <p:nvPr>
            <p:ph type="body" sz="half" idx="2"/>
          </p:nvPr>
        </p:nvSpPr>
        <p:spPr>
          <a:xfrm>
            <a:off x="839788" y="2668741"/>
            <a:ext cx="4734300" cy="3109259"/>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7FE155A-B229-6E4D-A915-D3DF833DDEFA}"/>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2" name="Google Shape;13;p2">
            <a:extLst>
              <a:ext uri="{FF2B5EF4-FFF2-40B4-BE49-F238E27FC236}">
                <a16:creationId xmlns:a16="http://schemas.microsoft.com/office/drawing/2014/main" id="{D3D0B1E6-182C-234E-BC8F-B147B56A27A2}"/>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3" name="Picture 12">
            <a:extLst>
              <a:ext uri="{FF2B5EF4-FFF2-40B4-BE49-F238E27FC236}">
                <a16:creationId xmlns:a16="http://schemas.microsoft.com/office/drawing/2014/main" id="{47A01886-205B-8844-9662-F1A6B8BC9492}"/>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349790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7FDF-4B20-F149-AD13-EB88E49CCE95}"/>
              </a:ext>
            </a:extLst>
          </p:cNvPr>
          <p:cNvSpPr>
            <a:spLocks noGrp="1"/>
          </p:cNvSpPr>
          <p:nvPr>
            <p:ph type="title" hasCustomPrompt="1"/>
          </p:nvPr>
        </p:nvSpPr>
        <p:spPr>
          <a:xfrm>
            <a:off x="838200" y="646477"/>
            <a:ext cx="10515600" cy="1325563"/>
          </a:xfrm>
        </p:spPr>
        <p:txBody>
          <a:bodyPr>
            <a:normAutofit/>
          </a:bodyPr>
          <a:lstStyle>
            <a:lvl1pPr>
              <a:defRPr sz="5000"/>
            </a:lvl1pPr>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778655E7-3E25-A641-99F5-F7C53E48338E}"/>
              </a:ext>
            </a:extLst>
          </p:cNvPr>
          <p:cNvSpPr>
            <a:spLocks noGrp="1"/>
          </p:cNvSpPr>
          <p:nvPr>
            <p:ph type="body" orient="vert" idx="1"/>
          </p:nvPr>
        </p:nvSpPr>
        <p:spPr>
          <a:xfrm>
            <a:off x="838200" y="2106977"/>
            <a:ext cx="10515600" cy="36710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Slide Number Placeholder 5">
            <a:extLst>
              <a:ext uri="{FF2B5EF4-FFF2-40B4-BE49-F238E27FC236}">
                <a16:creationId xmlns:a16="http://schemas.microsoft.com/office/drawing/2014/main" id="{2E506191-D87A-D540-AE43-F867D87AB867}"/>
              </a:ext>
            </a:extLst>
          </p:cNvPr>
          <p:cNvSpPr>
            <a:spLocks noGrp="1"/>
          </p:cNvSpPr>
          <p:nvPr>
            <p:ph type="sldNum" sz="quarter" idx="12"/>
          </p:nvPr>
        </p:nvSpPr>
        <p:spPr>
          <a:xfrm>
            <a:off x="4724400" y="6135438"/>
            <a:ext cx="2743200" cy="365125"/>
          </a:xfrm>
        </p:spPr>
        <p:txBody>
          <a:bodyPr/>
          <a:lstStyle>
            <a:lvl1pPr algn="ctr">
              <a:defRPr/>
            </a:lvl1pPr>
          </a:lstStyle>
          <a:p>
            <a:fld id="{DC5020EF-EDDB-904B-A135-0F9F729B781B}" type="slidenum">
              <a:rPr lang="en-FI" smtClean="0"/>
              <a:pPr/>
              <a:t>‹#›</a:t>
            </a:fld>
            <a:endParaRPr lang="en-FI"/>
          </a:p>
        </p:txBody>
      </p:sp>
      <p:pic>
        <p:nvPicPr>
          <p:cNvPr id="12" name="Google Shape;13;p2">
            <a:extLst>
              <a:ext uri="{FF2B5EF4-FFF2-40B4-BE49-F238E27FC236}">
                <a16:creationId xmlns:a16="http://schemas.microsoft.com/office/drawing/2014/main" id="{31711E68-D82C-BF40-AE01-C328875E2C7B}"/>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5" name="Picture 14" descr="Shape&#10;&#10;Description automatically generated with medium confidence">
            <a:extLst>
              <a:ext uri="{FF2B5EF4-FFF2-40B4-BE49-F238E27FC236}">
                <a16:creationId xmlns:a16="http://schemas.microsoft.com/office/drawing/2014/main" id="{D6BBBB07-6445-BF47-A38A-29A50EC98361}"/>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233553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Picture - Whit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34E8100-9C33-B14C-B76E-3F3D9377D872}"/>
              </a:ext>
            </a:extLst>
          </p:cNvPr>
          <p:cNvSpPr>
            <a:spLocks noGrp="1"/>
          </p:cNvSpPr>
          <p:nvPr>
            <p:ph type="pic" idx="13"/>
          </p:nvPr>
        </p:nvSpPr>
        <p:spPr>
          <a:xfrm>
            <a:off x="6413876" y="0"/>
            <a:ext cx="5778124" cy="685799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2" name="Title 1">
            <a:extLst>
              <a:ext uri="{FF2B5EF4-FFF2-40B4-BE49-F238E27FC236}">
                <a16:creationId xmlns:a16="http://schemas.microsoft.com/office/drawing/2014/main" id="{FDD43177-E275-9F44-9D70-C877DCD679F9}"/>
              </a:ext>
            </a:extLst>
          </p:cNvPr>
          <p:cNvSpPr>
            <a:spLocks noGrp="1"/>
          </p:cNvSpPr>
          <p:nvPr>
            <p:ph type="title" hasCustomPrompt="1"/>
          </p:nvPr>
        </p:nvSpPr>
        <p:spPr>
          <a:xfrm>
            <a:off x="838200" y="646477"/>
            <a:ext cx="7403123" cy="1325563"/>
          </a:xfrm>
        </p:spPr>
        <p:txBody>
          <a:bodyPr anchor="b">
            <a:normAutofit/>
          </a:bodyPr>
          <a:lstStyle>
            <a:lvl1pPr>
              <a:defRPr sz="50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63BE0485-F1AE-FA47-87F5-95AAD5133DE0}"/>
              </a:ext>
            </a:extLst>
          </p:cNvPr>
          <p:cNvSpPr>
            <a:spLocks noGrp="1"/>
          </p:cNvSpPr>
          <p:nvPr>
            <p:ph idx="1"/>
          </p:nvPr>
        </p:nvSpPr>
        <p:spPr>
          <a:xfrm>
            <a:off x="838200" y="2106977"/>
            <a:ext cx="4735888" cy="3671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Slide Number Placeholder 5">
            <a:extLst>
              <a:ext uri="{FF2B5EF4-FFF2-40B4-BE49-F238E27FC236}">
                <a16:creationId xmlns:a16="http://schemas.microsoft.com/office/drawing/2014/main" id="{7696223D-78B3-1C47-8970-5B416E5E350E}"/>
              </a:ext>
            </a:extLst>
          </p:cNvPr>
          <p:cNvSpPr>
            <a:spLocks noGrp="1"/>
          </p:cNvSpPr>
          <p:nvPr>
            <p:ph type="sldNum" sz="quarter" idx="12"/>
          </p:nvPr>
        </p:nvSpPr>
        <p:spPr>
          <a:xfrm>
            <a:off x="4724400" y="6135438"/>
            <a:ext cx="2743200" cy="365125"/>
          </a:xfrm>
        </p:spPr>
        <p:txBody>
          <a:bodyPr/>
          <a:lstStyle>
            <a:lvl1pPr algn="ctr">
              <a:defRPr b="0" i="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DC5020EF-EDDB-904B-A135-0F9F729B781B}" type="slidenum">
              <a:rPr lang="en-FI" smtClean="0"/>
              <a:pPr/>
              <a:t>‹#›</a:t>
            </a:fld>
            <a:endParaRPr lang="en-FI"/>
          </a:p>
        </p:txBody>
      </p:sp>
      <p:pic>
        <p:nvPicPr>
          <p:cNvPr id="11" name="Google Shape;13;p2">
            <a:extLst>
              <a:ext uri="{FF2B5EF4-FFF2-40B4-BE49-F238E27FC236}">
                <a16:creationId xmlns:a16="http://schemas.microsoft.com/office/drawing/2014/main" id="{D2F5C5FA-7AC3-AD46-8EC0-B4F3E6987F66}"/>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5" name="Picture 4" descr="Shape&#10;&#10;Description automatically generated with medium confidence">
            <a:extLst>
              <a:ext uri="{FF2B5EF4-FFF2-40B4-BE49-F238E27FC236}">
                <a16:creationId xmlns:a16="http://schemas.microsoft.com/office/drawing/2014/main" id="{B2D625E1-B8C4-BC46-89AD-51126B2BF086}"/>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695946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Vertical Text - Mos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7FDF-4B20-F149-AD13-EB88E49CCE95}"/>
              </a:ext>
            </a:extLst>
          </p:cNvPr>
          <p:cNvSpPr>
            <a:spLocks noGrp="1"/>
          </p:cNvSpPr>
          <p:nvPr>
            <p:ph type="title" hasCustomPrompt="1"/>
          </p:nvPr>
        </p:nvSpPr>
        <p:spPr>
          <a:xfrm>
            <a:off x="838200" y="646477"/>
            <a:ext cx="10515600" cy="1325563"/>
          </a:xfrm>
        </p:spPr>
        <p:txBody>
          <a:bodyPr>
            <a:normAutofit/>
          </a:bodyPr>
          <a:lstStyle>
            <a:lvl1pPr>
              <a:defRPr sz="5000">
                <a:solidFill>
                  <a:schemeClr val="bg1"/>
                </a:solidFill>
              </a:defRPr>
            </a:lvl1pPr>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778655E7-3E25-A641-99F5-F7C53E48338E}"/>
              </a:ext>
            </a:extLst>
          </p:cNvPr>
          <p:cNvSpPr>
            <a:spLocks noGrp="1"/>
          </p:cNvSpPr>
          <p:nvPr>
            <p:ph type="body" orient="vert" idx="1"/>
          </p:nvPr>
        </p:nvSpPr>
        <p:spPr>
          <a:xfrm>
            <a:off x="838200" y="2106977"/>
            <a:ext cx="10515600" cy="3671023"/>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Slide Number Placeholder 5">
            <a:extLst>
              <a:ext uri="{FF2B5EF4-FFF2-40B4-BE49-F238E27FC236}">
                <a16:creationId xmlns:a16="http://schemas.microsoft.com/office/drawing/2014/main" id="{2E506191-D87A-D540-AE43-F867D87AB867}"/>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1" name="Google Shape;13;p2">
            <a:extLst>
              <a:ext uri="{FF2B5EF4-FFF2-40B4-BE49-F238E27FC236}">
                <a16:creationId xmlns:a16="http://schemas.microsoft.com/office/drawing/2014/main" id="{E4D11574-7F0A-8243-9056-5FEAB79E76EC}"/>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4" name="Picture 13">
            <a:extLst>
              <a:ext uri="{FF2B5EF4-FFF2-40B4-BE49-F238E27FC236}">
                <a16:creationId xmlns:a16="http://schemas.microsoft.com/office/drawing/2014/main" id="{67FF3C24-EB5C-8E48-99B4-89DF6B224CFC}"/>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2520292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itle and Text - Whi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7D0A4-3CF3-ED47-AD68-9E49BB441D4B}"/>
              </a:ext>
            </a:extLst>
          </p:cNvPr>
          <p:cNvSpPr>
            <a:spLocks noGrp="1"/>
          </p:cNvSpPr>
          <p:nvPr>
            <p:ph type="title" orient="vert" hasCustomPrompt="1"/>
          </p:nvPr>
        </p:nvSpPr>
        <p:spPr>
          <a:xfrm>
            <a:off x="8724900" y="599585"/>
            <a:ext cx="2628900" cy="5178415"/>
          </a:xfrm>
        </p:spPr>
        <p:txBody>
          <a:bodyPr vert="eaVert">
            <a:normAutofit/>
          </a:bodyPr>
          <a:lstStyle>
            <a:lvl1pPr>
              <a:defRPr sz="5000"/>
            </a:lvl1pPr>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C4FE4CBE-10D8-5747-A55C-0FB636EB5850}"/>
              </a:ext>
            </a:extLst>
          </p:cNvPr>
          <p:cNvSpPr>
            <a:spLocks noGrp="1"/>
          </p:cNvSpPr>
          <p:nvPr>
            <p:ph type="body" orient="vert" idx="1"/>
          </p:nvPr>
        </p:nvSpPr>
        <p:spPr>
          <a:xfrm>
            <a:off x="838200" y="599585"/>
            <a:ext cx="7734300" cy="51784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Slide Number Placeholder 5">
            <a:extLst>
              <a:ext uri="{FF2B5EF4-FFF2-40B4-BE49-F238E27FC236}">
                <a16:creationId xmlns:a16="http://schemas.microsoft.com/office/drawing/2014/main" id="{3BC7BF21-3003-0D4B-84F8-655B1CCFEA31}"/>
              </a:ext>
            </a:extLst>
          </p:cNvPr>
          <p:cNvSpPr>
            <a:spLocks noGrp="1"/>
          </p:cNvSpPr>
          <p:nvPr>
            <p:ph type="sldNum" sz="quarter" idx="12"/>
          </p:nvPr>
        </p:nvSpPr>
        <p:spPr>
          <a:xfrm>
            <a:off x="4724400" y="6135438"/>
            <a:ext cx="2743200" cy="365125"/>
          </a:xfrm>
        </p:spPr>
        <p:txBody>
          <a:bodyPr/>
          <a:lstStyle>
            <a:lvl1pPr algn="ctr">
              <a:defRPr/>
            </a:lvl1pPr>
          </a:lstStyle>
          <a:p>
            <a:fld id="{DC5020EF-EDDB-904B-A135-0F9F729B781B}" type="slidenum">
              <a:rPr lang="en-FI" smtClean="0"/>
              <a:pPr/>
              <a:t>‹#›</a:t>
            </a:fld>
            <a:endParaRPr lang="en-FI"/>
          </a:p>
        </p:txBody>
      </p:sp>
      <p:pic>
        <p:nvPicPr>
          <p:cNvPr id="10" name="Google Shape;13;p2">
            <a:extLst>
              <a:ext uri="{FF2B5EF4-FFF2-40B4-BE49-F238E27FC236}">
                <a16:creationId xmlns:a16="http://schemas.microsoft.com/office/drawing/2014/main" id="{4B039751-046C-4441-A897-DA781DD460F1}"/>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3" name="Picture 12" descr="Shape&#10;&#10;Description automatically generated with medium confidence">
            <a:extLst>
              <a:ext uri="{FF2B5EF4-FFF2-40B4-BE49-F238E27FC236}">
                <a16:creationId xmlns:a16="http://schemas.microsoft.com/office/drawing/2014/main" id="{F579EF24-0067-4346-A513-71C14587B973}"/>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869915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 Moss">
    <p:bg>
      <p:bgPr>
        <a:solidFill>
          <a:schemeClr val="tx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7D0A4-3CF3-ED47-AD68-9E49BB441D4B}"/>
              </a:ext>
            </a:extLst>
          </p:cNvPr>
          <p:cNvSpPr>
            <a:spLocks noGrp="1"/>
          </p:cNvSpPr>
          <p:nvPr>
            <p:ph type="title" orient="vert" hasCustomPrompt="1"/>
          </p:nvPr>
        </p:nvSpPr>
        <p:spPr>
          <a:xfrm>
            <a:off x="8724900" y="599585"/>
            <a:ext cx="2628900" cy="5178415"/>
          </a:xfrm>
        </p:spPr>
        <p:txBody>
          <a:bodyPr vert="eaVert">
            <a:normAutofit/>
          </a:bodyPr>
          <a:lstStyle>
            <a:lvl1pPr>
              <a:defRPr sz="5000">
                <a:solidFill>
                  <a:schemeClr val="bg1"/>
                </a:solidFill>
              </a:defRPr>
            </a:lvl1pPr>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C4FE4CBE-10D8-5747-A55C-0FB636EB5850}"/>
              </a:ext>
            </a:extLst>
          </p:cNvPr>
          <p:cNvSpPr>
            <a:spLocks noGrp="1"/>
          </p:cNvSpPr>
          <p:nvPr>
            <p:ph type="body" orient="vert" idx="1"/>
          </p:nvPr>
        </p:nvSpPr>
        <p:spPr>
          <a:xfrm>
            <a:off x="838200" y="599585"/>
            <a:ext cx="7734300" cy="517841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Slide Number Placeholder 5">
            <a:extLst>
              <a:ext uri="{FF2B5EF4-FFF2-40B4-BE49-F238E27FC236}">
                <a16:creationId xmlns:a16="http://schemas.microsoft.com/office/drawing/2014/main" id="{3BC7BF21-3003-0D4B-84F8-655B1CCFEA31}"/>
              </a:ext>
            </a:extLst>
          </p:cNvPr>
          <p:cNvSpPr>
            <a:spLocks noGrp="1"/>
          </p:cNvSpPr>
          <p:nvPr>
            <p:ph type="sldNum" sz="quarter" idx="12"/>
          </p:nvPr>
        </p:nvSpPr>
        <p:spPr>
          <a:xfrm>
            <a:off x="4724400" y="6135438"/>
            <a:ext cx="2743200" cy="365125"/>
          </a:xfrm>
        </p:spPr>
        <p:txBody>
          <a:bodyPr/>
          <a:lstStyle>
            <a:lvl1pPr algn="ctr">
              <a:defRPr>
                <a:solidFill>
                  <a:schemeClr val="bg1"/>
                </a:solidFill>
              </a:defRPr>
            </a:lvl1pPr>
          </a:lstStyle>
          <a:p>
            <a:fld id="{DC5020EF-EDDB-904B-A135-0F9F729B781B}" type="slidenum">
              <a:rPr lang="en-FI" smtClean="0"/>
              <a:pPr/>
              <a:t>‹#›</a:t>
            </a:fld>
            <a:endParaRPr lang="en-FI"/>
          </a:p>
        </p:txBody>
      </p:sp>
      <p:pic>
        <p:nvPicPr>
          <p:cNvPr id="11" name="Google Shape;13;p2">
            <a:extLst>
              <a:ext uri="{FF2B5EF4-FFF2-40B4-BE49-F238E27FC236}">
                <a16:creationId xmlns:a16="http://schemas.microsoft.com/office/drawing/2014/main" id="{5DD0EF08-9951-EA4E-955F-19F51A3AC77C}"/>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2" name="Picture 11">
            <a:extLst>
              <a:ext uri="{FF2B5EF4-FFF2-40B4-BE49-F238E27FC236}">
                <a16:creationId xmlns:a16="http://schemas.microsoft.com/office/drawing/2014/main" id="{8482A55F-10A0-E543-928B-502CDE98ABE3}"/>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112314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Mos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1CA3-1656-4C40-A3B0-C9A6E9FFE12C}"/>
              </a:ext>
            </a:extLst>
          </p:cNvPr>
          <p:cNvSpPr>
            <a:spLocks noGrp="1"/>
          </p:cNvSpPr>
          <p:nvPr>
            <p:ph type="ctrTitle"/>
          </p:nvPr>
        </p:nvSpPr>
        <p:spPr>
          <a:xfrm>
            <a:off x="695325" y="2204864"/>
            <a:ext cx="10801350" cy="2448272"/>
          </a:xfrm>
        </p:spPr>
        <p:txBody>
          <a:bodyPr tIns="144000" anchor="ctr" anchorCtr="0"/>
          <a:lstStyle>
            <a:lvl1pPr algn="ctr">
              <a:defRPr sz="6000">
                <a:solidFill>
                  <a:schemeClr val="bg1"/>
                </a:solidFill>
              </a:defRPr>
            </a:lvl1pPr>
          </a:lstStyle>
          <a:p>
            <a:r>
              <a:rPr lang="fi-FI"/>
              <a:t>Muokkaa ots. perustyyl. napsautt.</a:t>
            </a:r>
            <a:endParaRPr lang="en-US"/>
          </a:p>
        </p:txBody>
      </p:sp>
      <p:sp>
        <p:nvSpPr>
          <p:cNvPr id="12" name="Subtitle 2">
            <a:extLst>
              <a:ext uri="{FF2B5EF4-FFF2-40B4-BE49-F238E27FC236}">
                <a16:creationId xmlns:a16="http://schemas.microsoft.com/office/drawing/2014/main" id="{35C1E4B4-60DB-4F94-95F5-AEC9D6BB3808}"/>
              </a:ext>
            </a:extLst>
          </p:cNvPr>
          <p:cNvSpPr>
            <a:spLocks noGrp="1"/>
          </p:cNvSpPr>
          <p:nvPr>
            <p:ph type="subTitle" idx="1"/>
          </p:nvPr>
        </p:nvSpPr>
        <p:spPr>
          <a:xfrm>
            <a:off x="695325" y="4941168"/>
            <a:ext cx="10801350" cy="720080"/>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13" name="Text Placeholder 22">
            <a:extLst>
              <a:ext uri="{FF2B5EF4-FFF2-40B4-BE49-F238E27FC236}">
                <a16:creationId xmlns:a16="http://schemas.microsoft.com/office/drawing/2014/main" id="{575DB1F9-62EE-47D0-89AE-C894F4E540F6}"/>
              </a:ext>
            </a:extLst>
          </p:cNvPr>
          <p:cNvSpPr>
            <a:spLocks noGrp="1"/>
          </p:cNvSpPr>
          <p:nvPr>
            <p:ph type="body" sz="quarter" idx="22" hasCustomPrompt="1"/>
          </p:nvPr>
        </p:nvSpPr>
        <p:spPr>
          <a:xfrm>
            <a:off x="695400" y="5661248"/>
            <a:ext cx="10801200" cy="153888"/>
          </a:xfrm>
        </p:spPr>
        <p:txBody>
          <a:bodyPr wrap="square" anchor="ctr" anchorCtr="0">
            <a:spAutoFit/>
          </a:bodyPr>
          <a:lstStyle>
            <a:lvl1pPr marL="0" indent="0" algn="ctr">
              <a:lnSpc>
                <a:spcPct val="100000"/>
              </a:lnSpc>
              <a:buFontTx/>
              <a:buNone/>
              <a:defRPr sz="1000" cap="all" spc="100" baseline="0">
                <a:solidFill>
                  <a:schemeClr val="bg1"/>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ADD </a:t>
            </a:r>
            <a:r>
              <a:rPr lang="en-US" err="1"/>
              <a:t>ClassiFication</a:t>
            </a:r>
            <a:r>
              <a:rPr lang="en-US"/>
              <a:t> [Public/Internal/Confidential/Secret]</a:t>
            </a:r>
          </a:p>
        </p:txBody>
      </p:sp>
      <p:sp>
        <p:nvSpPr>
          <p:cNvPr id="3" name="Date Placeholder 2"/>
          <p:cNvSpPr>
            <a:spLocks noGrp="1"/>
          </p:cNvSpPr>
          <p:nvPr>
            <p:ph type="dt" sz="half" idx="23"/>
          </p:nvPr>
        </p:nvSpPr>
        <p:spPr/>
        <p:txBody>
          <a:bodyPr/>
          <a:lstStyle>
            <a:lvl1pPr>
              <a:defRPr>
                <a:solidFill>
                  <a:schemeClr val="bg1"/>
                </a:solidFill>
              </a:defRPr>
            </a:lvl1pPr>
          </a:lstStyle>
          <a:p>
            <a:fld id="{DA3B3A21-0483-482A-831A-6EFBEC021A07}" type="datetime5">
              <a:rPr lang="en-US" smtClean="0"/>
              <a:pPr/>
              <a:t>3-May-24</a:t>
            </a:fld>
            <a:endParaRPr lang="en-US"/>
          </a:p>
        </p:txBody>
      </p:sp>
      <p:sp>
        <p:nvSpPr>
          <p:cNvPr id="4" name="Footer Placeholder 3"/>
          <p:cNvSpPr>
            <a:spLocks noGrp="1"/>
          </p:cNvSpPr>
          <p:nvPr>
            <p:ph type="ftr" sz="quarter" idx="24"/>
          </p:nvPr>
        </p:nvSpPr>
        <p:spPr/>
        <p:txBody>
          <a:bodyPr/>
          <a:lstStyle>
            <a:lvl1pPr>
              <a:defRPr>
                <a:solidFill>
                  <a:schemeClr val="bg1"/>
                </a:solidFill>
              </a:defRPr>
            </a:lvl1pPr>
          </a:lstStyle>
          <a:p>
            <a:r>
              <a:rPr lang="en-US"/>
              <a:t>Presentation name</a:t>
            </a:r>
          </a:p>
        </p:txBody>
      </p:sp>
      <p:sp>
        <p:nvSpPr>
          <p:cNvPr id="5" name="Slide Number Placeholder 4"/>
          <p:cNvSpPr>
            <a:spLocks noGrp="1"/>
          </p:cNvSpPr>
          <p:nvPr>
            <p:ph type="sldNum" sz="quarter" idx="25"/>
          </p:nvPr>
        </p:nvSpPr>
        <p:spPr/>
        <p:txBody>
          <a:bodyPr/>
          <a:lstStyle>
            <a:lvl1pPr>
              <a:defRPr>
                <a:solidFill>
                  <a:schemeClr val="bg1"/>
                </a:solidFill>
              </a:defRPr>
            </a:lvl1pPr>
          </a:lstStyle>
          <a:p>
            <a:fld id="{53423170-81E0-42FA-B462-EC61AB4B6581}" type="slidenum">
              <a:rPr lang="en-US" smtClean="0"/>
              <a:pPr/>
              <a:t>‹#›</a:t>
            </a:fld>
            <a:endParaRPr lang="en-US"/>
          </a:p>
        </p:txBody>
      </p:sp>
      <p:sp>
        <p:nvSpPr>
          <p:cNvPr id="14" name="Freeform 6"/>
          <p:cNvSpPr>
            <a:spLocks noChangeAspect="1" noEditPoints="1"/>
          </p:cNvSpPr>
          <p:nvPr userDrawn="1"/>
        </p:nvSpPr>
        <p:spPr bwMode="auto">
          <a:xfrm>
            <a:off x="695325" y="6164725"/>
            <a:ext cx="1518810" cy="288000"/>
          </a:xfrm>
          <a:custGeom>
            <a:avLst/>
            <a:gdLst>
              <a:gd name="T0" fmla="*/ 3261 w 3681"/>
              <a:gd name="T1" fmla="*/ 14 h 698"/>
              <a:gd name="T2" fmla="*/ 1996 w 3681"/>
              <a:gd name="T3" fmla="*/ 116 h 698"/>
              <a:gd name="T4" fmla="*/ 1857 w 3681"/>
              <a:gd name="T5" fmla="*/ 166 h 698"/>
              <a:gd name="T6" fmla="*/ 1772 w 3681"/>
              <a:gd name="T7" fmla="*/ 256 h 698"/>
              <a:gd name="T8" fmla="*/ 1750 w 3681"/>
              <a:gd name="T9" fmla="*/ 362 h 698"/>
              <a:gd name="T10" fmla="*/ 1791 w 3681"/>
              <a:gd name="T11" fmla="*/ 472 h 698"/>
              <a:gd name="T12" fmla="*/ 1893 w 3681"/>
              <a:gd name="T13" fmla="*/ 552 h 698"/>
              <a:gd name="T14" fmla="*/ 2047 w 3681"/>
              <a:gd name="T15" fmla="*/ 586 h 698"/>
              <a:gd name="T16" fmla="*/ 2209 w 3681"/>
              <a:gd name="T17" fmla="*/ 563 h 698"/>
              <a:gd name="T18" fmla="*/ 2322 w 3681"/>
              <a:gd name="T19" fmla="*/ 491 h 698"/>
              <a:gd name="T20" fmla="*/ 2373 w 3681"/>
              <a:gd name="T21" fmla="*/ 397 h 698"/>
              <a:gd name="T22" fmla="*/ 2366 w 3681"/>
              <a:gd name="T23" fmla="*/ 278 h 698"/>
              <a:gd name="T24" fmla="*/ 2294 w 3681"/>
              <a:gd name="T25" fmla="*/ 181 h 698"/>
              <a:gd name="T26" fmla="*/ 2165 w 3681"/>
              <a:gd name="T27" fmla="*/ 122 h 698"/>
              <a:gd name="T28" fmla="*/ 2132 w 3681"/>
              <a:gd name="T29" fmla="*/ 4 h 698"/>
              <a:gd name="T30" fmla="*/ 2264 w 3681"/>
              <a:gd name="T31" fmla="*/ 36 h 698"/>
              <a:gd name="T32" fmla="*/ 2397 w 3681"/>
              <a:gd name="T33" fmla="*/ 123 h 698"/>
              <a:gd name="T34" fmla="*/ 2478 w 3681"/>
              <a:gd name="T35" fmla="*/ 258 h 698"/>
              <a:gd name="T36" fmla="*/ 2482 w 3681"/>
              <a:gd name="T37" fmla="*/ 422 h 698"/>
              <a:gd name="T38" fmla="*/ 2421 w 3681"/>
              <a:gd name="T39" fmla="*/ 549 h 698"/>
              <a:gd name="T40" fmla="*/ 2308 w 3681"/>
              <a:gd name="T41" fmla="*/ 641 h 698"/>
              <a:gd name="T42" fmla="*/ 2110 w 3681"/>
              <a:gd name="T43" fmla="*/ 696 h 698"/>
              <a:gd name="T44" fmla="*/ 1913 w 3681"/>
              <a:gd name="T45" fmla="*/ 678 h 698"/>
              <a:gd name="T46" fmla="*/ 1789 w 3681"/>
              <a:gd name="T47" fmla="*/ 622 h 698"/>
              <a:gd name="T48" fmla="*/ 1678 w 3681"/>
              <a:gd name="T49" fmla="*/ 505 h 698"/>
              <a:gd name="T50" fmla="*/ 1639 w 3681"/>
              <a:gd name="T51" fmla="*/ 368 h 698"/>
              <a:gd name="T52" fmla="*/ 1670 w 3681"/>
              <a:gd name="T53" fmla="*/ 209 h 698"/>
              <a:gd name="T54" fmla="*/ 1759 w 3681"/>
              <a:gd name="T55" fmla="*/ 98 h 698"/>
              <a:gd name="T56" fmla="*/ 1913 w 3681"/>
              <a:gd name="T57" fmla="*/ 20 h 698"/>
              <a:gd name="T58" fmla="*/ 829 w 3681"/>
              <a:gd name="T59" fmla="*/ 390 h 698"/>
              <a:gd name="T60" fmla="*/ 878 w 3681"/>
              <a:gd name="T61" fmla="*/ 488 h 698"/>
              <a:gd name="T62" fmla="*/ 980 w 3681"/>
              <a:gd name="T63" fmla="*/ 557 h 698"/>
              <a:gd name="T64" fmla="*/ 1123 w 3681"/>
              <a:gd name="T65" fmla="*/ 586 h 698"/>
              <a:gd name="T66" fmla="*/ 1272 w 3681"/>
              <a:gd name="T67" fmla="*/ 567 h 698"/>
              <a:gd name="T68" fmla="*/ 1388 w 3681"/>
              <a:gd name="T69" fmla="*/ 499 h 698"/>
              <a:gd name="T70" fmla="*/ 1530 w 3681"/>
              <a:gd name="T71" fmla="*/ 497 h 698"/>
              <a:gd name="T72" fmla="*/ 1457 w 3681"/>
              <a:gd name="T73" fmla="*/ 590 h 698"/>
              <a:gd name="T74" fmla="*/ 1331 w 3681"/>
              <a:gd name="T75" fmla="*/ 665 h 698"/>
              <a:gd name="T76" fmla="*/ 1198 w 3681"/>
              <a:gd name="T77" fmla="*/ 695 h 698"/>
              <a:gd name="T78" fmla="*/ 1009 w 3681"/>
              <a:gd name="T79" fmla="*/ 683 h 698"/>
              <a:gd name="T80" fmla="*/ 879 w 3681"/>
              <a:gd name="T81" fmla="*/ 632 h 698"/>
              <a:gd name="T82" fmla="*/ 762 w 3681"/>
              <a:gd name="T83" fmla="*/ 520 h 698"/>
              <a:gd name="T84" fmla="*/ 714 w 3681"/>
              <a:gd name="T85" fmla="*/ 377 h 698"/>
              <a:gd name="T86" fmla="*/ 737 w 3681"/>
              <a:gd name="T87" fmla="*/ 225 h 698"/>
              <a:gd name="T88" fmla="*/ 819 w 3681"/>
              <a:gd name="T89" fmla="*/ 110 h 698"/>
              <a:gd name="T90" fmla="*/ 969 w 3681"/>
              <a:gd name="T91" fmla="*/ 26 h 698"/>
              <a:gd name="T92" fmla="*/ 1185 w 3681"/>
              <a:gd name="T93" fmla="*/ 1 h 698"/>
              <a:gd name="T94" fmla="*/ 1330 w 3681"/>
              <a:gd name="T95" fmla="*/ 33 h 698"/>
              <a:gd name="T96" fmla="*/ 1459 w 3681"/>
              <a:gd name="T97" fmla="*/ 110 h 698"/>
              <a:gd name="T98" fmla="*/ 1548 w 3681"/>
              <a:gd name="T99" fmla="*/ 241 h 698"/>
              <a:gd name="T100" fmla="*/ 1566 w 3681"/>
              <a:gd name="T101" fmla="*/ 379 h 698"/>
              <a:gd name="T102" fmla="*/ 1402 w 3681"/>
              <a:gd name="T103" fmla="*/ 213 h 698"/>
              <a:gd name="T104" fmla="*/ 1284 w 3681"/>
              <a:gd name="T105" fmla="*/ 135 h 698"/>
              <a:gd name="T106" fmla="*/ 1140 w 3681"/>
              <a:gd name="T107" fmla="*/ 112 h 698"/>
              <a:gd name="T108" fmla="*/ 1007 w 3681"/>
              <a:gd name="T109" fmla="*/ 131 h 698"/>
              <a:gd name="T110" fmla="*/ 906 w 3681"/>
              <a:gd name="T111" fmla="*/ 184 h 698"/>
              <a:gd name="T112" fmla="*/ 840 w 3681"/>
              <a:gd name="T113" fmla="*/ 271 h 698"/>
              <a:gd name="T114" fmla="*/ 106 w 3681"/>
              <a:gd name="T115" fmla="*/ 14 h 698"/>
              <a:gd name="T116" fmla="*/ 2591 w 3681"/>
              <a:gd name="T117" fmla="*/ 1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1" h="698">
                <a:moveTo>
                  <a:pt x="3213" y="475"/>
                </a:moveTo>
                <a:lnTo>
                  <a:pt x="3491" y="475"/>
                </a:lnTo>
                <a:lnTo>
                  <a:pt x="3352" y="94"/>
                </a:lnTo>
                <a:lnTo>
                  <a:pt x="3213" y="475"/>
                </a:lnTo>
                <a:close/>
                <a:moveTo>
                  <a:pt x="3569" y="688"/>
                </a:moveTo>
                <a:lnTo>
                  <a:pt x="3527" y="573"/>
                </a:lnTo>
                <a:lnTo>
                  <a:pt x="3177" y="573"/>
                </a:lnTo>
                <a:lnTo>
                  <a:pt x="3135" y="688"/>
                </a:lnTo>
                <a:lnTo>
                  <a:pt x="3023" y="688"/>
                </a:lnTo>
                <a:lnTo>
                  <a:pt x="3261" y="14"/>
                </a:lnTo>
                <a:lnTo>
                  <a:pt x="3331" y="14"/>
                </a:lnTo>
                <a:lnTo>
                  <a:pt x="3373" y="14"/>
                </a:lnTo>
                <a:lnTo>
                  <a:pt x="3443" y="14"/>
                </a:lnTo>
                <a:lnTo>
                  <a:pt x="3681" y="688"/>
                </a:lnTo>
                <a:lnTo>
                  <a:pt x="3569" y="688"/>
                </a:lnTo>
                <a:close/>
                <a:moveTo>
                  <a:pt x="2064" y="112"/>
                </a:moveTo>
                <a:lnTo>
                  <a:pt x="2047" y="112"/>
                </a:lnTo>
                <a:lnTo>
                  <a:pt x="2029" y="113"/>
                </a:lnTo>
                <a:lnTo>
                  <a:pt x="2012" y="114"/>
                </a:lnTo>
                <a:lnTo>
                  <a:pt x="1996" y="116"/>
                </a:lnTo>
                <a:lnTo>
                  <a:pt x="1980" y="119"/>
                </a:lnTo>
                <a:lnTo>
                  <a:pt x="1964" y="122"/>
                </a:lnTo>
                <a:lnTo>
                  <a:pt x="1949" y="126"/>
                </a:lnTo>
                <a:lnTo>
                  <a:pt x="1934" y="130"/>
                </a:lnTo>
                <a:lnTo>
                  <a:pt x="1920" y="135"/>
                </a:lnTo>
                <a:lnTo>
                  <a:pt x="1906" y="140"/>
                </a:lnTo>
                <a:lnTo>
                  <a:pt x="1893" y="146"/>
                </a:lnTo>
                <a:lnTo>
                  <a:pt x="1880" y="152"/>
                </a:lnTo>
                <a:lnTo>
                  <a:pt x="1868" y="159"/>
                </a:lnTo>
                <a:lnTo>
                  <a:pt x="1857" y="166"/>
                </a:lnTo>
                <a:lnTo>
                  <a:pt x="1846" y="173"/>
                </a:lnTo>
                <a:lnTo>
                  <a:pt x="1835" y="181"/>
                </a:lnTo>
                <a:lnTo>
                  <a:pt x="1825" y="189"/>
                </a:lnTo>
                <a:lnTo>
                  <a:pt x="1816" y="198"/>
                </a:lnTo>
                <a:lnTo>
                  <a:pt x="1807" y="207"/>
                </a:lnTo>
                <a:lnTo>
                  <a:pt x="1799" y="216"/>
                </a:lnTo>
                <a:lnTo>
                  <a:pt x="1791" y="226"/>
                </a:lnTo>
                <a:lnTo>
                  <a:pt x="1784" y="236"/>
                </a:lnTo>
                <a:lnTo>
                  <a:pt x="1778" y="246"/>
                </a:lnTo>
                <a:lnTo>
                  <a:pt x="1772" y="256"/>
                </a:lnTo>
                <a:lnTo>
                  <a:pt x="1767" y="267"/>
                </a:lnTo>
                <a:lnTo>
                  <a:pt x="1763" y="278"/>
                </a:lnTo>
                <a:lnTo>
                  <a:pt x="1759" y="289"/>
                </a:lnTo>
                <a:lnTo>
                  <a:pt x="1757" y="295"/>
                </a:lnTo>
                <a:lnTo>
                  <a:pt x="1756" y="301"/>
                </a:lnTo>
                <a:lnTo>
                  <a:pt x="1753" y="312"/>
                </a:lnTo>
                <a:lnTo>
                  <a:pt x="1752" y="324"/>
                </a:lnTo>
                <a:lnTo>
                  <a:pt x="1750" y="336"/>
                </a:lnTo>
                <a:lnTo>
                  <a:pt x="1750" y="348"/>
                </a:lnTo>
                <a:lnTo>
                  <a:pt x="1750" y="362"/>
                </a:lnTo>
                <a:lnTo>
                  <a:pt x="1752" y="374"/>
                </a:lnTo>
                <a:lnTo>
                  <a:pt x="1753" y="385"/>
                </a:lnTo>
                <a:lnTo>
                  <a:pt x="1756" y="397"/>
                </a:lnTo>
                <a:lnTo>
                  <a:pt x="1759" y="409"/>
                </a:lnTo>
                <a:lnTo>
                  <a:pt x="1763" y="420"/>
                </a:lnTo>
                <a:lnTo>
                  <a:pt x="1767" y="431"/>
                </a:lnTo>
                <a:lnTo>
                  <a:pt x="1772" y="442"/>
                </a:lnTo>
                <a:lnTo>
                  <a:pt x="1778" y="452"/>
                </a:lnTo>
                <a:lnTo>
                  <a:pt x="1784" y="462"/>
                </a:lnTo>
                <a:lnTo>
                  <a:pt x="1791" y="472"/>
                </a:lnTo>
                <a:lnTo>
                  <a:pt x="1799" y="482"/>
                </a:lnTo>
                <a:lnTo>
                  <a:pt x="1807" y="491"/>
                </a:lnTo>
                <a:lnTo>
                  <a:pt x="1816" y="500"/>
                </a:lnTo>
                <a:lnTo>
                  <a:pt x="1825" y="509"/>
                </a:lnTo>
                <a:lnTo>
                  <a:pt x="1835" y="517"/>
                </a:lnTo>
                <a:lnTo>
                  <a:pt x="1846" y="525"/>
                </a:lnTo>
                <a:lnTo>
                  <a:pt x="1857" y="532"/>
                </a:lnTo>
                <a:lnTo>
                  <a:pt x="1868" y="539"/>
                </a:lnTo>
                <a:lnTo>
                  <a:pt x="1880" y="546"/>
                </a:lnTo>
                <a:lnTo>
                  <a:pt x="1893" y="552"/>
                </a:lnTo>
                <a:lnTo>
                  <a:pt x="1906" y="558"/>
                </a:lnTo>
                <a:lnTo>
                  <a:pt x="1920" y="563"/>
                </a:lnTo>
                <a:lnTo>
                  <a:pt x="1934" y="568"/>
                </a:lnTo>
                <a:lnTo>
                  <a:pt x="1949" y="572"/>
                </a:lnTo>
                <a:lnTo>
                  <a:pt x="1964" y="576"/>
                </a:lnTo>
                <a:lnTo>
                  <a:pt x="1980" y="579"/>
                </a:lnTo>
                <a:lnTo>
                  <a:pt x="1996" y="581"/>
                </a:lnTo>
                <a:lnTo>
                  <a:pt x="2012" y="584"/>
                </a:lnTo>
                <a:lnTo>
                  <a:pt x="2029" y="585"/>
                </a:lnTo>
                <a:lnTo>
                  <a:pt x="2047" y="586"/>
                </a:lnTo>
                <a:lnTo>
                  <a:pt x="2064" y="586"/>
                </a:lnTo>
                <a:lnTo>
                  <a:pt x="2082" y="586"/>
                </a:lnTo>
                <a:lnTo>
                  <a:pt x="2100" y="585"/>
                </a:lnTo>
                <a:lnTo>
                  <a:pt x="2117" y="584"/>
                </a:lnTo>
                <a:lnTo>
                  <a:pt x="2133" y="581"/>
                </a:lnTo>
                <a:lnTo>
                  <a:pt x="2149" y="579"/>
                </a:lnTo>
                <a:lnTo>
                  <a:pt x="2165" y="576"/>
                </a:lnTo>
                <a:lnTo>
                  <a:pt x="2180" y="572"/>
                </a:lnTo>
                <a:lnTo>
                  <a:pt x="2195" y="568"/>
                </a:lnTo>
                <a:lnTo>
                  <a:pt x="2209" y="563"/>
                </a:lnTo>
                <a:lnTo>
                  <a:pt x="2223" y="558"/>
                </a:lnTo>
                <a:lnTo>
                  <a:pt x="2236" y="552"/>
                </a:lnTo>
                <a:lnTo>
                  <a:pt x="2248" y="546"/>
                </a:lnTo>
                <a:lnTo>
                  <a:pt x="2261" y="539"/>
                </a:lnTo>
                <a:lnTo>
                  <a:pt x="2272" y="532"/>
                </a:lnTo>
                <a:lnTo>
                  <a:pt x="2283" y="525"/>
                </a:lnTo>
                <a:lnTo>
                  <a:pt x="2294" y="517"/>
                </a:lnTo>
                <a:lnTo>
                  <a:pt x="2304" y="509"/>
                </a:lnTo>
                <a:lnTo>
                  <a:pt x="2313" y="500"/>
                </a:lnTo>
                <a:lnTo>
                  <a:pt x="2322" y="491"/>
                </a:lnTo>
                <a:lnTo>
                  <a:pt x="2330" y="482"/>
                </a:lnTo>
                <a:lnTo>
                  <a:pt x="2338" y="472"/>
                </a:lnTo>
                <a:lnTo>
                  <a:pt x="2345" y="462"/>
                </a:lnTo>
                <a:lnTo>
                  <a:pt x="2351" y="452"/>
                </a:lnTo>
                <a:lnTo>
                  <a:pt x="2357" y="442"/>
                </a:lnTo>
                <a:lnTo>
                  <a:pt x="2362" y="431"/>
                </a:lnTo>
                <a:lnTo>
                  <a:pt x="2366" y="420"/>
                </a:lnTo>
                <a:lnTo>
                  <a:pt x="2370" y="409"/>
                </a:lnTo>
                <a:lnTo>
                  <a:pt x="2372" y="403"/>
                </a:lnTo>
                <a:lnTo>
                  <a:pt x="2373" y="397"/>
                </a:lnTo>
                <a:lnTo>
                  <a:pt x="2376" y="385"/>
                </a:lnTo>
                <a:lnTo>
                  <a:pt x="2377" y="374"/>
                </a:lnTo>
                <a:lnTo>
                  <a:pt x="2378" y="362"/>
                </a:lnTo>
                <a:lnTo>
                  <a:pt x="2379" y="348"/>
                </a:lnTo>
                <a:lnTo>
                  <a:pt x="2378" y="336"/>
                </a:lnTo>
                <a:lnTo>
                  <a:pt x="2377" y="324"/>
                </a:lnTo>
                <a:lnTo>
                  <a:pt x="2376" y="312"/>
                </a:lnTo>
                <a:lnTo>
                  <a:pt x="2373" y="301"/>
                </a:lnTo>
                <a:lnTo>
                  <a:pt x="2370" y="289"/>
                </a:lnTo>
                <a:lnTo>
                  <a:pt x="2366" y="278"/>
                </a:lnTo>
                <a:lnTo>
                  <a:pt x="2362" y="267"/>
                </a:lnTo>
                <a:lnTo>
                  <a:pt x="2357" y="256"/>
                </a:lnTo>
                <a:lnTo>
                  <a:pt x="2351" y="246"/>
                </a:lnTo>
                <a:lnTo>
                  <a:pt x="2345" y="236"/>
                </a:lnTo>
                <a:lnTo>
                  <a:pt x="2338" y="226"/>
                </a:lnTo>
                <a:lnTo>
                  <a:pt x="2330" y="216"/>
                </a:lnTo>
                <a:lnTo>
                  <a:pt x="2322" y="207"/>
                </a:lnTo>
                <a:lnTo>
                  <a:pt x="2313" y="198"/>
                </a:lnTo>
                <a:lnTo>
                  <a:pt x="2304" y="189"/>
                </a:lnTo>
                <a:lnTo>
                  <a:pt x="2294" y="181"/>
                </a:lnTo>
                <a:lnTo>
                  <a:pt x="2283" y="173"/>
                </a:lnTo>
                <a:lnTo>
                  <a:pt x="2272" y="166"/>
                </a:lnTo>
                <a:lnTo>
                  <a:pt x="2261" y="159"/>
                </a:lnTo>
                <a:lnTo>
                  <a:pt x="2248" y="152"/>
                </a:lnTo>
                <a:lnTo>
                  <a:pt x="2236" y="146"/>
                </a:lnTo>
                <a:lnTo>
                  <a:pt x="2223" y="140"/>
                </a:lnTo>
                <a:lnTo>
                  <a:pt x="2209" y="135"/>
                </a:lnTo>
                <a:lnTo>
                  <a:pt x="2195" y="130"/>
                </a:lnTo>
                <a:lnTo>
                  <a:pt x="2180" y="126"/>
                </a:lnTo>
                <a:lnTo>
                  <a:pt x="2165" y="122"/>
                </a:lnTo>
                <a:lnTo>
                  <a:pt x="2149" y="119"/>
                </a:lnTo>
                <a:lnTo>
                  <a:pt x="2133" y="116"/>
                </a:lnTo>
                <a:lnTo>
                  <a:pt x="2117" y="114"/>
                </a:lnTo>
                <a:lnTo>
                  <a:pt x="2100" y="113"/>
                </a:lnTo>
                <a:lnTo>
                  <a:pt x="2082" y="112"/>
                </a:lnTo>
                <a:lnTo>
                  <a:pt x="2064" y="112"/>
                </a:lnTo>
                <a:close/>
                <a:moveTo>
                  <a:pt x="2064" y="0"/>
                </a:moveTo>
                <a:lnTo>
                  <a:pt x="2087" y="0"/>
                </a:lnTo>
                <a:lnTo>
                  <a:pt x="2110" y="1"/>
                </a:lnTo>
                <a:lnTo>
                  <a:pt x="2132" y="4"/>
                </a:lnTo>
                <a:lnTo>
                  <a:pt x="2154" y="6"/>
                </a:lnTo>
                <a:lnTo>
                  <a:pt x="2164" y="8"/>
                </a:lnTo>
                <a:lnTo>
                  <a:pt x="2175" y="10"/>
                </a:lnTo>
                <a:lnTo>
                  <a:pt x="2195" y="15"/>
                </a:lnTo>
                <a:lnTo>
                  <a:pt x="2216" y="20"/>
                </a:lnTo>
                <a:lnTo>
                  <a:pt x="2226" y="23"/>
                </a:lnTo>
                <a:lnTo>
                  <a:pt x="2235" y="26"/>
                </a:lnTo>
                <a:lnTo>
                  <a:pt x="2245" y="29"/>
                </a:lnTo>
                <a:lnTo>
                  <a:pt x="2254" y="33"/>
                </a:lnTo>
                <a:lnTo>
                  <a:pt x="2264" y="36"/>
                </a:lnTo>
                <a:lnTo>
                  <a:pt x="2273" y="40"/>
                </a:lnTo>
                <a:lnTo>
                  <a:pt x="2291" y="48"/>
                </a:lnTo>
                <a:lnTo>
                  <a:pt x="2308" y="57"/>
                </a:lnTo>
                <a:lnTo>
                  <a:pt x="2324" y="66"/>
                </a:lnTo>
                <a:lnTo>
                  <a:pt x="2340" y="76"/>
                </a:lnTo>
                <a:lnTo>
                  <a:pt x="2356" y="87"/>
                </a:lnTo>
                <a:lnTo>
                  <a:pt x="2370" y="98"/>
                </a:lnTo>
                <a:lnTo>
                  <a:pt x="2377" y="104"/>
                </a:lnTo>
                <a:lnTo>
                  <a:pt x="2384" y="110"/>
                </a:lnTo>
                <a:lnTo>
                  <a:pt x="2397" y="123"/>
                </a:lnTo>
                <a:lnTo>
                  <a:pt x="2409" y="136"/>
                </a:lnTo>
                <a:lnTo>
                  <a:pt x="2421" y="149"/>
                </a:lnTo>
                <a:lnTo>
                  <a:pt x="2432" y="163"/>
                </a:lnTo>
                <a:lnTo>
                  <a:pt x="2442" y="178"/>
                </a:lnTo>
                <a:lnTo>
                  <a:pt x="2451" y="193"/>
                </a:lnTo>
                <a:lnTo>
                  <a:pt x="2455" y="201"/>
                </a:lnTo>
                <a:lnTo>
                  <a:pt x="2459" y="209"/>
                </a:lnTo>
                <a:lnTo>
                  <a:pt x="2466" y="225"/>
                </a:lnTo>
                <a:lnTo>
                  <a:pt x="2472" y="241"/>
                </a:lnTo>
                <a:lnTo>
                  <a:pt x="2478" y="258"/>
                </a:lnTo>
                <a:lnTo>
                  <a:pt x="2482" y="275"/>
                </a:lnTo>
                <a:lnTo>
                  <a:pt x="2486" y="293"/>
                </a:lnTo>
                <a:lnTo>
                  <a:pt x="2489" y="311"/>
                </a:lnTo>
                <a:lnTo>
                  <a:pt x="2489" y="320"/>
                </a:lnTo>
                <a:lnTo>
                  <a:pt x="2490" y="330"/>
                </a:lnTo>
                <a:lnTo>
                  <a:pt x="2491" y="348"/>
                </a:lnTo>
                <a:lnTo>
                  <a:pt x="2490" y="368"/>
                </a:lnTo>
                <a:lnTo>
                  <a:pt x="2489" y="387"/>
                </a:lnTo>
                <a:lnTo>
                  <a:pt x="2486" y="405"/>
                </a:lnTo>
                <a:lnTo>
                  <a:pt x="2482" y="422"/>
                </a:lnTo>
                <a:lnTo>
                  <a:pt x="2478" y="440"/>
                </a:lnTo>
                <a:lnTo>
                  <a:pt x="2472" y="457"/>
                </a:lnTo>
                <a:lnTo>
                  <a:pt x="2469" y="465"/>
                </a:lnTo>
                <a:lnTo>
                  <a:pt x="2466" y="473"/>
                </a:lnTo>
                <a:lnTo>
                  <a:pt x="2459" y="489"/>
                </a:lnTo>
                <a:lnTo>
                  <a:pt x="2455" y="497"/>
                </a:lnTo>
                <a:lnTo>
                  <a:pt x="2451" y="505"/>
                </a:lnTo>
                <a:lnTo>
                  <a:pt x="2442" y="520"/>
                </a:lnTo>
                <a:lnTo>
                  <a:pt x="2432" y="534"/>
                </a:lnTo>
                <a:lnTo>
                  <a:pt x="2421" y="549"/>
                </a:lnTo>
                <a:lnTo>
                  <a:pt x="2415" y="555"/>
                </a:lnTo>
                <a:lnTo>
                  <a:pt x="2409" y="562"/>
                </a:lnTo>
                <a:lnTo>
                  <a:pt x="2397" y="575"/>
                </a:lnTo>
                <a:lnTo>
                  <a:pt x="2384" y="588"/>
                </a:lnTo>
                <a:lnTo>
                  <a:pt x="2370" y="600"/>
                </a:lnTo>
                <a:lnTo>
                  <a:pt x="2363" y="605"/>
                </a:lnTo>
                <a:lnTo>
                  <a:pt x="2356" y="611"/>
                </a:lnTo>
                <a:lnTo>
                  <a:pt x="2340" y="622"/>
                </a:lnTo>
                <a:lnTo>
                  <a:pt x="2324" y="632"/>
                </a:lnTo>
                <a:lnTo>
                  <a:pt x="2308" y="641"/>
                </a:lnTo>
                <a:lnTo>
                  <a:pt x="2291" y="650"/>
                </a:lnTo>
                <a:lnTo>
                  <a:pt x="2273" y="658"/>
                </a:lnTo>
                <a:lnTo>
                  <a:pt x="2254" y="665"/>
                </a:lnTo>
                <a:lnTo>
                  <a:pt x="2235" y="672"/>
                </a:lnTo>
                <a:lnTo>
                  <a:pt x="2216" y="678"/>
                </a:lnTo>
                <a:lnTo>
                  <a:pt x="2195" y="683"/>
                </a:lnTo>
                <a:lnTo>
                  <a:pt x="2175" y="688"/>
                </a:lnTo>
                <a:lnTo>
                  <a:pt x="2154" y="691"/>
                </a:lnTo>
                <a:lnTo>
                  <a:pt x="2132" y="694"/>
                </a:lnTo>
                <a:lnTo>
                  <a:pt x="2110" y="696"/>
                </a:lnTo>
                <a:lnTo>
                  <a:pt x="2087" y="698"/>
                </a:lnTo>
                <a:lnTo>
                  <a:pt x="2064" y="698"/>
                </a:lnTo>
                <a:lnTo>
                  <a:pt x="2042" y="698"/>
                </a:lnTo>
                <a:lnTo>
                  <a:pt x="2019" y="696"/>
                </a:lnTo>
                <a:lnTo>
                  <a:pt x="1997" y="694"/>
                </a:lnTo>
                <a:lnTo>
                  <a:pt x="1975" y="691"/>
                </a:lnTo>
                <a:lnTo>
                  <a:pt x="1965" y="690"/>
                </a:lnTo>
                <a:lnTo>
                  <a:pt x="1954" y="688"/>
                </a:lnTo>
                <a:lnTo>
                  <a:pt x="1933" y="683"/>
                </a:lnTo>
                <a:lnTo>
                  <a:pt x="1913" y="678"/>
                </a:lnTo>
                <a:lnTo>
                  <a:pt x="1903" y="675"/>
                </a:lnTo>
                <a:lnTo>
                  <a:pt x="1894" y="672"/>
                </a:lnTo>
                <a:lnTo>
                  <a:pt x="1884" y="669"/>
                </a:lnTo>
                <a:lnTo>
                  <a:pt x="1875" y="665"/>
                </a:lnTo>
                <a:lnTo>
                  <a:pt x="1865" y="662"/>
                </a:lnTo>
                <a:lnTo>
                  <a:pt x="1856" y="658"/>
                </a:lnTo>
                <a:lnTo>
                  <a:pt x="1838" y="650"/>
                </a:lnTo>
                <a:lnTo>
                  <a:pt x="1821" y="641"/>
                </a:lnTo>
                <a:lnTo>
                  <a:pt x="1804" y="632"/>
                </a:lnTo>
                <a:lnTo>
                  <a:pt x="1789" y="622"/>
                </a:lnTo>
                <a:lnTo>
                  <a:pt x="1773" y="611"/>
                </a:lnTo>
                <a:lnTo>
                  <a:pt x="1759" y="600"/>
                </a:lnTo>
                <a:lnTo>
                  <a:pt x="1752" y="594"/>
                </a:lnTo>
                <a:lnTo>
                  <a:pt x="1745" y="588"/>
                </a:lnTo>
                <a:lnTo>
                  <a:pt x="1732" y="575"/>
                </a:lnTo>
                <a:lnTo>
                  <a:pt x="1720" y="562"/>
                </a:lnTo>
                <a:lnTo>
                  <a:pt x="1708" y="549"/>
                </a:lnTo>
                <a:lnTo>
                  <a:pt x="1697" y="534"/>
                </a:lnTo>
                <a:lnTo>
                  <a:pt x="1687" y="520"/>
                </a:lnTo>
                <a:lnTo>
                  <a:pt x="1678" y="505"/>
                </a:lnTo>
                <a:lnTo>
                  <a:pt x="1674" y="497"/>
                </a:lnTo>
                <a:lnTo>
                  <a:pt x="1670" y="489"/>
                </a:lnTo>
                <a:lnTo>
                  <a:pt x="1663" y="473"/>
                </a:lnTo>
                <a:lnTo>
                  <a:pt x="1656" y="457"/>
                </a:lnTo>
                <a:lnTo>
                  <a:pt x="1651" y="440"/>
                </a:lnTo>
                <a:lnTo>
                  <a:pt x="1646" y="422"/>
                </a:lnTo>
                <a:lnTo>
                  <a:pt x="1643" y="405"/>
                </a:lnTo>
                <a:lnTo>
                  <a:pt x="1640" y="387"/>
                </a:lnTo>
                <a:lnTo>
                  <a:pt x="1639" y="377"/>
                </a:lnTo>
                <a:lnTo>
                  <a:pt x="1639" y="368"/>
                </a:lnTo>
                <a:lnTo>
                  <a:pt x="1638" y="348"/>
                </a:lnTo>
                <a:lnTo>
                  <a:pt x="1639" y="330"/>
                </a:lnTo>
                <a:lnTo>
                  <a:pt x="1640" y="311"/>
                </a:lnTo>
                <a:lnTo>
                  <a:pt x="1643" y="293"/>
                </a:lnTo>
                <a:lnTo>
                  <a:pt x="1646" y="275"/>
                </a:lnTo>
                <a:lnTo>
                  <a:pt x="1651" y="258"/>
                </a:lnTo>
                <a:lnTo>
                  <a:pt x="1656" y="241"/>
                </a:lnTo>
                <a:lnTo>
                  <a:pt x="1660" y="233"/>
                </a:lnTo>
                <a:lnTo>
                  <a:pt x="1663" y="225"/>
                </a:lnTo>
                <a:lnTo>
                  <a:pt x="1670" y="209"/>
                </a:lnTo>
                <a:lnTo>
                  <a:pt x="1674" y="201"/>
                </a:lnTo>
                <a:lnTo>
                  <a:pt x="1678" y="193"/>
                </a:lnTo>
                <a:lnTo>
                  <a:pt x="1687" y="178"/>
                </a:lnTo>
                <a:lnTo>
                  <a:pt x="1697" y="163"/>
                </a:lnTo>
                <a:lnTo>
                  <a:pt x="1708" y="149"/>
                </a:lnTo>
                <a:lnTo>
                  <a:pt x="1714" y="142"/>
                </a:lnTo>
                <a:lnTo>
                  <a:pt x="1720" y="136"/>
                </a:lnTo>
                <a:lnTo>
                  <a:pt x="1732" y="123"/>
                </a:lnTo>
                <a:lnTo>
                  <a:pt x="1745" y="110"/>
                </a:lnTo>
                <a:lnTo>
                  <a:pt x="1759" y="98"/>
                </a:lnTo>
                <a:lnTo>
                  <a:pt x="1766" y="93"/>
                </a:lnTo>
                <a:lnTo>
                  <a:pt x="1773" y="87"/>
                </a:lnTo>
                <a:lnTo>
                  <a:pt x="1789" y="76"/>
                </a:lnTo>
                <a:lnTo>
                  <a:pt x="1804" y="66"/>
                </a:lnTo>
                <a:lnTo>
                  <a:pt x="1821" y="57"/>
                </a:lnTo>
                <a:lnTo>
                  <a:pt x="1838" y="48"/>
                </a:lnTo>
                <a:lnTo>
                  <a:pt x="1856" y="40"/>
                </a:lnTo>
                <a:lnTo>
                  <a:pt x="1875" y="33"/>
                </a:lnTo>
                <a:lnTo>
                  <a:pt x="1894" y="26"/>
                </a:lnTo>
                <a:lnTo>
                  <a:pt x="1913" y="20"/>
                </a:lnTo>
                <a:lnTo>
                  <a:pt x="1933" y="15"/>
                </a:lnTo>
                <a:lnTo>
                  <a:pt x="1954" y="10"/>
                </a:lnTo>
                <a:lnTo>
                  <a:pt x="1975" y="6"/>
                </a:lnTo>
                <a:lnTo>
                  <a:pt x="1997" y="4"/>
                </a:lnTo>
                <a:lnTo>
                  <a:pt x="2019" y="1"/>
                </a:lnTo>
                <a:lnTo>
                  <a:pt x="2042" y="0"/>
                </a:lnTo>
                <a:lnTo>
                  <a:pt x="2064" y="0"/>
                </a:lnTo>
                <a:close/>
                <a:moveTo>
                  <a:pt x="1564" y="379"/>
                </a:moveTo>
                <a:lnTo>
                  <a:pt x="827" y="379"/>
                </a:lnTo>
                <a:lnTo>
                  <a:pt x="829" y="390"/>
                </a:lnTo>
                <a:lnTo>
                  <a:pt x="831" y="401"/>
                </a:lnTo>
                <a:lnTo>
                  <a:pt x="834" y="411"/>
                </a:lnTo>
                <a:lnTo>
                  <a:pt x="838" y="422"/>
                </a:lnTo>
                <a:lnTo>
                  <a:pt x="842" y="432"/>
                </a:lnTo>
                <a:lnTo>
                  <a:pt x="847" y="442"/>
                </a:lnTo>
                <a:lnTo>
                  <a:pt x="852" y="451"/>
                </a:lnTo>
                <a:lnTo>
                  <a:pt x="858" y="461"/>
                </a:lnTo>
                <a:lnTo>
                  <a:pt x="864" y="470"/>
                </a:lnTo>
                <a:lnTo>
                  <a:pt x="871" y="479"/>
                </a:lnTo>
                <a:lnTo>
                  <a:pt x="878" y="488"/>
                </a:lnTo>
                <a:lnTo>
                  <a:pt x="886" y="496"/>
                </a:lnTo>
                <a:lnTo>
                  <a:pt x="895" y="504"/>
                </a:lnTo>
                <a:lnTo>
                  <a:pt x="903" y="512"/>
                </a:lnTo>
                <a:lnTo>
                  <a:pt x="913" y="519"/>
                </a:lnTo>
                <a:lnTo>
                  <a:pt x="924" y="526"/>
                </a:lnTo>
                <a:lnTo>
                  <a:pt x="934" y="533"/>
                </a:lnTo>
                <a:lnTo>
                  <a:pt x="945" y="540"/>
                </a:lnTo>
                <a:lnTo>
                  <a:pt x="956" y="546"/>
                </a:lnTo>
                <a:lnTo>
                  <a:pt x="968" y="551"/>
                </a:lnTo>
                <a:lnTo>
                  <a:pt x="980" y="557"/>
                </a:lnTo>
                <a:lnTo>
                  <a:pt x="992" y="562"/>
                </a:lnTo>
                <a:lnTo>
                  <a:pt x="1005" y="566"/>
                </a:lnTo>
                <a:lnTo>
                  <a:pt x="1019" y="570"/>
                </a:lnTo>
                <a:lnTo>
                  <a:pt x="1032" y="574"/>
                </a:lnTo>
                <a:lnTo>
                  <a:pt x="1046" y="577"/>
                </a:lnTo>
                <a:lnTo>
                  <a:pt x="1061" y="580"/>
                </a:lnTo>
                <a:lnTo>
                  <a:pt x="1076" y="582"/>
                </a:lnTo>
                <a:lnTo>
                  <a:pt x="1091" y="584"/>
                </a:lnTo>
                <a:lnTo>
                  <a:pt x="1107" y="585"/>
                </a:lnTo>
                <a:lnTo>
                  <a:pt x="1123" y="586"/>
                </a:lnTo>
                <a:lnTo>
                  <a:pt x="1140" y="586"/>
                </a:lnTo>
                <a:lnTo>
                  <a:pt x="1169" y="585"/>
                </a:lnTo>
                <a:lnTo>
                  <a:pt x="1183" y="584"/>
                </a:lnTo>
                <a:lnTo>
                  <a:pt x="1196" y="583"/>
                </a:lnTo>
                <a:lnTo>
                  <a:pt x="1210" y="581"/>
                </a:lnTo>
                <a:lnTo>
                  <a:pt x="1223" y="579"/>
                </a:lnTo>
                <a:lnTo>
                  <a:pt x="1236" y="576"/>
                </a:lnTo>
                <a:lnTo>
                  <a:pt x="1248" y="574"/>
                </a:lnTo>
                <a:lnTo>
                  <a:pt x="1260" y="570"/>
                </a:lnTo>
                <a:lnTo>
                  <a:pt x="1272" y="567"/>
                </a:lnTo>
                <a:lnTo>
                  <a:pt x="1284" y="563"/>
                </a:lnTo>
                <a:lnTo>
                  <a:pt x="1295" y="558"/>
                </a:lnTo>
                <a:lnTo>
                  <a:pt x="1306" y="554"/>
                </a:lnTo>
                <a:lnTo>
                  <a:pt x="1316" y="549"/>
                </a:lnTo>
                <a:lnTo>
                  <a:pt x="1327" y="544"/>
                </a:lnTo>
                <a:lnTo>
                  <a:pt x="1337" y="538"/>
                </a:lnTo>
                <a:lnTo>
                  <a:pt x="1351" y="530"/>
                </a:lnTo>
                <a:lnTo>
                  <a:pt x="1364" y="520"/>
                </a:lnTo>
                <a:lnTo>
                  <a:pt x="1377" y="510"/>
                </a:lnTo>
                <a:lnTo>
                  <a:pt x="1388" y="499"/>
                </a:lnTo>
                <a:lnTo>
                  <a:pt x="1399" y="488"/>
                </a:lnTo>
                <a:lnTo>
                  <a:pt x="1404" y="482"/>
                </a:lnTo>
                <a:lnTo>
                  <a:pt x="1409" y="477"/>
                </a:lnTo>
                <a:lnTo>
                  <a:pt x="1418" y="464"/>
                </a:lnTo>
                <a:lnTo>
                  <a:pt x="1426" y="452"/>
                </a:lnTo>
                <a:lnTo>
                  <a:pt x="1549" y="452"/>
                </a:lnTo>
                <a:lnTo>
                  <a:pt x="1545" y="463"/>
                </a:lnTo>
                <a:lnTo>
                  <a:pt x="1541" y="475"/>
                </a:lnTo>
                <a:lnTo>
                  <a:pt x="1535" y="486"/>
                </a:lnTo>
                <a:lnTo>
                  <a:pt x="1530" y="497"/>
                </a:lnTo>
                <a:lnTo>
                  <a:pt x="1524" y="508"/>
                </a:lnTo>
                <a:lnTo>
                  <a:pt x="1518" y="518"/>
                </a:lnTo>
                <a:lnTo>
                  <a:pt x="1511" y="528"/>
                </a:lnTo>
                <a:lnTo>
                  <a:pt x="1504" y="538"/>
                </a:lnTo>
                <a:lnTo>
                  <a:pt x="1497" y="547"/>
                </a:lnTo>
                <a:lnTo>
                  <a:pt x="1490" y="556"/>
                </a:lnTo>
                <a:lnTo>
                  <a:pt x="1482" y="565"/>
                </a:lnTo>
                <a:lnTo>
                  <a:pt x="1474" y="573"/>
                </a:lnTo>
                <a:lnTo>
                  <a:pt x="1466" y="582"/>
                </a:lnTo>
                <a:lnTo>
                  <a:pt x="1457" y="590"/>
                </a:lnTo>
                <a:lnTo>
                  <a:pt x="1448" y="597"/>
                </a:lnTo>
                <a:lnTo>
                  <a:pt x="1439" y="605"/>
                </a:lnTo>
                <a:lnTo>
                  <a:pt x="1429" y="612"/>
                </a:lnTo>
                <a:lnTo>
                  <a:pt x="1419" y="619"/>
                </a:lnTo>
                <a:lnTo>
                  <a:pt x="1399" y="632"/>
                </a:lnTo>
                <a:lnTo>
                  <a:pt x="1388" y="638"/>
                </a:lnTo>
                <a:lnTo>
                  <a:pt x="1377" y="644"/>
                </a:lnTo>
                <a:lnTo>
                  <a:pt x="1354" y="655"/>
                </a:lnTo>
                <a:lnTo>
                  <a:pt x="1343" y="660"/>
                </a:lnTo>
                <a:lnTo>
                  <a:pt x="1331" y="665"/>
                </a:lnTo>
                <a:lnTo>
                  <a:pt x="1318" y="669"/>
                </a:lnTo>
                <a:lnTo>
                  <a:pt x="1306" y="673"/>
                </a:lnTo>
                <a:lnTo>
                  <a:pt x="1293" y="677"/>
                </a:lnTo>
                <a:lnTo>
                  <a:pt x="1280" y="681"/>
                </a:lnTo>
                <a:lnTo>
                  <a:pt x="1267" y="684"/>
                </a:lnTo>
                <a:lnTo>
                  <a:pt x="1254" y="687"/>
                </a:lnTo>
                <a:lnTo>
                  <a:pt x="1240" y="690"/>
                </a:lnTo>
                <a:lnTo>
                  <a:pt x="1226" y="692"/>
                </a:lnTo>
                <a:lnTo>
                  <a:pt x="1212" y="694"/>
                </a:lnTo>
                <a:lnTo>
                  <a:pt x="1198" y="695"/>
                </a:lnTo>
                <a:lnTo>
                  <a:pt x="1184" y="697"/>
                </a:lnTo>
                <a:lnTo>
                  <a:pt x="1169" y="697"/>
                </a:lnTo>
                <a:lnTo>
                  <a:pt x="1140" y="698"/>
                </a:lnTo>
                <a:lnTo>
                  <a:pt x="1117" y="698"/>
                </a:lnTo>
                <a:lnTo>
                  <a:pt x="1094" y="696"/>
                </a:lnTo>
                <a:lnTo>
                  <a:pt x="1072" y="694"/>
                </a:lnTo>
                <a:lnTo>
                  <a:pt x="1050" y="691"/>
                </a:lnTo>
                <a:lnTo>
                  <a:pt x="1040" y="690"/>
                </a:lnTo>
                <a:lnTo>
                  <a:pt x="1029" y="688"/>
                </a:lnTo>
                <a:lnTo>
                  <a:pt x="1009" y="683"/>
                </a:lnTo>
                <a:lnTo>
                  <a:pt x="989" y="678"/>
                </a:lnTo>
                <a:lnTo>
                  <a:pt x="979" y="675"/>
                </a:lnTo>
                <a:lnTo>
                  <a:pt x="969" y="672"/>
                </a:lnTo>
                <a:lnTo>
                  <a:pt x="959" y="669"/>
                </a:lnTo>
                <a:lnTo>
                  <a:pt x="950" y="665"/>
                </a:lnTo>
                <a:lnTo>
                  <a:pt x="941" y="662"/>
                </a:lnTo>
                <a:lnTo>
                  <a:pt x="931" y="658"/>
                </a:lnTo>
                <a:lnTo>
                  <a:pt x="913" y="650"/>
                </a:lnTo>
                <a:lnTo>
                  <a:pt x="895" y="641"/>
                </a:lnTo>
                <a:lnTo>
                  <a:pt x="879" y="632"/>
                </a:lnTo>
                <a:lnTo>
                  <a:pt x="863" y="622"/>
                </a:lnTo>
                <a:lnTo>
                  <a:pt x="848" y="611"/>
                </a:lnTo>
                <a:lnTo>
                  <a:pt x="833" y="600"/>
                </a:lnTo>
                <a:lnTo>
                  <a:pt x="826" y="594"/>
                </a:lnTo>
                <a:lnTo>
                  <a:pt x="819" y="588"/>
                </a:lnTo>
                <a:lnTo>
                  <a:pt x="806" y="575"/>
                </a:lnTo>
                <a:lnTo>
                  <a:pt x="794" y="562"/>
                </a:lnTo>
                <a:lnTo>
                  <a:pt x="782" y="549"/>
                </a:lnTo>
                <a:lnTo>
                  <a:pt x="772" y="534"/>
                </a:lnTo>
                <a:lnTo>
                  <a:pt x="762" y="520"/>
                </a:lnTo>
                <a:lnTo>
                  <a:pt x="753" y="505"/>
                </a:lnTo>
                <a:lnTo>
                  <a:pt x="748" y="497"/>
                </a:lnTo>
                <a:lnTo>
                  <a:pt x="744" y="489"/>
                </a:lnTo>
                <a:lnTo>
                  <a:pt x="737" y="473"/>
                </a:lnTo>
                <a:lnTo>
                  <a:pt x="731" y="457"/>
                </a:lnTo>
                <a:lnTo>
                  <a:pt x="725" y="440"/>
                </a:lnTo>
                <a:lnTo>
                  <a:pt x="721" y="422"/>
                </a:lnTo>
                <a:lnTo>
                  <a:pt x="717" y="405"/>
                </a:lnTo>
                <a:lnTo>
                  <a:pt x="715" y="387"/>
                </a:lnTo>
                <a:lnTo>
                  <a:pt x="714" y="377"/>
                </a:lnTo>
                <a:lnTo>
                  <a:pt x="713" y="368"/>
                </a:lnTo>
                <a:lnTo>
                  <a:pt x="712" y="348"/>
                </a:lnTo>
                <a:lnTo>
                  <a:pt x="713" y="330"/>
                </a:lnTo>
                <a:lnTo>
                  <a:pt x="715" y="311"/>
                </a:lnTo>
                <a:lnTo>
                  <a:pt x="717" y="293"/>
                </a:lnTo>
                <a:lnTo>
                  <a:pt x="721" y="275"/>
                </a:lnTo>
                <a:lnTo>
                  <a:pt x="725" y="258"/>
                </a:lnTo>
                <a:lnTo>
                  <a:pt x="731" y="241"/>
                </a:lnTo>
                <a:lnTo>
                  <a:pt x="734" y="233"/>
                </a:lnTo>
                <a:lnTo>
                  <a:pt x="737" y="225"/>
                </a:lnTo>
                <a:lnTo>
                  <a:pt x="744" y="209"/>
                </a:lnTo>
                <a:lnTo>
                  <a:pt x="748" y="201"/>
                </a:lnTo>
                <a:lnTo>
                  <a:pt x="753" y="193"/>
                </a:lnTo>
                <a:lnTo>
                  <a:pt x="762" y="178"/>
                </a:lnTo>
                <a:lnTo>
                  <a:pt x="772" y="163"/>
                </a:lnTo>
                <a:lnTo>
                  <a:pt x="782" y="149"/>
                </a:lnTo>
                <a:lnTo>
                  <a:pt x="788" y="143"/>
                </a:lnTo>
                <a:lnTo>
                  <a:pt x="794" y="136"/>
                </a:lnTo>
                <a:lnTo>
                  <a:pt x="806" y="123"/>
                </a:lnTo>
                <a:lnTo>
                  <a:pt x="819" y="110"/>
                </a:lnTo>
                <a:lnTo>
                  <a:pt x="833" y="98"/>
                </a:lnTo>
                <a:lnTo>
                  <a:pt x="840" y="93"/>
                </a:lnTo>
                <a:lnTo>
                  <a:pt x="848" y="87"/>
                </a:lnTo>
                <a:lnTo>
                  <a:pt x="863" y="76"/>
                </a:lnTo>
                <a:lnTo>
                  <a:pt x="879" y="66"/>
                </a:lnTo>
                <a:lnTo>
                  <a:pt x="895" y="57"/>
                </a:lnTo>
                <a:lnTo>
                  <a:pt x="913" y="48"/>
                </a:lnTo>
                <a:lnTo>
                  <a:pt x="931" y="40"/>
                </a:lnTo>
                <a:lnTo>
                  <a:pt x="950" y="33"/>
                </a:lnTo>
                <a:lnTo>
                  <a:pt x="969" y="26"/>
                </a:lnTo>
                <a:lnTo>
                  <a:pt x="989" y="20"/>
                </a:lnTo>
                <a:lnTo>
                  <a:pt x="1009" y="15"/>
                </a:lnTo>
                <a:lnTo>
                  <a:pt x="1029" y="10"/>
                </a:lnTo>
                <a:lnTo>
                  <a:pt x="1050" y="6"/>
                </a:lnTo>
                <a:lnTo>
                  <a:pt x="1072" y="4"/>
                </a:lnTo>
                <a:lnTo>
                  <a:pt x="1094" y="1"/>
                </a:lnTo>
                <a:lnTo>
                  <a:pt x="1117" y="0"/>
                </a:lnTo>
                <a:lnTo>
                  <a:pt x="1140" y="0"/>
                </a:lnTo>
                <a:lnTo>
                  <a:pt x="1163" y="0"/>
                </a:lnTo>
                <a:lnTo>
                  <a:pt x="1185" y="1"/>
                </a:lnTo>
                <a:lnTo>
                  <a:pt x="1207" y="4"/>
                </a:lnTo>
                <a:lnTo>
                  <a:pt x="1229" y="6"/>
                </a:lnTo>
                <a:lnTo>
                  <a:pt x="1240" y="8"/>
                </a:lnTo>
                <a:lnTo>
                  <a:pt x="1250" y="10"/>
                </a:lnTo>
                <a:lnTo>
                  <a:pt x="1271" y="15"/>
                </a:lnTo>
                <a:lnTo>
                  <a:pt x="1291" y="20"/>
                </a:lnTo>
                <a:lnTo>
                  <a:pt x="1301" y="23"/>
                </a:lnTo>
                <a:lnTo>
                  <a:pt x="1310" y="26"/>
                </a:lnTo>
                <a:lnTo>
                  <a:pt x="1320" y="29"/>
                </a:lnTo>
                <a:lnTo>
                  <a:pt x="1330" y="33"/>
                </a:lnTo>
                <a:lnTo>
                  <a:pt x="1339" y="36"/>
                </a:lnTo>
                <a:lnTo>
                  <a:pt x="1348" y="40"/>
                </a:lnTo>
                <a:lnTo>
                  <a:pt x="1366" y="48"/>
                </a:lnTo>
                <a:lnTo>
                  <a:pt x="1383" y="57"/>
                </a:lnTo>
                <a:lnTo>
                  <a:pt x="1400" y="66"/>
                </a:lnTo>
                <a:lnTo>
                  <a:pt x="1416" y="76"/>
                </a:lnTo>
                <a:lnTo>
                  <a:pt x="1431" y="87"/>
                </a:lnTo>
                <a:lnTo>
                  <a:pt x="1445" y="98"/>
                </a:lnTo>
                <a:lnTo>
                  <a:pt x="1452" y="104"/>
                </a:lnTo>
                <a:lnTo>
                  <a:pt x="1459" y="110"/>
                </a:lnTo>
                <a:lnTo>
                  <a:pt x="1472" y="123"/>
                </a:lnTo>
                <a:lnTo>
                  <a:pt x="1485" y="136"/>
                </a:lnTo>
                <a:lnTo>
                  <a:pt x="1496" y="149"/>
                </a:lnTo>
                <a:lnTo>
                  <a:pt x="1507" y="163"/>
                </a:lnTo>
                <a:lnTo>
                  <a:pt x="1517" y="178"/>
                </a:lnTo>
                <a:lnTo>
                  <a:pt x="1526" y="193"/>
                </a:lnTo>
                <a:lnTo>
                  <a:pt x="1530" y="201"/>
                </a:lnTo>
                <a:lnTo>
                  <a:pt x="1534" y="209"/>
                </a:lnTo>
                <a:lnTo>
                  <a:pt x="1541" y="225"/>
                </a:lnTo>
                <a:lnTo>
                  <a:pt x="1548" y="241"/>
                </a:lnTo>
                <a:lnTo>
                  <a:pt x="1553" y="258"/>
                </a:lnTo>
                <a:lnTo>
                  <a:pt x="1558" y="275"/>
                </a:lnTo>
                <a:lnTo>
                  <a:pt x="1561" y="293"/>
                </a:lnTo>
                <a:lnTo>
                  <a:pt x="1564" y="311"/>
                </a:lnTo>
                <a:lnTo>
                  <a:pt x="1565" y="320"/>
                </a:lnTo>
                <a:lnTo>
                  <a:pt x="1565" y="330"/>
                </a:lnTo>
                <a:lnTo>
                  <a:pt x="1566" y="348"/>
                </a:lnTo>
                <a:lnTo>
                  <a:pt x="1566" y="363"/>
                </a:lnTo>
                <a:lnTo>
                  <a:pt x="1565" y="376"/>
                </a:lnTo>
                <a:lnTo>
                  <a:pt x="1566" y="379"/>
                </a:lnTo>
                <a:lnTo>
                  <a:pt x="1564" y="379"/>
                </a:lnTo>
                <a:close/>
                <a:moveTo>
                  <a:pt x="836" y="280"/>
                </a:moveTo>
                <a:lnTo>
                  <a:pt x="1442" y="280"/>
                </a:lnTo>
                <a:lnTo>
                  <a:pt x="1435" y="262"/>
                </a:lnTo>
                <a:lnTo>
                  <a:pt x="1430" y="254"/>
                </a:lnTo>
                <a:lnTo>
                  <a:pt x="1426" y="245"/>
                </a:lnTo>
                <a:lnTo>
                  <a:pt x="1420" y="237"/>
                </a:lnTo>
                <a:lnTo>
                  <a:pt x="1415" y="229"/>
                </a:lnTo>
                <a:lnTo>
                  <a:pt x="1409" y="221"/>
                </a:lnTo>
                <a:lnTo>
                  <a:pt x="1402" y="213"/>
                </a:lnTo>
                <a:lnTo>
                  <a:pt x="1396" y="205"/>
                </a:lnTo>
                <a:lnTo>
                  <a:pt x="1388" y="198"/>
                </a:lnTo>
                <a:lnTo>
                  <a:pt x="1373" y="184"/>
                </a:lnTo>
                <a:lnTo>
                  <a:pt x="1364" y="178"/>
                </a:lnTo>
                <a:lnTo>
                  <a:pt x="1356" y="171"/>
                </a:lnTo>
                <a:lnTo>
                  <a:pt x="1337" y="159"/>
                </a:lnTo>
                <a:lnTo>
                  <a:pt x="1317" y="149"/>
                </a:lnTo>
                <a:lnTo>
                  <a:pt x="1306" y="144"/>
                </a:lnTo>
                <a:lnTo>
                  <a:pt x="1295" y="139"/>
                </a:lnTo>
                <a:lnTo>
                  <a:pt x="1284" y="135"/>
                </a:lnTo>
                <a:lnTo>
                  <a:pt x="1273" y="131"/>
                </a:lnTo>
                <a:lnTo>
                  <a:pt x="1261" y="128"/>
                </a:lnTo>
                <a:lnTo>
                  <a:pt x="1248" y="124"/>
                </a:lnTo>
                <a:lnTo>
                  <a:pt x="1223" y="119"/>
                </a:lnTo>
                <a:lnTo>
                  <a:pt x="1210" y="117"/>
                </a:lnTo>
                <a:lnTo>
                  <a:pt x="1196" y="115"/>
                </a:lnTo>
                <a:lnTo>
                  <a:pt x="1183" y="113"/>
                </a:lnTo>
                <a:lnTo>
                  <a:pt x="1169" y="112"/>
                </a:lnTo>
                <a:lnTo>
                  <a:pt x="1154" y="112"/>
                </a:lnTo>
                <a:lnTo>
                  <a:pt x="1140" y="112"/>
                </a:lnTo>
                <a:lnTo>
                  <a:pt x="1111" y="112"/>
                </a:lnTo>
                <a:lnTo>
                  <a:pt x="1097" y="113"/>
                </a:lnTo>
                <a:lnTo>
                  <a:pt x="1083" y="115"/>
                </a:lnTo>
                <a:lnTo>
                  <a:pt x="1069" y="117"/>
                </a:lnTo>
                <a:lnTo>
                  <a:pt x="1056" y="119"/>
                </a:lnTo>
                <a:lnTo>
                  <a:pt x="1043" y="121"/>
                </a:lnTo>
                <a:lnTo>
                  <a:pt x="1037" y="123"/>
                </a:lnTo>
                <a:lnTo>
                  <a:pt x="1031" y="124"/>
                </a:lnTo>
                <a:lnTo>
                  <a:pt x="1019" y="128"/>
                </a:lnTo>
                <a:lnTo>
                  <a:pt x="1007" y="131"/>
                </a:lnTo>
                <a:lnTo>
                  <a:pt x="995" y="135"/>
                </a:lnTo>
                <a:lnTo>
                  <a:pt x="984" y="139"/>
                </a:lnTo>
                <a:lnTo>
                  <a:pt x="973" y="144"/>
                </a:lnTo>
                <a:lnTo>
                  <a:pt x="963" y="149"/>
                </a:lnTo>
                <a:lnTo>
                  <a:pt x="952" y="154"/>
                </a:lnTo>
                <a:lnTo>
                  <a:pt x="942" y="159"/>
                </a:lnTo>
                <a:lnTo>
                  <a:pt x="933" y="165"/>
                </a:lnTo>
                <a:lnTo>
                  <a:pt x="924" y="171"/>
                </a:lnTo>
                <a:lnTo>
                  <a:pt x="914" y="178"/>
                </a:lnTo>
                <a:lnTo>
                  <a:pt x="906" y="184"/>
                </a:lnTo>
                <a:lnTo>
                  <a:pt x="898" y="191"/>
                </a:lnTo>
                <a:lnTo>
                  <a:pt x="890" y="198"/>
                </a:lnTo>
                <a:lnTo>
                  <a:pt x="883" y="205"/>
                </a:lnTo>
                <a:lnTo>
                  <a:pt x="876" y="213"/>
                </a:lnTo>
                <a:lnTo>
                  <a:pt x="870" y="221"/>
                </a:lnTo>
                <a:lnTo>
                  <a:pt x="864" y="229"/>
                </a:lnTo>
                <a:lnTo>
                  <a:pt x="858" y="237"/>
                </a:lnTo>
                <a:lnTo>
                  <a:pt x="853" y="245"/>
                </a:lnTo>
                <a:lnTo>
                  <a:pt x="844" y="262"/>
                </a:lnTo>
                <a:lnTo>
                  <a:pt x="840" y="271"/>
                </a:lnTo>
                <a:lnTo>
                  <a:pt x="836" y="280"/>
                </a:lnTo>
                <a:close/>
                <a:moveTo>
                  <a:pt x="524" y="14"/>
                </a:moveTo>
                <a:lnTo>
                  <a:pt x="630" y="14"/>
                </a:lnTo>
                <a:lnTo>
                  <a:pt x="630" y="686"/>
                </a:lnTo>
                <a:lnTo>
                  <a:pt x="524" y="686"/>
                </a:lnTo>
                <a:lnTo>
                  <a:pt x="106" y="179"/>
                </a:lnTo>
                <a:lnTo>
                  <a:pt x="106" y="686"/>
                </a:lnTo>
                <a:lnTo>
                  <a:pt x="0" y="686"/>
                </a:lnTo>
                <a:lnTo>
                  <a:pt x="0" y="14"/>
                </a:lnTo>
                <a:lnTo>
                  <a:pt x="106" y="14"/>
                </a:lnTo>
                <a:lnTo>
                  <a:pt x="524" y="523"/>
                </a:lnTo>
                <a:lnTo>
                  <a:pt x="524" y="14"/>
                </a:lnTo>
                <a:close/>
                <a:moveTo>
                  <a:pt x="3026" y="14"/>
                </a:moveTo>
                <a:lnTo>
                  <a:pt x="3137" y="14"/>
                </a:lnTo>
                <a:lnTo>
                  <a:pt x="2899" y="688"/>
                </a:lnTo>
                <a:lnTo>
                  <a:pt x="2830" y="688"/>
                </a:lnTo>
                <a:lnTo>
                  <a:pt x="2788" y="688"/>
                </a:lnTo>
                <a:lnTo>
                  <a:pt x="2717" y="688"/>
                </a:lnTo>
                <a:lnTo>
                  <a:pt x="2479" y="14"/>
                </a:lnTo>
                <a:lnTo>
                  <a:pt x="2591" y="14"/>
                </a:lnTo>
                <a:lnTo>
                  <a:pt x="2809" y="607"/>
                </a:lnTo>
                <a:lnTo>
                  <a:pt x="3026"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11"/>
          <p:cNvSpPr>
            <a:spLocks noChangeAspect="1" noEditPoints="1"/>
          </p:cNvSpPr>
          <p:nvPr userDrawn="1"/>
        </p:nvSpPr>
        <p:spPr bwMode="auto">
          <a:xfrm>
            <a:off x="10905445" y="6164725"/>
            <a:ext cx="591230" cy="288000"/>
          </a:xfrm>
          <a:custGeom>
            <a:avLst/>
            <a:gdLst>
              <a:gd name="T0" fmla="*/ 798 w 3028"/>
              <a:gd name="T1" fmla="*/ 486 h 1475"/>
              <a:gd name="T2" fmla="*/ 558 w 3028"/>
              <a:gd name="T3" fmla="*/ 567 h 1475"/>
              <a:gd name="T4" fmla="*/ 502 w 3028"/>
              <a:gd name="T5" fmla="*/ 813 h 1475"/>
              <a:gd name="T6" fmla="*/ 686 w 3028"/>
              <a:gd name="T7" fmla="*/ 984 h 1475"/>
              <a:gd name="T8" fmla="*/ 1027 w 3028"/>
              <a:gd name="T9" fmla="*/ 892 h 1475"/>
              <a:gd name="T10" fmla="*/ 1319 w 3028"/>
              <a:gd name="T11" fmla="*/ 1276 h 1475"/>
              <a:gd name="T12" fmla="*/ 815 w 3028"/>
              <a:gd name="T13" fmla="*/ 1473 h 1475"/>
              <a:gd name="T14" fmla="*/ 427 w 3028"/>
              <a:gd name="T15" fmla="*/ 1403 h 1475"/>
              <a:gd name="T16" fmla="*/ 129 w 3028"/>
              <a:gd name="T17" fmla="*/ 1151 h 1475"/>
              <a:gd name="T18" fmla="*/ 0 w 3028"/>
              <a:gd name="T19" fmla="*/ 738 h 1475"/>
              <a:gd name="T20" fmla="*/ 119 w 3028"/>
              <a:gd name="T21" fmla="*/ 339 h 1475"/>
              <a:gd name="T22" fmla="*/ 394 w 3028"/>
              <a:gd name="T23" fmla="*/ 89 h 1475"/>
              <a:gd name="T24" fmla="*/ 784 w 3028"/>
              <a:gd name="T25" fmla="*/ 1 h 1475"/>
              <a:gd name="T26" fmla="*/ 1255 w 3028"/>
              <a:gd name="T27" fmla="*/ 154 h 1475"/>
              <a:gd name="T28" fmla="*/ 1688 w 3028"/>
              <a:gd name="T29" fmla="*/ 216 h 1475"/>
              <a:gd name="T30" fmla="*/ 2184 w 3028"/>
              <a:gd name="T31" fmla="*/ 5 h 1475"/>
              <a:gd name="T32" fmla="*/ 2585 w 3028"/>
              <a:gd name="T33" fmla="*/ 65 h 1475"/>
              <a:gd name="T34" fmla="*/ 2889 w 3028"/>
              <a:gd name="T35" fmla="*/ 310 h 1475"/>
              <a:gd name="T36" fmla="*/ 3028 w 3028"/>
              <a:gd name="T37" fmla="*/ 718 h 1475"/>
              <a:gd name="T38" fmla="*/ 2931 w 3028"/>
              <a:gd name="T39" fmla="*/ 1101 h 1475"/>
              <a:gd name="T40" fmla="*/ 2607 w 3028"/>
              <a:gd name="T41" fmla="*/ 1400 h 1475"/>
              <a:gd name="T42" fmla="*/ 2216 w 3028"/>
              <a:gd name="T43" fmla="*/ 1473 h 1475"/>
              <a:gd name="T44" fmla="*/ 1716 w 3028"/>
              <a:gd name="T45" fmla="*/ 1280 h 1475"/>
              <a:gd name="T46" fmla="*/ 2418 w 3028"/>
              <a:gd name="T47" fmla="*/ 952 h 1475"/>
              <a:gd name="T48" fmla="*/ 2538 w 3028"/>
              <a:gd name="T49" fmla="*/ 738 h 1475"/>
              <a:gd name="T50" fmla="*/ 2413 w 3028"/>
              <a:gd name="T51" fmla="*/ 520 h 1475"/>
              <a:gd name="T52" fmla="*/ 2111 w 3028"/>
              <a:gd name="T53" fmla="*/ 518 h 1475"/>
              <a:gd name="T54" fmla="*/ 1964 w 3028"/>
              <a:gd name="T55" fmla="*/ 863 h 1475"/>
              <a:gd name="T56" fmla="*/ 1759 w 3028"/>
              <a:gd name="T57" fmla="*/ 590 h 1475"/>
              <a:gd name="T58" fmla="*/ 2146 w 3028"/>
              <a:gd name="T59" fmla="*/ 342 h 1475"/>
              <a:gd name="T60" fmla="*/ 2492 w 3028"/>
              <a:gd name="T61" fmla="*/ 386 h 1475"/>
              <a:gd name="T62" fmla="*/ 2692 w 3028"/>
              <a:gd name="T63" fmla="*/ 695 h 1475"/>
              <a:gd name="T64" fmla="*/ 2571 w 3028"/>
              <a:gd name="T65" fmla="*/ 1029 h 1475"/>
              <a:gd name="T66" fmla="*/ 2298 w 3028"/>
              <a:gd name="T67" fmla="*/ 1147 h 1475"/>
              <a:gd name="T68" fmla="*/ 2149 w 3028"/>
              <a:gd name="T69" fmla="*/ 1133 h 1475"/>
              <a:gd name="T70" fmla="*/ 1798 w 3028"/>
              <a:gd name="T71" fmla="*/ 923 h 1475"/>
              <a:gd name="T72" fmla="*/ 1943 w 3028"/>
              <a:gd name="T73" fmla="*/ 1240 h 1475"/>
              <a:gd name="T74" fmla="*/ 2397 w 3028"/>
              <a:gd name="T75" fmla="*/ 1308 h 1475"/>
              <a:gd name="T76" fmla="*/ 2709 w 3028"/>
              <a:gd name="T77" fmla="*/ 1139 h 1475"/>
              <a:gd name="T78" fmla="*/ 2866 w 3028"/>
              <a:gd name="T79" fmla="*/ 826 h 1475"/>
              <a:gd name="T80" fmla="*/ 2814 w 3028"/>
              <a:gd name="T81" fmla="*/ 486 h 1475"/>
              <a:gd name="T82" fmla="*/ 2561 w 3028"/>
              <a:gd name="T83" fmla="*/ 226 h 1475"/>
              <a:gd name="T84" fmla="*/ 2149 w 3028"/>
              <a:gd name="T85" fmla="*/ 166 h 1475"/>
              <a:gd name="T86" fmla="*/ 1738 w 3028"/>
              <a:gd name="T87" fmla="*/ 376 h 1475"/>
              <a:gd name="T88" fmla="*/ 779 w 3028"/>
              <a:gd name="T89" fmla="*/ 1319 h 1475"/>
              <a:gd name="T90" fmla="*/ 1199 w 3028"/>
              <a:gd name="T91" fmla="*/ 1171 h 1475"/>
              <a:gd name="T92" fmla="*/ 1117 w 3028"/>
              <a:gd name="T93" fmla="*/ 1020 h 1475"/>
              <a:gd name="T94" fmla="*/ 752 w 3028"/>
              <a:gd name="T95" fmla="*/ 1148 h 1475"/>
              <a:gd name="T96" fmla="*/ 444 w 3028"/>
              <a:gd name="T97" fmla="*/ 1014 h 1475"/>
              <a:gd name="T98" fmla="*/ 340 w 3028"/>
              <a:gd name="T99" fmla="*/ 674 h 1475"/>
              <a:gd name="T100" fmla="*/ 519 w 3028"/>
              <a:gd name="T101" fmla="*/ 397 h 1475"/>
              <a:gd name="T102" fmla="*/ 861 w 3028"/>
              <a:gd name="T103" fmla="*/ 339 h 1475"/>
              <a:gd name="T104" fmla="*/ 1209 w 3028"/>
              <a:gd name="T105" fmla="*/ 533 h 1475"/>
              <a:gd name="T106" fmla="*/ 1060 w 3028"/>
              <a:gd name="T107" fmla="*/ 223 h 1475"/>
              <a:gd name="T108" fmla="*/ 603 w 3028"/>
              <a:gd name="T109" fmla="*/ 174 h 1475"/>
              <a:gd name="T110" fmla="*/ 310 w 3028"/>
              <a:gd name="T111" fmla="*/ 347 h 1475"/>
              <a:gd name="T112" fmla="*/ 160 w 3028"/>
              <a:gd name="T113" fmla="*/ 663 h 1475"/>
              <a:gd name="T114" fmla="*/ 227 w 3028"/>
              <a:gd name="T115" fmla="*/ 1015 h 1475"/>
              <a:gd name="T116" fmla="*/ 493 w 3028"/>
              <a:gd name="T117" fmla="*/ 1262 h 1475"/>
              <a:gd name="T118" fmla="*/ 881 w 3028"/>
              <a:gd name="T119" fmla="*/ 342 h 1475"/>
              <a:gd name="T120" fmla="*/ 1248 w 3028"/>
              <a:gd name="T121" fmla="*/ 569 h 1475"/>
              <a:gd name="T122" fmla="*/ 863 w 3028"/>
              <a:gd name="T123" fmla="*/ 339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8" h="1475">
                <a:moveTo>
                  <a:pt x="1195" y="738"/>
                </a:moveTo>
                <a:lnTo>
                  <a:pt x="1168" y="709"/>
                </a:lnTo>
                <a:lnTo>
                  <a:pt x="1146" y="687"/>
                </a:lnTo>
                <a:lnTo>
                  <a:pt x="1123" y="665"/>
                </a:lnTo>
                <a:lnTo>
                  <a:pt x="1099" y="643"/>
                </a:lnTo>
                <a:lnTo>
                  <a:pt x="1075" y="622"/>
                </a:lnTo>
                <a:lnTo>
                  <a:pt x="1051" y="603"/>
                </a:lnTo>
                <a:lnTo>
                  <a:pt x="1026" y="584"/>
                </a:lnTo>
                <a:lnTo>
                  <a:pt x="1001" y="567"/>
                </a:lnTo>
                <a:lnTo>
                  <a:pt x="975" y="550"/>
                </a:lnTo>
                <a:lnTo>
                  <a:pt x="949" y="536"/>
                </a:lnTo>
                <a:lnTo>
                  <a:pt x="936" y="529"/>
                </a:lnTo>
                <a:lnTo>
                  <a:pt x="922" y="523"/>
                </a:lnTo>
                <a:lnTo>
                  <a:pt x="909" y="517"/>
                </a:lnTo>
                <a:lnTo>
                  <a:pt x="895" y="511"/>
                </a:lnTo>
                <a:lnTo>
                  <a:pt x="868" y="501"/>
                </a:lnTo>
                <a:lnTo>
                  <a:pt x="854" y="497"/>
                </a:lnTo>
                <a:lnTo>
                  <a:pt x="840" y="493"/>
                </a:lnTo>
                <a:lnTo>
                  <a:pt x="826" y="490"/>
                </a:lnTo>
                <a:lnTo>
                  <a:pt x="812" y="488"/>
                </a:lnTo>
                <a:lnTo>
                  <a:pt x="798" y="486"/>
                </a:lnTo>
                <a:lnTo>
                  <a:pt x="784" y="484"/>
                </a:lnTo>
                <a:lnTo>
                  <a:pt x="769" y="483"/>
                </a:lnTo>
                <a:lnTo>
                  <a:pt x="754" y="483"/>
                </a:lnTo>
                <a:lnTo>
                  <a:pt x="740" y="483"/>
                </a:lnTo>
                <a:lnTo>
                  <a:pt x="726" y="484"/>
                </a:lnTo>
                <a:lnTo>
                  <a:pt x="713" y="486"/>
                </a:lnTo>
                <a:lnTo>
                  <a:pt x="700" y="488"/>
                </a:lnTo>
                <a:lnTo>
                  <a:pt x="687" y="491"/>
                </a:lnTo>
                <a:lnTo>
                  <a:pt x="674" y="494"/>
                </a:lnTo>
                <a:lnTo>
                  <a:pt x="662" y="498"/>
                </a:lnTo>
                <a:lnTo>
                  <a:pt x="650" y="503"/>
                </a:lnTo>
                <a:lnTo>
                  <a:pt x="638" y="508"/>
                </a:lnTo>
                <a:lnTo>
                  <a:pt x="627" y="514"/>
                </a:lnTo>
                <a:lnTo>
                  <a:pt x="616" y="520"/>
                </a:lnTo>
                <a:lnTo>
                  <a:pt x="605" y="527"/>
                </a:lnTo>
                <a:lnTo>
                  <a:pt x="595" y="534"/>
                </a:lnTo>
                <a:lnTo>
                  <a:pt x="585" y="541"/>
                </a:lnTo>
                <a:lnTo>
                  <a:pt x="576" y="549"/>
                </a:lnTo>
                <a:lnTo>
                  <a:pt x="571" y="554"/>
                </a:lnTo>
                <a:lnTo>
                  <a:pt x="566" y="558"/>
                </a:lnTo>
                <a:lnTo>
                  <a:pt x="558" y="567"/>
                </a:lnTo>
                <a:lnTo>
                  <a:pt x="550" y="576"/>
                </a:lnTo>
                <a:lnTo>
                  <a:pt x="542" y="586"/>
                </a:lnTo>
                <a:lnTo>
                  <a:pt x="535" y="596"/>
                </a:lnTo>
                <a:lnTo>
                  <a:pt x="528" y="606"/>
                </a:lnTo>
                <a:lnTo>
                  <a:pt x="521" y="617"/>
                </a:lnTo>
                <a:lnTo>
                  <a:pt x="516" y="628"/>
                </a:lnTo>
                <a:lnTo>
                  <a:pt x="511" y="639"/>
                </a:lnTo>
                <a:lnTo>
                  <a:pt x="506" y="650"/>
                </a:lnTo>
                <a:lnTo>
                  <a:pt x="502" y="662"/>
                </a:lnTo>
                <a:lnTo>
                  <a:pt x="498" y="674"/>
                </a:lnTo>
                <a:lnTo>
                  <a:pt x="495" y="686"/>
                </a:lnTo>
                <a:lnTo>
                  <a:pt x="493" y="699"/>
                </a:lnTo>
                <a:lnTo>
                  <a:pt x="492" y="711"/>
                </a:lnTo>
                <a:lnTo>
                  <a:pt x="491" y="724"/>
                </a:lnTo>
                <a:lnTo>
                  <a:pt x="490" y="738"/>
                </a:lnTo>
                <a:lnTo>
                  <a:pt x="491" y="751"/>
                </a:lnTo>
                <a:lnTo>
                  <a:pt x="492" y="764"/>
                </a:lnTo>
                <a:lnTo>
                  <a:pt x="493" y="776"/>
                </a:lnTo>
                <a:lnTo>
                  <a:pt x="495" y="789"/>
                </a:lnTo>
                <a:lnTo>
                  <a:pt x="498" y="801"/>
                </a:lnTo>
                <a:lnTo>
                  <a:pt x="502" y="813"/>
                </a:lnTo>
                <a:lnTo>
                  <a:pt x="506" y="825"/>
                </a:lnTo>
                <a:lnTo>
                  <a:pt x="511" y="836"/>
                </a:lnTo>
                <a:lnTo>
                  <a:pt x="516" y="848"/>
                </a:lnTo>
                <a:lnTo>
                  <a:pt x="521" y="859"/>
                </a:lnTo>
                <a:lnTo>
                  <a:pt x="528" y="869"/>
                </a:lnTo>
                <a:lnTo>
                  <a:pt x="534" y="880"/>
                </a:lnTo>
                <a:lnTo>
                  <a:pt x="542" y="890"/>
                </a:lnTo>
                <a:lnTo>
                  <a:pt x="549" y="899"/>
                </a:lnTo>
                <a:lnTo>
                  <a:pt x="558" y="909"/>
                </a:lnTo>
                <a:lnTo>
                  <a:pt x="566" y="917"/>
                </a:lnTo>
                <a:lnTo>
                  <a:pt x="575" y="926"/>
                </a:lnTo>
                <a:lnTo>
                  <a:pt x="585" y="934"/>
                </a:lnTo>
                <a:lnTo>
                  <a:pt x="595" y="942"/>
                </a:lnTo>
                <a:lnTo>
                  <a:pt x="605" y="949"/>
                </a:lnTo>
                <a:lnTo>
                  <a:pt x="616" y="955"/>
                </a:lnTo>
                <a:lnTo>
                  <a:pt x="627" y="961"/>
                </a:lnTo>
                <a:lnTo>
                  <a:pt x="638" y="967"/>
                </a:lnTo>
                <a:lnTo>
                  <a:pt x="649" y="972"/>
                </a:lnTo>
                <a:lnTo>
                  <a:pt x="661" y="977"/>
                </a:lnTo>
                <a:lnTo>
                  <a:pt x="674" y="981"/>
                </a:lnTo>
                <a:lnTo>
                  <a:pt x="686" y="984"/>
                </a:lnTo>
                <a:lnTo>
                  <a:pt x="699" y="987"/>
                </a:lnTo>
                <a:lnTo>
                  <a:pt x="712" y="990"/>
                </a:lnTo>
                <a:lnTo>
                  <a:pt x="725" y="991"/>
                </a:lnTo>
                <a:lnTo>
                  <a:pt x="739" y="992"/>
                </a:lnTo>
                <a:lnTo>
                  <a:pt x="752" y="993"/>
                </a:lnTo>
                <a:lnTo>
                  <a:pt x="769" y="992"/>
                </a:lnTo>
                <a:lnTo>
                  <a:pt x="785" y="991"/>
                </a:lnTo>
                <a:lnTo>
                  <a:pt x="800" y="990"/>
                </a:lnTo>
                <a:lnTo>
                  <a:pt x="815" y="988"/>
                </a:lnTo>
                <a:lnTo>
                  <a:pt x="845" y="982"/>
                </a:lnTo>
                <a:lnTo>
                  <a:pt x="860" y="978"/>
                </a:lnTo>
                <a:lnTo>
                  <a:pt x="874" y="973"/>
                </a:lnTo>
                <a:lnTo>
                  <a:pt x="889" y="968"/>
                </a:lnTo>
                <a:lnTo>
                  <a:pt x="903" y="963"/>
                </a:lnTo>
                <a:lnTo>
                  <a:pt x="917" y="957"/>
                </a:lnTo>
                <a:lnTo>
                  <a:pt x="931" y="950"/>
                </a:lnTo>
                <a:lnTo>
                  <a:pt x="959" y="936"/>
                </a:lnTo>
                <a:lnTo>
                  <a:pt x="973" y="928"/>
                </a:lnTo>
                <a:lnTo>
                  <a:pt x="986" y="920"/>
                </a:lnTo>
                <a:lnTo>
                  <a:pt x="1013" y="902"/>
                </a:lnTo>
                <a:lnTo>
                  <a:pt x="1027" y="892"/>
                </a:lnTo>
                <a:lnTo>
                  <a:pt x="1040" y="882"/>
                </a:lnTo>
                <a:lnTo>
                  <a:pt x="1066" y="861"/>
                </a:lnTo>
                <a:lnTo>
                  <a:pt x="1079" y="850"/>
                </a:lnTo>
                <a:lnTo>
                  <a:pt x="1092" y="839"/>
                </a:lnTo>
                <a:lnTo>
                  <a:pt x="1105" y="827"/>
                </a:lnTo>
                <a:lnTo>
                  <a:pt x="1118" y="815"/>
                </a:lnTo>
                <a:lnTo>
                  <a:pt x="1144" y="790"/>
                </a:lnTo>
                <a:lnTo>
                  <a:pt x="1169" y="765"/>
                </a:lnTo>
                <a:lnTo>
                  <a:pt x="1195" y="738"/>
                </a:lnTo>
                <a:close/>
                <a:moveTo>
                  <a:pt x="1514" y="1099"/>
                </a:moveTo>
                <a:lnTo>
                  <a:pt x="1496" y="1118"/>
                </a:lnTo>
                <a:lnTo>
                  <a:pt x="1477" y="1136"/>
                </a:lnTo>
                <a:lnTo>
                  <a:pt x="1459" y="1155"/>
                </a:lnTo>
                <a:lnTo>
                  <a:pt x="1440" y="1173"/>
                </a:lnTo>
                <a:lnTo>
                  <a:pt x="1420" y="1191"/>
                </a:lnTo>
                <a:lnTo>
                  <a:pt x="1401" y="1209"/>
                </a:lnTo>
                <a:lnTo>
                  <a:pt x="1381" y="1226"/>
                </a:lnTo>
                <a:lnTo>
                  <a:pt x="1361" y="1243"/>
                </a:lnTo>
                <a:lnTo>
                  <a:pt x="1350" y="1251"/>
                </a:lnTo>
                <a:lnTo>
                  <a:pt x="1340" y="1259"/>
                </a:lnTo>
                <a:lnTo>
                  <a:pt x="1319" y="1276"/>
                </a:lnTo>
                <a:lnTo>
                  <a:pt x="1298" y="1291"/>
                </a:lnTo>
                <a:lnTo>
                  <a:pt x="1277" y="1307"/>
                </a:lnTo>
                <a:lnTo>
                  <a:pt x="1255" y="1321"/>
                </a:lnTo>
                <a:lnTo>
                  <a:pt x="1232" y="1336"/>
                </a:lnTo>
                <a:lnTo>
                  <a:pt x="1210" y="1350"/>
                </a:lnTo>
                <a:lnTo>
                  <a:pt x="1187" y="1363"/>
                </a:lnTo>
                <a:lnTo>
                  <a:pt x="1163" y="1375"/>
                </a:lnTo>
                <a:lnTo>
                  <a:pt x="1139" y="1387"/>
                </a:lnTo>
                <a:lnTo>
                  <a:pt x="1115" y="1399"/>
                </a:lnTo>
                <a:lnTo>
                  <a:pt x="1090" y="1409"/>
                </a:lnTo>
                <a:lnTo>
                  <a:pt x="1065" y="1419"/>
                </a:lnTo>
                <a:lnTo>
                  <a:pt x="1039" y="1429"/>
                </a:lnTo>
                <a:lnTo>
                  <a:pt x="1013" y="1437"/>
                </a:lnTo>
                <a:lnTo>
                  <a:pt x="986" y="1445"/>
                </a:lnTo>
                <a:lnTo>
                  <a:pt x="959" y="1452"/>
                </a:lnTo>
                <a:lnTo>
                  <a:pt x="931" y="1458"/>
                </a:lnTo>
                <a:lnTo>
                  <a:pt x="917" y="1460"/>
                </a:lnTo>
                <a:lnTo>
                  <a:pt x="903" y="1463"/>
                </a:lnTo>
                <a:lnTo>
                  <a:pt x="874" y="1467"/>
                </a:lnTo>
                <a:lnTo>
                  <a:pt x="845" y="1471"/>
                </a:lnTo>
                <a:lnTo>
                  <a:pt x="815" y="1473"/>
                </a:lnTo>
                <a:lnTo>
                  <a:pt x="800" y="1474"/>
                </a:lnTo>
                <a:lnTo>
                  <a:pt x="784" y="1475"/>
                </a:lnTo>
                <a:lnTo>
                  <a:pt x="752" y="1475"/>
                </a:lnTo>
                <a:lnTo>
                  <a:pt x="733" y="1475"/>
                </a:lnTo>
                <a:lnTo>
                  <a:pt x="714" y="1474"/>
                </a:lnTo>
                <a:lnTo>
                  <a:pt x="695" y="1473"/>
                </a:lnTo>
                <a:lnTo>
                  <a:pt x="676" y="1471"/>
                </a:lnTo>
                <a:lnTo>
                  <a:pt x="657" y="1469"/>
                </a:lnTo>
                <a:lnTo>
                  <a:pt x="638" y="1467"/>
                </a:lnTo>
                <a:lnTo>
                  <a:pt x="619" y="1464"/>
                </a:lnTo>
                <a:lnTo>
                  <a:pt x="601" y="1460"/>
                </a:lnTo>
                <a:lnTo>
                  <a:pt x="583" y="1456"/>
                </a:lnTo>
                <a:lnTo>
                  <a:pt x="565" y="1452"/>
                </a:lnTo>
                <a:lnTo>
                  <a:pt x="547" y="1447"/>
                </a:lnTo>
                <a:lnTo>
                  <a:pt x="529" y="1442"/>
                </a:lnTo>
                <a:lnTo>
                  <a:pt x="512" y="1437"/>
                </a:lnTo>
                <a:lnTo>
                  <a:pt x="494" y="1431"/>
                </a:lnTo>
                <a:lnTo>
                  <a:pt x="477" y="1424"/>
                </a:lnTo>
                <a:lnTo>
                  <a:pt x="460" y="1417"/>
                </a:lnTo>
                <a:lnTo>
                  <a:pt x="443" y="1410"/>
                </a:lnTo>
                <a:lnTo>
                  <a:pt x="427" y="1403"/>
                </a:lnTo>
                <a:lnTo>
                  <a:pt x="411" y="1395"/>
                </a:lnTo>
                <a:lnTo>
                  <a:pt x="394" y="1387"/>
                </a:lnTo>
                <a:lnTo>
                  <a:pt x="379" y="1378"/>
                </a:lnTo>
                <a:lnTo>
                  <a:pt x="363" y="1369"/>
                </a:lnTo>
                <a:lnTo>
                  <a:pt x="332" y="1350"/>
                </a:lnTo>
                <a:lnTo>
                  <a:pt x="318" y="1340"/>
                </a:lnTo>
                <a:lnTo>
                  <a:pt x="303" y="1329"/>
                </a:lnTo>
                <a:lnTo>
                  <a:pt x="289" y="1318"/>
                </a:lnTo>
                <a:lnTo>
                  <a:pt x="274" y="1307"/>
                </a:lnTo>
                <a:lnTo>
                  <a:pt x="261" y="1296"/>
                </a:lnTo>
                <a:lnTo>
                  <a:pt x="247" y="1284"/>
                </a:lnTo>
                <a:lnTo>
                  <a:pt x="234" y="1272"/>
                </a:lnTo>
                <a:lnTo>
                  <a:pt x="221" y="1260"/>
                </a:lnTo>
                <a:lnTo>
                  <a:pt x="208" y="1247"/>
                </a:lnTo>
                <a:lnTo>
                  <a:pt x="196" y="1234"/>
                </a:lnTo>
                <a:lnTo>
                  <a:pt x="184" y="1221"/>
                </a:lnTo>
                <a:lnTo>
                  <a:pt x="172" y="1208"/>
                </a:lnTo>
                <a:lnTo>
                  <a:pt x="161" y="1194"/>
                </a:lnTo>
                <a:lnTo>
                  <a:pt x="150" y="1180"/>
                </a:lnTo>
                <a:lnTo>
                  <a:pt x="139" y="1165"/>
                </a:lnTo>
                <a:lnTo>
                  <a:pt x="129" y="1151"/>
                </a:lnTo>
                <a:lnTo>
                  <a:pt x="119" y="1136"/>
                </a:lnTo>
                <a:lnTo>
                  <a:pt x="109" y="1121"/>
                </a:lnTo>
                <a:lnTo>
                  <a:pt x="91" y="1090"/>
                </a:lnTo>
                <a:lnTo>
                  <a:pt x="75" y="1058"/>
                </a:lnTo>
                <a:lnTo>
                  <a:pt x="67" y="1042"/>
                </a:lnTo>
                <a:lnTo>
                  <a:pt x="59" y="1026"/>
                </a:lnTo>
                <a:lnTo>
                  <a:pt x="52" y="1009"/>
                </a:lnTo>
                <a:lnTo>
                  <a:pt x="46" y="992"/>
                </a:lnTo>
                <a:lnTo>
                  <a:pt x="40" y="975"/>
                </a:lnTo>
                <a:lnTo>
                  <a:pt x="34" y="958"/>
                </a:lnTo>
                <a:lnTo>
                  <a:pt x="29" y="940"/>
                </a:lnTo>
                <a:lnTo>
                  <a:pt x="24" y="923"/>
                </a:lnTo>
                <a:lnTo>
                  <a:pt x="19" y="905"/>
                </a:lnTo>
                <a:lnTo>
                  <a:pt x="15" y="887"/>
                </a:lnTo>
                <a:lnTo>
                  <a:pt x="12" y="869"/>
                </a:lnTo>
                <a:lnTo>
                  <a:pt x="9" y="851"/>
                </a:lnTo>
                <a:lnTo>
                  <a:pt x="6" y="832"/>
                </a:lnTo>
                <a:lnTo>
                  <a:pt x="4" y="814"/>
                </a:lnTo>
                <a:lnTo>
                  <a:pt x="1" y="776"/>
                </a:lnTo>
                <a:lnTo>
                  <a:pt x="0" y="757"/>
                </a:lnTo>
                <a:lnTo>
                  <a:pt x="0" y="738"/>
                </a:lnTo>
                <a:lnTo>
                  <a:pt x="0" y="718"/>
                </a:lnTo>
                <a:lnTo>
                  <a:pt x="1" y="699"/>
                </a:lnTo>
                <a:lnTo>
                  <a:pt x="2" y="680"/>
                </a:lnTo>
                <a:lnTo>
                  <a:pt x="4" y="661"/>
                </a:lnTo>
                <a:lnTo>
                  <a:pt x="6" y="643"/>
                </a:lnTo>
                <a:lnTo>
                  <a:pt x="9" y="625"/>
                </a:lnTo>
                <a:lnTo>
                  <a:pt x="15" y="588"/>
                </a:lnTo>
                <a:lnTo>
                  <a:pt x="19" y="570"/>
                </a:lnTo>
                <a:lnTo>
                  <a:pt x="24" y="552"/>
                </a:lnTo>
                <a:lnTo>
                  <a:pt x="29" y="535"/>
                </a:lnTo>
                <a:lnTo>
                  <a:pt x="34" y="517"/>
                </a:lnTo>
                <a:lnTo>
                  <a:pt x="46" y="483"/>
                </a:lnTo>
                <a:lnTo>
                  <a:pt x="52" y="466"/>
                </a:lnTo>
                <a:lnTo>
                  <a:pt x="59" y="450"/>
                </a:lnTo>
                <a:lnTo>
                  <a:pt x="67" y="433"/>
                </a:lnTo>
                <a:lnTo>
                  <a:pt x="75" y="417"/>
                </a:lnTo>
                <a:lnTo>
                  <a:pt x="83" y="401"/>
                </a:lnTo>
                <a:lnTo>
                  <a:pt x="91" y="385"/>
                </a:lnTo>
                <a:lnTo>
                  <a:pt x="100" y="370"/>
                </a:lnTo>
                <a:lnTo>
                  <a:pt x="109" y="354"/>
                </a:lnTo>
                <a:lnTo>
                  <a:pt x="119" y="339"/>
                </a:lnTo>
                <a:lnTo>
                  <a:pt x="129" y="324"/>
                </a:lnTo>
                <a:lnTo>
                  <a:pt x="139" y="310"/>
                </a:lnTo>
                <a:lnTo>
                  <a:pt x="150" y="295"/>
                </a:lnTo>
                <a:lnTo>
                  <a:pt x="161" y="281"/>
                </a:lnTo>
                <a:lnTo>
                  <a:pt x="172" y="268"/>
                </a:lnTo>
                <a:lnTo>
                  <a:pt x="184" y="254"/>
                </a:lnTo>
                <a:lnTo>
                  <a:pt x="196" y="241"/>
                </a:lnTo>
                <a:lnTo>
                  <a:pt x="208" y="228"/>
                </a:lnTo>
                <a:lnTo>
                  <a:pt x="221" y="215"/>
                </a:lnTo>
                <a:lnTo>
                  <a:pt x="234" y="203"/>
                </a:lnTo>
                <a:lnTo>
                  <a:pt x="247" y="191"/>
                </a:lnTo>
                <a:lnTo>
                  <a:pt x="261" y="179"/>
                </a:lnTo>
                <a:lnTo>
                  <a:pt x="274" y="168"/>
                </a:lnTo>
                <a:lnTo>
                  <a:pt x="289" y="157"/>
                </a:lnTo>
                <a:lnTo>
                  <a:pt x="303" y="146"/>
                </a:lnTo>
                <a:lnTo>
                  <a:pt x="318" y="136"/>
                </a:lnTo>
                <a:lnTo>
                  <a:pt x="332" y="126"/>
                </a:lnTo>
                <a:lnTo>
                  <a:pt x="348" y="116"/>
                </a:lnTo>
                <a:lnTo>
                  <a:pt x="363" y="106"/>
                </a:lnTo>
                <a:lnTo>
                  <a:pt x="379" y="97"/>
                </a:lnTo>
                <a:lnTo>
                  <a:pt x="394" y="89"/>
                </a:lnTo>
                <a:lnTo>
                  <a:pt x="411" y="80"/>
                </a:lnTo>
                <a:lnTo>
                  <a:pt x="427" y="73"/>
                </a:lnTo>
                <a:lnTo>
                  <a:pt x="443" y="65"/>
                </a:lnTo>
                <a:lnTo>
                  <a:pt x="460" y="58"/>
                </a:lnTo>
                <a:lnTo>
                  <a:pt x="477" y="51"/>
                </a:lnTo>
                <a:lnTo>
                  <a:pt x="494" y="45"/>
                </a:lnTo>
                <a:lnTo>
                  <a:pt x="512" y="39"/>
                </a:lnTo>
                <a:lnTo>
                  <a:pt x="529" y="33"/>
                </a:lnTo>
                <a:lnTo>
                  <a:pt x="547" y="28"/>
                </a:lnTo>
                <a:lnTo>
                  <a:pt x="565" y="23"/>
                </a:lnTo>
                <a:lnTo>
                  <a:pt x="583" y="19"/>
                </a:lnTo>
                <a:lnTo>
                  <a:pt x="601" y="15"/>
                </a:lnTo>
                <a:lnTo>
                  <a:pt x="619" y="12"/>
                </a:lnTo>
                <a:lnTo>
                  <a:pt x="638" y="9"/>
                </a:lnTo>
                <a:lnTo>
                  <a:pt x="657" y="6"/>
                </a:lnTo>
                <a:lnTo>
                  <a:pt x="676" y="4"/>
                </a:lnTo>
                <a:lnTo>
                  <a:pt x="695" y="2"/>
                </a:lnTo>
                <a:lnTo>
                  <a:pt x="714" y="1"/>
                </a:lnTo>
                <a:lnTo>
                  <a:pt x="733" y="0"/>
                </a:lnTo>
                <a:lnTo>
                  <a:pt x="752" y="0"/>
                </a:lnTo>
                <a:lnTo>
                  <a:pt x="784" y="1"/>
                </a:lnTo>
                <a:lnTo>
                  <a:pt x="800" y="1"/>
                </a:lnTo>
                <a:lnTo>
                  <a:pt x="815" y="2"/>
                </a:lnTo>
                <a:lnTo>
                  <a:pt x="845" y="5"/>
                </a:lnTo>
                <a:lnTo>
                  <a:pt x="860" y="6"/>
                </a:lnTo>
                <a:lnTo>
                  <a:pt x="874" y="8"/>
                </a:lnTo>
                <a:lnTo>
                  <a:pt x="903" y="12"/>
                </a:lnTo>
                <a:lnTo>
                  <a:pt x="917" y="15"/>
                </a:lnTo>
                <a:lnTo>
                  <a:pt x="931" y="18"/>
                </a:lnTo>
                <a:lnTo>
                  <a:pt x="959" y="24"/>
                </a:lnTo>
                <a:lnTo>
                  <a:pt x="986" y="30"/>
                </a:lnTo>
                <a:lnTo>
                  <a:pt x="1013" y="38"/>
                </a:lnTo>
                <a:lnTo>
                  <a:pt x="1039" y="47"/>
                </a:lnTo>
                <a:lnTo>
                  <a:pt x="1065" y="56"/>
                </a:lnTo>
                <a:lnTo>
                  <a:pt x="1090" y="66"/>
                </a:lnTo>
                <a:lnTo>
                  <a:pt x="1115" y="77"/>
                </a:lnTo>
                <a:lnTo>
                  <a:pt x="1139" y="88"/>
                </a:lnTo>
                <a:lnTo>
                  <a:pt x="1163" y="100"/>
                </a:lnTo>
                <a:lnTo>
                  <a:pt x="1187" y="112"/>
                </a:lnTo>
                <a:lnTo>
                  <a:pt x="1210" y="126"/>
                </a:lnTo>
                <a:lnTo>
                  <a:pt x="1232" y="139"/>
                </a:lnTo>
                <a:lnTo>
                  <a:pt x="1255" y="154"/>
                </a:lnTo>
                <a:lnTo>
                  <a:pt x="1277" y="169"/>
                </a:lnTo>
                <a:lnTo>
                  <a:pt x="1298" y="184"/>
                </a:lnTo>
                <a:lnTo>
                  <a:pt x="1319" y="200"/>
                </a:lnTo>
                <a:lnTo>
                  <a:pt x="1340" y="216"/>
                </a:lnTo>
                <a:lnTo>
                  <a:pt x="1361" y="232"/>
                </a:lnTo>
                <a:lnTo>
                  <a:pt x="1381" y="249"/>
                </a:lnTo>
                <a:lnTo>
                  <a:pt x="1401" y="267"/>
                </a:lnTo>
                <a:lnTo>
                  <a:pt x="1440" y="302"/>
                </a:lnTo>
                <a:lnTo>
                  <a:pt x="1459" y="321"/>
                </a:lnTo>
                <a:lnTo>
                  <a:pt x="1477" y="339"/>
                </a:lnTo>
                <a:lnTo>
                  <a:pt x="1514" y="377"/>
                </a:lnTo>
                <a:lnTo>
                  <a:pt x="1532" y="358"/>
                </a:lnTo>
                <a:lnTo>
                  <a:pt x="1551" y="339"/>
                </a:lnTo>
                <a:lnTo>
                  <a:pt x="1570" y="321"/>
                </a:lnTo>
                <a:lnTo>
                  <a:pt x="1589" y="302"/>
                </a:lnTo>
                <a:lnTo>
                  <a:pt x="1608" y="284"/>
                </a:lnTo>
                <a:lnTo>
                  <a:pt x="1628" y="267"/>
                </a:lnTo>
                <a:lnTo>
                  <a:pt x="1648" y="249"/>
                </a:lnTo>
                <a:lnTo>
                  <a:pt x="1668" y="232"/>
                </a:lnTo>
                <a:lnTo>
                  <a:pt x="1678" y="224"/>
                </a:lnTo>
                <a:lnTo>
                  <a:pt x="1688" y="216"/>
                </a:lnTo>
                <a:lnTo>
                  <a:pt x="1709" y="200"/>
                </a:lnTo>
                <a:lnTo>
                  <a:pt x="1730" y="184"/>
                </a:lnTo>
                <a:lnTo>
                  <a:pt x="1752" y="169"/>
                </a:lnTo>
                <a:lnTo>
                  <a:pt x="1774" y="154"/>
                </a:lnTo>
                <a:lnTo>
                  <a:pt x="1796" y="139"/>
                </a:lnTo>
                <a:lnTo>
                  <a:pt x="1819" y="126"/>
                </a:lnTo>
                <a:lnTo>
                  <a:pt x="1842" y="112"/>
                </a:lnTo>
                <a:lnTo>
                  <a:pt x="1865" y="100"/>
                </a:lnTo>
                <a:lnTo>
                  <a:pt x="1889" y="88"/>
                </a:lnTo>
                <a:lnTo>
                  <a:pt x="1914" y="77"/>
                </a:lnTo>
                <a:lnTo>
                  <a:pt x="1938" y="66"/>
                </a:lnTo>
                <a:lnTo>
                  <a:pt x="1964" y="56"/>
                </a:lnTo>
                <a:lnTo>
                  <a:pt x="1989" y="47"/>
                </a:lnTo>
                <a:lnTo>
                  <a:pt x="2016" y="38"/>
                </a:lnTo>
                <a:lnTo>
                  <a:pt x="2042" y="30"/>
                </a:lnTo>
                <a:lnTo>
                  <a:pt x="2069" y="24"/>
                </a:lnTo>
                <a:lnTo>
                  <a:pt x="2097" y="18"/>
                </a:lnTo>
                <a:lnTo>
                  <a:pt x="2111" y="15"/>
                </a:lnTo>
                <a:lnTo>
                  <a:pt x="2125" y="12"/>
                </a:lnTo>
                <a:lnTo>
                  <a:pt x="2154" y="8"/>
                </a:lnTo>
                <a:lnTo>
                  <a:pt x="2184" y="5"/>
                </a:lnTo>
                <a:lnTo>
                  <a:pt x="2214" y="2"/>
                </a:lnTo>
                <a:lnTo>
                  <a:pt x="2229" y="1"/>
                </a:lnTo>
                <a:lnTo>
                  <a:pt x="2244" y="1"/>
                </a:lnTo>
                <a:lnTo>
                  <a:pt x="2276" y="0"/>
                </a:lnTo>
                <a:lnTo>
                  <a:pt x="2296" y="0"/>
                </a:lnTo>
                <a:lnTo>
                  <a:pt x="2315" y="1"/>
                </a:lnTo>
                <a:lnTo>
                  <a:pt x="2334" y="2"/>
                </a:lnTo>
                <a:lnTo>
                  <a:pt x="2353" y="4"/>
                </a:lnTo>
                <a:lnTo>
                  <a:pt x="2372" y="6"/>
                </a:lnTo>
                <a:lnTo>
                  <a:pt x="2390" y="9"/>
                </a:lnTo>
                <a:lnTo>
                  <a:pt x="2409" y="12"/>
                </a:lnTo>
                <a:lnTo>
                  <a:pt x="2427" y="15"/>
                </a:lnTo>
                <a:lnTo>
                  <a:pt x="2446" y="19"/>
                </a:lnTo>
                <a:lnTo>
                  <a:pt x="2464" y="23"/>
                </a:lnTo>
                <a:lnTo>
                  <a:pt x="2482" y="28"/>
                </a:lnTo>
                <a:lnTo>
                  <a:pt x="2499" y="33"/>
                </a:lnTo>
                <a:lnTo>
                  <a:pt x="2517" y="39"/>
                </a:lnTo>
                <a:lnTo>
                  <a:pt x="2534" y="45"/>
                </a:lnTo>
                <a:lnTo>
                  <a:pt x="2551" y="51"/>
                </a:lnTo>
                <a:lnTo>
                  <a:pt x="2568" y="58"/>
                </a:lnTo>
                <a:lnTo>
                  <a:pt x="2585" y="65"/>
                </a:lnTo>
                <a:lnTo>
                  <a:pt x="2602" y="73"/>
                </a:lnTo>
                <a:lnTo>
                  <a:pt x="2618" y="80"/>
                </a:lnTo>
                <a:lnTo>
                  <a:pt x="2634" y="89"/>
                </a:lnTo>
                <a:lnTo>
                  <a:pt x="2650" y="97"/>
                </a:lnTo>
                <a:lnTo>
                  <a:pt x="2665" y="106"/>
                </a:lnTo>
                <a:lnTo>
                  <a:pt x="2696" y="126"/>
                </a:lnTo>
                <a:lnTo>
                  <a:pt x="2711" y="136"/>
                </a:lnTo>
                <a:lnTo>
                  <a:pt x="2725" y="146"/>
                </a:lnTo>
                <a:lnTo>
                  <a:pt x="2740" y="157"/>
                </a:lnTo>
                <a:lnTo>
                  <a:pt x="2754" y="168"/>
                </a:lnTo>
                <a:lnTo>
                  <a:pt x="2768" y="179"/>
                </a:lnTo>
                <a:lnTo>
                  <a:pt x="2781" y="191"/>
                </a:lnTo>
                <a:lnTo>
                  <a:pt x="2794" y="203"/>
                </a:lnTo>
                <a:lnTo>
                  <a:pt x="2807" y="215"/>
                </a:lnTo>
                <a:lnTo>
                  <a:pt x="2820" y="228"/>
                </a:lnTo>
                <a:lnTo>
                  <a:pt x="2832" y="241"/>
                </a:lnTo>
                <a:lnTo>
                  <a:pt x="2844" y="254"/>
                </a:lnTo>
                <a:lnTo>
                  <a:pt x="2856" y="268"/>
                </a:lnTo>
                <a:lnTo>
                  <a:pt x="2867" y="281"/>
                </a:lnTo>
                <a:lnTo>
                  <a:pt x="2878" y="295"/>
                </a:lnTo>
                <a:lnTo>
                  <a:pt x="2889" y="310"/>
                </a:lnTo>
                <a:lnTo>
                  <a:pt x="2899" y="324"/>
                </a:lnTo>
                <a:lnTo>
                  <a:pt x="2909" y="339"/>
                </a:lnTo>
                <a:lnTo>
                  <a:pt x="2919" y="354"/>
                </a:lnTo>
                <a:lnTo>
                  <a:pt x="2937" y="385"/>
                </a:lnTo>
                <a:lnTo>
                  <a:pt x="2954" y="417"/>
                </a:lnTo>
                <a:lnTo>
                  <a:pt x="2962" y="433"/>
                </a:lnTo>
                <a:lnTo>
                  <a:pt x="2969" y="450"/>
                </a:lnTo>
                <a:lnTo>
                  <a:pt x="2976" y="466"/>
                </a:lnTo>
                <a:lnTo>
                  <a:pt x="2982" y="483"/>
                </a:lnTo>
                <a:lnTo>
                  <a:pt x="2989" y="500"/>
                </a:lnTo>
                <a:lnTo>
                  <a:pt x="2994" y="517"/>
                </a:lnTo>
                <a:lnTo>
                  <a:pt x="3000" y="535"/>
                </a:lnTo>
                <a:lnTo>
                  <a:pt x="3005" y="552"/>
                </a:lnTo>
                <a:lnTo>
                  <a:pt x="3009" y="570"/>
                </a:lnTo>
                <a:lnTo>
                  <a:pt x="3013" y="588"/>
                </a:lnTo>
                <a:lnTo>
                  <a:pt x="3016" y="606"/>
                </a:lnTo>
                <a:lnTo>
                  <a:pt x="3020" y="625"/>
                </a:lnTo>
                <a:lnTo>
                  <a:pt x="3022" y="643"/>
                </a:lnTo>
                <a:lnTo>
                  <a:pt x="3024" y="661"/>
                </a:lnTo>
                <a:lnTo>
                  <a:pt x="3027" y="699"/>
                </a:lnTo>
                <a:lnTo>
                  <a:pt x="3028" y="718"/>
                </a:lnTo>
                <a:lnTo>
                  <a:pt x="3028" y="738"/>
                </a:lnTo>
                <a:lnTo>
                  <a:pt x="3028" y="755"/>
                </a:lnTo>
                <a:lnTo>
                  <a:pt x="3028" y="771"/>
                </a:lnTo>
                <a:lnTo>
                  <a:pt x="3027" y="787"/>
                </a:lnTo>
                <a:lnTo>
                  <a:pt x="3025" y="803"/>
                </a:lnTo>
                <a:lnTo>
                  <a:pt x="3022" y="836"/>
                </a:lnTo>
                <a:lnTo>
                  <a:pt x="3019" y="851"/>
                </a:lnTo>
                <a:lnTo>
                  <a:pt x="3017" y="867"/>
                </a:lnTo>
                <a:lnTo>
                  <a:pt x="3011" y="898"/>
                </a:lnTo>
                <a:lnTo>
                  <a:pt x="3007" y="914"/>
                </a:lnTo>
                <a:lnTo>
                  <a:pt x="3003" y="929"/>
                </a:lnTo>
                <a:lnTo>
                  <a:pt x="2999" y="944"/>
                </a:lnTo>
                <a:lnTo>
                  <a:pt x="2994" y="959"/>
                </a:lnTo>
                <a:lnTo>
                  <a:pt x="2989" y="974"/>
                </a:lnTo>
                <a:lnTo>
                  <a:pt x="2984" y="989"/>
                </a:lnTo>
                <a:lnTo>
                  <a:pt x="2978" y="1003"/>
                </a:lnTo>
                <a:lnTo>
                  <a:pt x="2972" y="1018"/>
                </a:lnTo>
                <a:lnTo>
                  <a:pt x="2960" y="1046"/>
                </a:lnTo>
                <a:lnTo>
                  <a:pt x="2946" y="1074"/>
                </a:lnTo>
                <a:lnTo>
                  <a:pt x="2939" y="1088"/>
                </a:lnTo>
                <a:lnTo>
                  <a:pt x="2931" y="1101"/>
                </a:lnTo>
                <a:lnTo>
                  <a:pt x="2915" y="1127"/>
                </a:lnTo>
                <a:lnTo>
                  <a:pt x="2898" y="1153"/>
                </a:lnTo>
                <a:lnTo>
                  <a:pt x="2889" y="1166"/>
                </a:lnTo>
                <a:lnTo>
                  <a:pt x="2880" y="1178"/>
                </a:lnTo>
                <a:lnTo>
                  <a:pt x="2870" y="1190"/>
                </a:lnTo>
                <a:lnTo>
                  <a:pt x="2861" y="1202"/>
                </a:lnTo>
                <a:lnTo>
                  <a:pt x="2851" y="1214"/>
                </a:lnTo>
                <a:lnTo>
                  <a:pt x="2841" y="1225"/>
                </a:lnTo>
                <a:lnTo>
                  <a:pt x="2830" y="1237"/>
                </a:lnTo>
                <a:lnTo>
                  <a:pt x="2820" y="1248"/>
                </a:lnTo>
                <a:lnTo>
                  <a:pt x="2798" y="1269"/>
                </a:lnTo>
                <a:lnTo>
                  <a:pt x="2775" y="1290"/>
                </a:lnTo>
                <a:lnTo>
                  <a:pt x="2751" y="1310"/>
                </a:lnTo>
                <a:lnTo>
                  <a:pt x="2739" y="1319"/>
                </a:lnTo>
                <a:lnTo>
                  <a:pt x="2726" y="1329"/>
                </a:lnTo>
                <a:lnTo>
                  <a:pt x="2701" y="1346"/>
                </a:lnTo>
                <a:lnTo>
                  <a:pt x="2675" y="1363"/>
                </a:lnTo>
                <a:lnTo>
                  <a:pt x="2662" y="1371"/>
                </a:lnTo>
                <a:lnTo>
                  <a:pt x="2648" y="1379"/>
                </a:lnTo>
                <a:lnTo>
                  <a:pt x="2621" y="1393"/>
                </a:lnTo>
                <a:lnTo>
                  <a:pt x="2607" y="1400"/>
                </a:lnTo>
                <a:lnTo>
                  <a:pt x="2592" y="1407"/>
                </a:lnTo>
                <a:lnTo>
                  <a:pt x="2563" y="1419"/>
                </a:lnTo>
                <a:lnTo>
                  <a:pt x="2549" y="1425"/>
                </a:lnTo>
                <a:lnTo>
                  <a:pt x="2534" y="1431"/>
                </a:lnTo>
                <a:lnTo>
                  <a:pt x="2519" y="1436"/>
                </a:lnTo>
                <a:lnTo>
                  <a:pt x="2504" y="1441"/>
                </a:lnTo>
                <a:lnTo>
                  <a:pt x="2489" y="1445"/>
                </a:lnTo>
                <a:lnTo>
                  <a:pt x="2473" y="1450"/>
                </a:lnTo>
                <a:lnTo>
                  <a:pt x="2442" y="1457"/>
                </a:lnTo>
                <a:lnTo>
                  <a:pt x="2437" y="1458"/>
                </a:lnTo>
                <a:lnTo>
                  <a:pt x="2417" y="1462"/>
                </a:lnTo>
                <a:lnTo>
                  <a:pt x="2398" y="1466"/>
                </a:lnTo>
                <a:lnTo>
                  <a:pt x="2358" y="1471"/>
                </a:lnTo>
                <a:lnTo>
                  <a:pt x="2338" y="1473"/>
                </a:lnTo>
                <a:lnTo>
                  <a:pt x="2317" y="1474"/>
                </a:lnTo>
                <a:lnTo>
                  <a:pt x="2297" y="1475"/>
                </a:lnTo>
                <a:lnTo>
                  <a:pt x="2276" y="1475"/>
                </a:lnTo>
                <a:lnTo>
                  <a:pt x="2260" y="1475"/>
                </a:lnTo>
                <a:lnTo>
                  <a:pt x="2241" y="1475"/>
                </a:lnTo>
                <a:lnTo>
                  <a:pt x="2221" y="1474"/>
                </a:lnTo>
                <a:lnTo>
                  <a:pt x="2216" y="1473"/>
                </a:lnTo>
                <a:lnTo>
                  <a:pt x="2188" y="1471"/>
                </a:lnTo>
                <a:lnTo>
                  <a:pt x="2160" y="1468"/>
                </a:lnTo>
                <a:lnTo>
                  <a:pt x="2132" y="1464"/>
                </a:lnTo>
                <a:lnTo>
                  <a:pt x="2106" y="1459"/>
                </a:lnTo>
                <a:lnTo>
                  <a:pt x="2079" y="1454"/>
                </a:lnTo>
                <a:lnTo>
                  <a:pt x="2053" y="1447"/>
                </a:lnTo>
                <a:lnTo>
                  <a:pt x="2028" y="1440"/>
                </a:lnTo>
                <a:lnTo>
                  <a:pt x="2003" y="1433"/>
                </a:lnTo>
                <a:lnTo>
                  <a:pt x="1979" y="1424"/>
                </a:lnTo>
                <a:lnTo>
                  <a:pt x="1955" y="1415"/>
                </a:lnTo>
                <a:lnTo>
                  <a:pt x="1931" y="1406"/>
                </a:lnTo>
                <a:lnTo>
                  <a:pt x="1908" y="1396"/>
                </a:lnTo>
                <a:lnTo>
                  <a:pt x="1885" y="1385"/>
                </a:lnTo>
                <a:lnTo>
                  <a:pt x="1862" y="1373"/>
                </a:lnTo>
                <a:lnTo>
                  <a:pt x="1840" y="1362"/>
                </a:lnTo>
                <a:lnTo>
                  <a:pt x="1819" y="1349"/>
                </a:lnTo>
                <a:lnTo>
                  <a:pt x="1797" y="1336"/>
                </a:lnTo>
                <a:lnTo>
                  <a:pt x="1776" y="1323"/>
                </a:lnTo>
                <a:lnTo>
                  <a:pt x="1756" y="1309"/>
                </a:lnTo>
                <a:lnTo>
                  <a:pt x="1736" y="1295"/>
                </a:lnTo>
                <a:lnTo>
                  <a:pt x="1716" y="1280"/>
                </a:lnTo>
                <a:lnTo>
                  <a:pt x="1696" y="1265"/>
                </a:lnTo>
                <a:lnTo>
                  <a:pt x="1657" y="1234"/>
                </a:lnTo>
                <a:lnTo>
                  <a:pt x="1639" y="1218"/>
                </a:lnTo>
                <a:lnTo>
                  <a:pt x="1620" y="1202"/>
                </a:lnTo>
                <a:lnTo>
                  <a:pt x="1584" y="1168"/>
                </a:lnTo>
                <a:lnTo>
                  <a:pt x="1566" y="1151"/>
                </a:lnTo>
                <a:lnTo>
                  <a:pt x="1549" y="1134"/>
                </a:lnTo>
                <a:lnTo>
                  <a:pt x="1514" y="1099"/>
                </a:lnTo>
                <a:close/>
                <a:moveTo>
                  <a:pt x="2276" y="993"/>
                </a:moveTo>
                <a:lnTo>
                  <a:pt x="2290" y="992"/>
                </a:lnTo>
                <a:lnTo>
                  <a:pt x="2303" y="991"/>
                </a:lnTo>
                <a:lnTo>
                  <a:pt x="2317" y="990"/>
                </a:lnTo>
                <a:lnTo>
                  <a:pt x="2330" y="987"/>
                </a:lnTo>
                <a:lnTo>
                  <a:pt x="2342" y="984"/>
                </a:lnTo>
                <a:lnTo>
                  <a:pt x="2355" y="981"/>
                </a:lnTo>
                <a:lnTo>
                  <a:pt x="2367" y="977"/>
                </a:lnTo>
                <a:lnTo>
                  <a:pt x="2379" y="972"/>
                </a:lnTo>
                <a:lnTo>
                  <a:pt x="2391" y="967"/>
                </a:lnTo>
                <a:lnTo>
                  <a:pt x="2402" y="962"/>
                </a:lnTo>
                <a:lnTo>
                  <a:pt x="2413" y="955"/>
                </a:lnTo>
                <a:lnTo>
                  <a:pt x="2418" y="952"/>
                </a:lnTo>
                <a:lnTo>
                  <a:pt x="2423" y="949"/>
                </a:lnTo>
                <a:lnTo>
                  <a:pt x="2434" y="942"/>
                </a:lnTo>
                <a:lnTo>
                  <a:pt x="2444" y="934"/>
                </a:lnTo>
                <a:lnTo>
                  <a:pt x="2453" y="926"/>
                </a:lnTo>
                <a:lnTo>
                  <a:pt x="2462" y="917"/>
                </a:lnTo>
                <a:lnTo>
                  <a:pt x="2471" y="909"/>
                </a:lnTo>
                <a:lnTo>
                  <a:pt x="2479" y="899"/>
                </a:lnTo>
                <a:lnTo>
                  <a:pt x="2487" y="890"/>
                </a:lnTo>
                <a:lnTo>
                  <a:pt x="2494" y="880"/>
                </a:lnTo>
                <a:lnTo>
                  <a:pt x="2501" y="869"/>
                </a:lnTo>
                <a:lnTo>
                  <a:pt x="2507" y="859"/>
                </a:lnTo>
                <a:lnTo>
                  <a:pt x="2513" y="848"/>
                </a:lnTo>
                <a:lnTo>
                  <a:pt x="2518" y="836"/>
                </a:lnTo>
                <a:lnTo>
                  <a:pt x="2523" y="825"/>
                </a:lnTo>
                <a:lnTo>
                  <a:pt x="2527" y="813"/>
                </a:lnTo>
                <a:lnTo>
                  <a:pt x="2530" y="801"/>
                </a:lnTo>
                <a:lnTo>
                  <a:pt x="2533" y="789"/>
                </a:lnTo>
                <a:lnTo>
                  <a:pt x="2535" y="776"/>
                </a:lnTo>
                <a:lnTo>
                  <a:pt x="2537" y="764"/>
                </a:lnTo>
                <a:lnTo>
                  <a:pt x="2538" y="751"/>
                </a:lnTo>
                <a:lnTo>
                  <a:pt x="2538" y="738"/>
                </a:lnTo>
                <a:lnTo>
                  <a:pt x="2538" y="724"/>
                </a:lnTo>
                <a:lnTo>
                  <a:pt x="2537" y="711"/>
                </a:lnTo>
                <a:lnTo>
                  <a:pt x="2535" y="699"/>
                </a:lnTo>
                <a:lnTo>
                  <a:pt x="2533" y="686"/>
                </a:lnTo>
                <a:lnTo>
                  <a:pt x="2530" y="674"/>
                </a:lnTo>
                <a:lnTo>
                  <a:pt x="2527" y="662"/>
                </a:lnTo>
                <a:lnTo>
                  <a:pt x="2523" y="650"/>
                </a:lnTo>
                <a:lnTo>
                  <a:pt x="2518" y="639"/>
                </a:lnTo>
                <a:lnTo>
                  <a:pt x="2513" y="628"/>
                </a:lnTo>
                <a:lnTo>
                  <a:pt x="2507" y="617"/>
                </a:lnTo>
                <a:lnTo>
                  <a:pt x="2501" y="606"/>
                </a:lnTo>
                <a:lnTo>
                  <a:pt x="2494" y="596"/>
                </a:lnTo>
                <a:lnTo>
                  <a:pt x="2487" y="586"/>
                </a:lnTo>
                <a:lnTo>
                  <a:pt x="2479" y="576"/>
                </a:lnTo>
                <a:lnTo>
                  <a:pt x="2471" y="567"/>
                </a:lnTo>
                <a:lnTo>
                  <a:pt x="2462" y="558"/>
                </a:lnTo>
                <a:lnTo>
                  <a:pt x="2453" y="549"/>
                </a:lnTo>
                <a:lnTo>
                  <a:pt x="2444" y="541"/>
                </a:lnTo>
                <a:lnTo>
                  <a:pt x="2434" y="534"/>
                </a:lnTo>
                <a:lnTo>
                  <a:pt x="2423" y="527"/>
                </a:lnTo>
                <a:lnTo>
                  <a:pt x="2413" y="520"/>
                </a:lnTo>
                <a:lnTo>
                  <a:pt x="2402" y="514"/>
                </a:lnTo>
                <a:lnTo>
                  <a:pt x="2391" y="508"/>
                </a:lnTo>
                <a:lnTo>
                  <a:pt x="2379" y="503"/>
                </a:lnTo>
                <a:lnTo>
                  <a:pt x="2367" y="498"/>
                </a:lnTo>
                <a:lnTo>
                  <a:pt x="2355" y="494"/>
                </a:lnTo>
                <a:lnTo>
                  <a:pt x="2342" y="491"/>
                </a:lnTo>
                <a:lnTo>
                  <a:pt x="2330" y="488"/>
                </a:lnTo>
                <a:lnTo>
                  <a:pt x="2317" y="486"/>
                </a:lnTo>
                <a:lnTo>
                  <a:pt x="2303" y="484"/>
                </a:lnTo>
                <a:lnTo>
                  <a:pt x="2290" y="483"/>
                </a:lnTo>
                <a:lnTo>
                  <a:pt x="2276" y="483"/>
                </a:lnTo>
                <a:lnTo>
                  <a:pt x="2259" y="483"/>
                </a:lnTo>
                <a:lnTo>
                  <a:pt x="2244" y="484"/>
                </a:lnTo>
                <a:lnTo>
                  <a:pt x="2228" y="486"/>
                </a:lnTo>
                <a:lnTo>
                  <a:pt x="2213" y="488"/>
                </a:lnTo>
                <a:lnTo>
                  <a:pt x="2183" y="494"/>
                </a:lnTo>
                <a:lnTo>
                  <a:pt x="2169" y="498"/>
                </a:lnTo>
                <a:lnTo>
                  <a:pt x="2154" y="502"/>
                </a:lnTo>
                <a:lnTo>
                  <a:pt x="2140" y="507"/>
                </a:lnTo>
                <a:lnTo>
                  <a:pt x="2125" y="512"/>
                </a:lnTo>
                <a:lnTo>
                  <a:pt x="2111" y="518"/>
                </a:lnTo>
                <a:lnTo>
                  <a:pt x="2097" y="525"/>
                </a:lnTo>
                <a:lnTo>
                  <a:pt x="2069" y="539"/>
                </a:lnTo>
                <a:lnTo>
                  <a:pt x="2056" y="547"/>
                </a:lnTo>
                <a:lnTo>
                  <a:pt x="2042" y="555"/>
                </a:lnTo>
                <a:lnTo>
                  <a:pt x="2015" y="573"/>
                </a:lnTo>
                <a:lnTo>
                  <a:pt x="2002" y="583"/>
                </a:lnTo>
                <a:lnTo>
                  <a:pt x="1989" y="593"/>
                </a:lnTo>
                <a:lnTo>
                  <a:pt x="1962" y="614"/>
                </a:lnTo>
                <a:lnTo>
                  <a:pt x="1936" y="636"/>
                </a:lnTo>
                <a:lnTo>
                  <a:pt x="1923" y="648"/>
                </a:lnTo>
                <a:lnTo>
                  <a:pt x="1911" y="660"/>
                </a:lnTo>
                <a:lnTo>
                  <a:pt x="1885" y="684"/>
                </a:lnTo>
                <a:lnTo>
                  <a:pt x="1859" y="710"/>
                </a:lnTo>
                <a:lnTo>
                  <a:pt x="1834" y="738"/>
                </a:lnTo>
                <a:lnTo>
                  <a:pt x="1857" y="762"/>
                </a:lnTo>
                <a:lnTo>
                  <a:pt x="1868" y="774"/>
                </a:lnTo>
                <a:lnTo>
                  <a:pt x="1880" y="786"/>
                </a:lnTo>
                <a:lnTo>
                  <a:pt x="1903" y="808"/>
                </a:lnTo>
                <a:lnTo>
                  <a:pt x="1926" y="830"/>
                </a:lnTo>
                <a:lnTo>
                  <a:pt x="1945" y="847"/>
                </a:lnTo>
                <a:lnTo>
                  <a:pt x="1964" y="863"/>
                </a:lnTo>
                <a:lnTo>
                  <a:pt x="1984" y="879"/>
                </a:lnTo>
                <a:lnTo>
                  <a:pt x="2005" y="894"/>
                </a:lnTo>
                <a:lnTo>
                  <a:pt x="2025" y="908"/>
                </a:lnTo>
                <a:lnTo>
                  <a:pt x="2046" y="921"/>
                </a:lnTo>
                <a:lnTo>
                  <a:pt x="2067" y="934"/>
                </a:lnTo>
                <a:lnTo>
                  <a:pt x="2089" y="945"/>
                </a:lnTo>
                <a:lnTo>
                  <a:pt x="2111" y="955"/>
                </a:lnTo>
                <a:lnTo>
                  <a:pt x="2133" y="965"/>
                </a:lnTo>
                <a:lnTo>
                  <a:pt x="2144" y="969"/>
                </a:lnTo>
                <a:lnTo>
                  <a:pt x="2155" y="973"/>
                </a:lnTo>
                <a:lnTo>
                  <a:pt x="2178" y="979"/>
                </a:lnTo>
                <a:lnTo>
                  <a:pt x="2201" y="985"/>
                </a:lnTo>
                <a:lnTo>
                  <a:pt x="2213" y="987"/>
                </a:lnTo>
                <a:lnTo>
                  <a:pt x="2225" y="989"/>
                </a:lnTo>
                <a:lnTo>
                  <a:pt x="2236" y="990"/>
                </a:lnTo>
                <a:lnTo>
                  <a:pt x="2248" y="992"/>
                </a:lnTo>
                <a:lnTo>
                  <a:pt x="2260" y="992"/>
                </a:lnTo>
                <a:lnTo>
                  <a:pt x="2273" y="993"/>
                </a:lnTo>
                <a:lnTo>
                  <a:pt x="2276" y="993"/>
                </a:lnTo>
                <a:close/>
                <a:moveTo>
                  <a:pt x="1730" y="621"/>
                </a:moveTo>
                <a:lnTo>
                  <a:pt x="1759" y="590"/>
                </a:lnTo>
                <a:lnTo>
                  <a:pt x="1789" y="561"/>
                </a:lnTo>
                <a:lnTo>
                  <a:pt x="1819" y="532"/>
                </a:lnTo>
                <a:lnTo>
                  <a:pt x="1834" y="519"/>
                </a:lnTo>
                <a:lnTo>
                  <a:pt x="1849" y="505"/>
                </a:lnTo>
                <a:lnTo>
                  <a:pt x="1865" y="492"/>
                </a:lnTo>
                <a:lnTo>
                  <a:pt x="1880" y="480"/>
                </a:lnTo>
                <a:lnTo>
                  <a:pt x="1912" y="455"/>
                </a:lnTo>
                <a:lnTo>
                  <a:pt x="1928" y="444"/>
                </a:lnTo>
                <a:lnTo>
                  <a:pt x="1944" y="433"/>
                </a:lnTo>
                <a:lnTo>
                  <a:pt x="1960" y="422"/>
                </a:lnTo>
                <a:lnTo>
                  <a:pt x="1977" y="412"/>
                </a:lnTo>
                <a:lnTo>
                  <a:pt x="1994" y="403"/>
                </a:lnTo>
                <a:lnTo>
                  <a:pt x="2011" y="393"/>
                </a:lnTo>
                <a:lnTo>
                  <a:pt x="2028" y="385"/>
                </a:lnTo>
                <a:lnTo>
                  <a:pt x="2045" y="377"/>
                </a:lnTo>
                <a:lnTo>
                  <a:pt x="2063" y="369"/>
                </a:lnTo>
                <a:lnTo>
                  <a:pt x="2081" y="362"/>
                </a:lnTo>
                <a:lnTo>
                  <a:pt x="2099" y="356"/>
                </a:lnTo>
                <a:lnTo>
                  <a:pt x="2118" y="350"/>
                </a:lnTo>
                <a:lnTo>
                  <a:pt x="2136" y="345"/>
                </a:lnTo>
                <a:lnTo>
                  <a:pt x="2146" y="342"/>
                </a:lnTo>
                <a:lnTo>
                  <a:pt x="2155" y="340"/>
                </a:lnTo>
                <a:lnTo>
                  <a:pt x="2174" y="336"/>
                </a:lnTo>
                <a:lnTo>
                  <a:pt x="2194" y="333"/>
                </a:lnTo>
                <a:lnTo>
                  <a:pt x="2214" y="331"/>
                </a:lnTo>
                <a:lnTo>
                  <a:pt x="2234" y="329"/>
                </a:lnTo>
                <a:lnTo>
                  <a:pt x="2254" y="328"/>
                </a:lnTo>
                <a:lnTo>
                  <a:pt x="2276" y="327"/>
                </a:lnTo>
                <a:lnTo>
                  <a:pt x="2298" y="328"/>
                </a:lnTo>
                <a:lnTo>
                  <a:pt x="2319" y="329"/>
                </a:lnTo>
                <a:lnTo>
                  <a:pt x="2339" y="332"/>
                </a:lnTo>
                <a:lnTo>
                  <a:pt x="2360" y="336"/>
                </a:lnTo>
                <a:lnTo>
                  <a:pt x="2370" y="338"/>
                </a:lnTo>
                <a:lnTo>
                  <a:pt x="2380" y="340"/>
                </a:lnTo>
                <a:lnTo>
                  <a:pt x="2400" y="346"/>
                </a:lnTo>
                <a:lnTo>
                  <a:pt x="2409" y="349"/>
                </a:lnTo>
                <a:lnTo>
                  <a:pt x="2419" y="352"/>
                </a:lnTo>
                <a:lnTo>
                  <a:pt x="2438" y="359"/>
                </a:lnTo>
                <a:lnTo>
                  <a:pt x="2447" y="363"/>
                </a:lnTo>
                <a:lnTo>
                  <a:pt x="2456" y="367"/>
                </a:lnTo>
                <a:lnTo>
                  <a:pt x="2474" y="376"/>
                </a:lnTo>
                <a:lnTo>
                  <a:pt x="2492" y="386"/>
                </a:lnTo>
                <a:lnTo>
                  <a:pt x="2509" y="397"/>
                </a:lnTo>
                <a:lnTo>
                  <a:pt x="2525" y="408"/>
                </a:lnTo>
                <a:lnTo>
                  <a:pt x="2541" y="420"/>
                </a:lnTo>
                <a:lnTo>
                  <a:pt x="2556" y="433"/>
                </a:lnTo>
                <a:lnTo>
                  <a:pt x="2571" y="447"/>
                </a:lnTo>
                <a:lnTo>
                  <a:pt x="2578" y="454"/>
                </a:lnTo>
                <a:lnTo>
                  <a:pt x="2585" y="461"/>
                </a:lnTo>
                <a:lnTo>
                  <a:pt x="2598" y="476"/>
                </a:lnTo>
                <a:lnTo>
                  <a:pt x="2610" y="491"/>
                </a:lnTo>
                <a:lnTo>
                  <a:pt x="2622" y="507"/>
                </a:lnTo>
                <a:lnTo>
                  <a:pt x="2633" y="524"/>
                </a:lnTo>
                <a:lnTo>
                  <a:pt x="2643" y="541"/>
                </a:lnTo>
                <a:lnTo>
                  <a:pt x="2652" y="559"/>
                </a:lnTo>
                <a:lnTo>
                  <a:pt x="2661" y="577"/>
                </a:lnTo>
                <a:lnTo>
                  <a:pt x="2665" y="586"/>
                </a:lnTo>
                <a:lnTo>
                  <a:pt x="2668" y="596"/>
                </a:lnTo>
                <a:lnTo>
                  <a:pt x="2675" y="615"/>
                </a:lnTo>
                <a:lnTo>
                  <a:pt x="2680" y="634"/>
                </a:lnTo>
                <a:lnTo>
                  <a:pt x="2685" y="654"/>
                </a:lnTo>
                <a:lnTo>
                  <a:pt x="2689" y="674"/>
                </a:lnTo>
                <a:lnTo>
                  <a:pt x="2692" y="695"/>
                </a:lnTo>
                <a:lnTo>
                  <a:pt x="2693" y="716"/>
                </a:lnTo>
                <a:lnTo>
                  <a:pt x="2694" y="738"/>
                </a:lnTo>
                <a:lnTo>
                  <a:pt x="2693" y="759"/>
                </a:lnTo>
                <a:lnTo>
                  <a:pt x="2692" y="770"/>
                </a:lnTo>
                <a:lnTo>
                  <a:pt x="2692" y="780"/>
                </a:lnTo>
                <a:lnTo>
                  <a:pt x="2690" y="791"/>
                </a:lnTo>
                <a:lnTo>
                  <a:pt x="2689" y="801"/>
                </a:lnTo>
                <a:lnTo>
                  <a:pt x="2685" y="821"/>
                </a:lnTo>
                <a:lnTo>
                  <a:pt x="2680" y="841"/>
                </a:lnTo>
                <a:lnTo>
                  <a:pt x="2678" y="851"/>
                </a:lnTo>
                <a:lnTo>
                  <a:pt x="2675" y="861"/>
                </a:lnTo>
                <a:lnTo>
                  <a:pt x="2668" y="880"/>
                </a:lnTo>
                <a:lnTo>
                  <a:pt x="2661" y="898"/>
                </a:lnTo>
                <a:lnTo>
                  <a:pt x="2652" y="917"/>
                </a:lnTo>
                <a:lnTo>
                  <a:pt x="2643" y="934"/>
                </a:lnTo>
                <a:lnTo>
                  <a:pt x="2633" y="951"/>
                </a:lnTo>
                <a:lnTo>
                  <a:pt x="2622" y="968"/>
                </a:lnTo>
                <a:lnTo>
                  <a:pt x="2610" y="984"/>
                </a:lnTo>
                <a:lnTo>
                  <a:pt x="2598" y="1000"/>
                </a:lnTo>
                <a:lnTo>
                  <a:pt x="2585" y="1014"/>
                </a:lnTo>
                <a:lnTo>
                  <a:pt x="2571" y="1029"/>
                </a:lnTo>
                <a:lnTo>
                  <a:pt x="2564" y="1035"/>
                </a:lnTo>
                <a:lnTo>
                  <a:pt x="2556" y="1042"/>
                </a:lnTo>
                <a:lnTo>
                  <a:pt x="2549" y="1049"/>
                </a:lnTo>
                <a:lnTo>
                  <a:pt x="2541" y="1055"/>
                </a:lnTo>
                <a:lnTo>
                  <a:pt x="2525" y="1067"/>
                </a:lnTo>
                <a:lnTo>
                  <a:pt x="2517" y="1073"/>
                </a:lnTo>
                <a:lnTo>
                  <a:pt x="2509" y="1078"/>
                </a:lnTo>
                <a:lnTo>
                  <a:pt x="2501" y="1084"/>
                </a:lnTo>
                <a:lnTo>
                  <a:pt x="2492" y="1089"/>
                </a:lnTo>
                <a:lnTo>
                  <a:pt x="2483" y="1094"/>
                </a:lnTo>
                <a:lnTo>
                  <a:pt x="2474" y="1099"/>
                </a:lnTo>
                <a:lnTo>
                  <a:pt x="2456" y="1108"/>
                </a:lnTo>
                <a:lnTo>
                  <a:pt x="2438" y="1116"/>
                </a:lnTo>
                <a:lnTo>
                  <a:pt x="2419" y="1123"/>
                </a:lnTo>
                <a:lnTo>
                  <a:pt x="2400" y="1130"/>
                </a:lnTo>
                <a:lnTo>
                  <a:pt x="2380" y="1135"/>
                </a:lnTo>
                <a:lnTo>
                  <a:pt x="2360" y="1140"/>
                </a:lnTo>
                <a:lnTo>
                  <a:pt x="2339" y="1143"/>
                </a:lnTo>
                <a:lnTo>
                  <a:pt x="2329" y="1145"/>
                </a:lnTo>
                <a:lnTo>
                  <a:pt x="2319" y="1146"/>
                </a:lnTo>
                <a:lnTo>
                  <a:pt x="2298" y="1147"/>
                </a:lnTo>
                <a:lnTo>
                  <a:pt x="2276" y="1148"/>
                </a:lnTo>
                <a:lnTo>
                  <a:pt x="2271" y="1148"/>
                </a:lnTo>
                <a:lnTo>
                  <a:pt x="2265" y="1148"/>
                </a:lnTo>
                <a:lnTo>
                  <a:pt x="2260" y="1148"/>
                </a:lnTo>
                <a:lnTo>
                  <a:pt x="2254" y="1148"/>
                </a:lnTo>
                <a:lnTo>
                  <a:pt x="2249" y="1147"/>
                </a:lnTo>
                <a:lnTo>
                  <a:pt x="2244" y="1147"/>
                </a:lnTo>
                <a:lnTo>
                  <a:pt x="2239" y="1147"/>
                </a:lnTo>
                <a:lnTo>
                  <a:pt x="2234" y="1146"/>
                </a:lnTo>
                <a:lnTo>
                  <a:pt x="2228" y="1146"/>
                </a:lnTo>
                <a:lnTo>
                  <a:pt x="2223" y="1146"/>
                </a:lnTo>
                <a:lnTo>
                  <a:pt x="2217" y="1145"/>
                </a:lnTo>
                <a:lnTo>
                  <a:pt x="2211" y="1144"/>
                </a:lnTo>
                <a:lnTo>
                  <a:pt x="2206" y="1144"/>
                </a:lnTo>
                <a:lnTo>
                  <a:pt x="2200" y="1143"/>
                </a:lnTo>
                <a:lnTo>
                  <a:pt x="2195" y="1142"/>
                </a:lnTo>
                <a:lnTo>
                  <a:pt x="2190" y="1141"/>
                </a:lnTo>
                <a:lnTo>
                  <a:pt x="2184" y="1141"/>
                </a:lnTo>
                <a:lnTo>
                  <a:pt x="2178" y="1140"/>
                </a:lnTo>
                <a:lnTo>
                  <a:pt x="2164" y="1137"/>
                </a:lnTo>
                <a:lnTo>
                  <a:pt x="2149" y="1133"/>
                </a:lnTo>
                <a:lnTo>
                  <a:pt x="2131" y="1129"/>
                </a:lnTo>
                <a:lnTo>
                  <a:pt x="2117" y="1125"/>
                </a:lnTo>
                <a:lnTo>
                  <a:pt x="2103" y="1120"/>
                </a:lnTo>
                <a:lnTo>
                  <a:pt x="2089" y="1115"/>
                </a:lnTo>
                <a:lnTo>
                  <a:pt x="2075" y="1110"/>
                </a:lnTo>
                <a:lnTo>
                  <a:pt x="2061" y="1105"/>
                </a:lnTo>
                <a:lnTo>
                  <a:pt x="2047" y="1099"/>
                </a:lnTo>
                <a:lnTo>
                  <a:pt x="2020" y="1086"/>
                </a:lnTo>
                <a:lnTo>
                  <a:pt x="2007" y="1079"/>
                </a:lnTo>
                <a:lnTo>
                  <a:pt x="1994" y="1072"/>
                </a:lnTo>
                <a:lnTo>
                  <a:pt x="1981" y="1065"/>
                </a:lnTo>
                <a:lnTo>
                  <a:pt x="1968" y="1057"/>
                </a:lnTo>
                <a:lnTo>
                  <a:pt x="1942" y="1041"/>
                </a:lnTo>
                <a:lnTo>
                  <a:pt x="1930" y="1032"/>
                </a:lnTo>
                <a:lnTo>
                  <a:pt x="1917" y="1023"/>
                </a:lnTo>
                <a:lnTo>
                  <a:pt x="1893" y="1005"/>
                </a:lnTo>
                <a:lnTo>
                  <a:pt x="1869" y="986"/>
                </a:lnTo>
                <a:lnTo>
                  <a:pt x="1845" y="966"/>
                </a:lnTo>
                <a:lnTo>
                  <a:pt x="1833" y="956"/>
                </a:lnTo>
                <a:lnTo>
                  <a:pt x="1821" y="945"/>
                </a:lnTo>
                <a:lnTo>
                  <a:pt x="1798" y="923"/>
                </a:lnTo>
                <a:lnTo>
                  <a:pt x="1775" y="901"/>
                </a:lnTo>
                <a:lnTo>
                  <a:pt x="1753" y="878"/>
                </a:lnTo>
                <a:lnTo>
                  <a:pt x="1730" y="855"/>
                </a:lnTo>
                <a:lnTo>
                  <a:pt x="1675" y="919"/>
                </a:lnTo>
                <a:lnTo>
                  <a:pt x="1619" y="984"/>
                </a:lnTo>
                <a:lnTo>
                  <a:pt x="1640" y="1006"/>
                </a:lnTo>
                <a:lnTo>
                  <a:pt x="1662" y="1028"/>
                </a:lnTo>
                <a:lnTo>
                  <a:pt x="1684" y="1049"/>
                </a:lnTo>
                <a:lnTo>
                  <a:pt x="1706" y="1070"/>
                </a:lnTo>
                <a:lnTo>
                  <a:pt x="1728" y="1091"/>
                </a:lnTo>
                <a:lnTo>
                  <a:pt x="1751" y="1110"/>
                </a:lnTo>
                <a:lnTo>
                  <a:pt x="1775" y="1130"/>
                </a:lnTo>
                <a:lnTo>
                  <a:pt x="1798" y="1148"/>
                </a:lnTo>
                <a:lnTo>
                  <a:pt x="1811" y="1158"/>
                </a:lnTo>
                <a:lnTo>
                  <a:pt x="1823" y="1167"/>
                </a:lnTo>
                <a:lnTo>
                  <a:pt x="1849" y="1185"/>
                </a:lnTo>
                <a:lnTo>
                  <a:pt x="1875" y="1202"/>
                </a:lnTo>
                <a:lnTo>
                  <a:pt x="1889" y="1210"/>
                </a:lnTo>
                <a:lnTo>
                  <a:pt x="1902" y="1218"/>
                </a:lnTo>
                <a:lnTo>
                  <a:pt x="1929" y="1233"/>
                </a:lnTo>
                <a:lnTo>
                  <a:pt x="1943" y="1240"/>
                </a:lnTo>
                <a:lnTo>
                  <a:pt x="1957" y="1247"/>
                </a:lnTo>
                <a:lnTo>
                  <a:pt x="1986" y="1260"/>
                </a:lnTo>
                <a:lnTo>
                  <a:pt x="2000" y="1266"/>
                </a:lnTo>
                <a:lnTo>
                  <a:pt x="2015" y="1272"/>
                </a:lnTo>
                <a:lnTo>
                  <a:pt x="2045" y="1283"/>
                </a:lnTo>
                <a:lnTo>
                  <a:pt x="2076" y="1292"/>
                </a:lnTo>
                <a:lnTo>
                  <a:pt x="2091" y="1297"/>
                </a:lnTo>
                <a:lnTo>
                  <a:pt x="2107" y="1300"/>
                </a:lnTo>
                <a:lnTo>
                  <a:pt x="2123" y="1304"/>
                </a:lnTo>
                <a:lnTo>
                  <a:pt x="2139" y="1307"/>
                </a:lnTo>
                <a:lnTo>
                  <a:pt x="2155" y="1310"/>
                </a:lnTo>
                <a:lnTo>
                  <a:pt x="2172" y="1313"/>
                </a:lnTo>
                <a:lnTo>
                  <a:pt x="2205" y="1316"/>
                </a:lnTo>
                <a:lnTo>
                  <a:pt x="2240" y="1319"/>
                </a:lnTo>
                <a:lnTo>
                  <a:pt x="2276" y="1320"/>
                </a:lnTo>
                <a:lnTo>
                  <a:pt x="2292" y="1319"/>
                </a:lnTo>
                <a:lnTo>
                  <a:pt x="2307" y="1319"/>
                </a:lnTo>
                <a:lnTo>
                  <a:pt x="2338" y="1317"/>
                </a:lnTo>
                <a:lnTo>
                  <a:pt x="2368" y="1313"/>
                </a:lnTo>
                <a:lnTo>
                  <a:pt x="2382" y="1311"/>
                </a:lnTo>
                <a:lnTo>
                  <a:pt x="2397" y="1308"/>
                </a:lnTo>
                <a:lnTo>
                  <a:pt x="2426" y="1301"/>
                </a:lnTo>
                <a:lnTo>
                  <a:pt x="2440" y="1297"/>
                </a:lnTo>
                <a:lnTo>
                  <a:pt x="2454" y="1293"/>
                </a:lnTo>
                <a:lnTo>
                  <a:pt x="2468" y="1289"/>
                </a:lnTo>
                <a:lnTo>
                  <a:pt x="2482" y="1284"/>
                </a:lnTo>
                <a:lnTo>
                  <a:pt x="2496" y="1279"/>
                </a:lnTo>
                <a:lnTo>
                  <a:pt x="2509" y="1274"/>
                </a:lnTo>
                <a:lnTo>
                  <a:pt x="2522" y="1268"/>
                </a:lnTo>
                <a:lnTo>
                  <a:pt x="2536" y="1262"/>
                </a:lnTo>
                <a:lnTo>
                  <a:pt x="2549" y="1256"/>
                </a:lnTo>
                <a:lnTo>
                  <a:pt x="2561" y="1249"/>
                </a:lnTo>
                <a:lnTo>
                  <a:pt x="2586" y="1235"/>
                </a:lnTo>
                <a:lnTo>
                  <a:pt x="2599" y="1228"/>
                </a:lnTo>
                <a:lnTo>
                  <a:pt x="2611" y="1220"/>
                </a:lnTo>
                <a:lnTo>
                  <a:pt x="2622" y="1212"/>
                </a:lnTo>
                <a:lnTo>
                  <a:pt x="2634" y="1204"/>
                </a:lnTo>
                <a:lnTo>
                  <a:pt x="2645" y="1195"/>
                </a:lnTo>
                <a:lnTo>
                  <a:pt x="2656" y="1186"/>
                </a:lnTo>
                <a:lnTo>
                  <a:pt x="2678" y="1168"/>
                </a:lnTo>
                <a:lnTo>
                  <a:pt x="2699" y="1149"/>
                </a:lnTo>
                <a:lnTo>
                  <a:pt x="2709" y="1139"/>
                </a:lnTo>
                <a:lnTo>
                  <a:pt x="2718" y="1128"/>
                </a:lnTo>
                <a:lnTo>
                  <a:pt x="2728" y="1118"/>
                </a:lnTo>
                <a:lnTo>
                  <a:pt x="2737" y="1107"/>
                </a:lnTo>
                <a:lnTo>
                  <a:pt x="2755" y="1085"/>
                </a:lnTo>
                <a:lnTo>
                  <a:pt x="2763" y="1074"/>
                </a:lnTo>
                <a:lnTo>
                  <a:pt x="2771" y="1063"/>
                </a:lnTo>
                <a:lnTo>
                  <a:pt x="2787" y="1039"/>
                </a:lnTo>
                <a:lnTo>
                  <a:pt x="2794" y="1027"/>
                </a:lnTo>
                <a:lnTo>
                  <a:pt x="2801" y="1015"/>
                </a:lnTo>
                <a:lnTo>
                  <a:pt x="2808" y="1002"/>
                </a:lnTo>
                <a:lnTo>
                  <a:pt x="2814" y="990"/>
                </a:lnTo>
                <a:lnTo>
                  <a:pt x="2820" y="977"/>
                </a:lnTo>
                <a:lnTo>
                  <a:pt x="2826" y="964"/>
                </a:lnTo>
                <a:lnTo>
                  <a:pt x="2837" y="937"/>
                </a:lnTo>
                <a:lnTo>
                  <a:pt x="2842" y="924"/>
                </a:lnTo>
                <a:lnTo>
                  <a:pt x="2846" y="910"/>
                </a:lnTo>
                <a:lnTo>
                  <a:pt x="2850" y="897"/>
                </a:lnTo>
                <a:lnTo>
                  <a:pt x="2854" y="883"/>
                </a:lnTo>
                <a:lnTo>
                  <a:pt x="2858" y="869"/>
                </a:lnTo>
                <a:lnTo>
                  <a:pt x="2861" y="855"/>
                </a:lnTo>
                <a:lnTo>
                  <a:pt x="2866" y="826"/>
                </a:lnTo>
                <a:lnTo>
                  <a:pt x="2868" y="812"/>
                </a:lnTo>
                <a:lnTo>
                  <a:pt x="2870" y="797"/>
                </a:lnTo>
                <a:lnTo>
                  <a:pt x="2871" y="783"/>
                </a:lnTo>
                <a:lnTo>
                  <a:pt x="2872" y="768"/>
                </a:lnTo>
                <a:lnTo>
                  <a:pt x="2873" y="753"/>
                </a:lnTo>
                <a:lnTo>
                  <a:pt x="2873" y="738"/>
                </a:lnTo>
                <a:lnTo>
                  <a:pt x="2873" y="722"/>
                </a:lnTo>
                <a:lnTo>
                  <a:pt x="2872" y="707"/>
                </a:lnTo>
                <a:lnTo>
                  <a:pt x="2870" y="678"/>
                </a:lnTo>
                <a:lnTo>
                  <a:pt x="2868" y="663"/>
                </a:lnTo>
                <a:lnTo>
                  <a:pt x="2866" y="649"/>
                </a:lnTo>
                <a:lnTo>
                  <a:pt x="2861" y="620"/>
                </a:lnTo>
                <a:lnTo>
                  <a:pt x="2858" y="606"/>
                </a:lnTo>
                <a:lnTo>
                  <a:pt x="2854" y="592"/>
                </a:lnTo>
                <a:lnTo>
                  <a:pt x="2850" y="579"/>
                </a:lnTo>
                <a:lnTo>
                  <a:pt x="2846" y="565"/>
                </a:lnTo>
                <a:lnTo>
                  <a:pt x="2837" y="538"/>
                </a:lnTo>
                <a:lnTo>
                  <a:pt x="2832" y="525"/>
                </a:lnTo>
                <a:lnTo>
                  <a:pt x="2826" y="511"/>
                </a:lnTo>
                <a:lnTo>
                  <a:pt x="2820" y="499"/>
                </a:lnTo>
                <a:lnTo>
                  <a:pt x="2814" y="486"/>
                </a:lnTo>
                <a:lnTo>
                  <a:pt x="2801" y="461"/>
                </a:lnTo>
                <a:lnTo>
                  <a:pt x="2794" y="448"/>
                </a:lnTo>
                <a:lnTo>
                  <a:pt x="2787" y="436"/>
                </a:lnTo>
                <a:lnTo>
                  <a:pt x="2779" y="424"/>
                </a:lnTo>
                <a:lnTo>
                  <a:pt x="2771" y="413"/>
                </a:lnTo>
                <a:lnTo>
                  <a:pt x="2763" y="401"/>
                </a:lnTo>
                <a:lnTo>
                  <a:pt x="2755" y="390"/>
                </a:lnTo>
                <a:lnTo>
                  <a:pt x="2746" y="379"/>
                </a:lnTo>
                <a:lnTo>
                  <a:pt x="2737" y="368"/>
                </a:lnTo>
                <a:lnTo>
                  <a:pt x="2728" y="357"/>
                </a:lnTo>
                <a:lnTo>
                  <a:pt x="2718" y="347"/>
                </a:lnTo>
                <a:lnTo>
                  <a:pt x="2709" y="337"/>
                </a:lnTo>
                <a:lnTo>
                  <a:pt x="2699" y="327"/>
                </a:lnTo>
                <a:lnTo>
                  <a:pt x="2678" y="307"/>
                </a:lnTo>
                <a:lnTo>
                  <a:pt x="2667" y="298"/>
                </a:lnTo>
                <a:lnTo>
                  <a:pt x="2656" y="289"/>
                </a:lnTo>
                <a:lnTo>
                  <a:pt x="2645" y="280"/>
                </a:lnTo>
                <a:lnTo>
                  <a:pt x="2634" y="272"/>
                </a:lnTo>
                <a:lnTo>
                  <a:pt x="2611" y="255"/>
                </a:lnTo>
                <a:lnTo>
                  <a:pt x="2586" y="240"/>
                </a:lnTo>
                <a:lnTo>
                  <a:pt x="2561" y="226"/>
                </a:lnTo>
                <a:lnTo>
                  <a:pt x="2536" y="213"/>
                </a:lnTo>
                <a:lnTo>
                  <a:pt x="2509" y="202"/>
                </a:lnTo>
                <a:lnTo>
                  <a:pt x="2496" y="196"/>
                </a:lnTo>
                <a:lnTo>
                  <a:pt x="2482" y="191"/>
                </a:lnTo>
                <a:lnTo>
                  <a:pt x="2454" y="182"/>
                </a:lnTo>
                <a:lnTo>
                  <a:pt x="2426" y="174"/>
                </a:lnTo>
                <a:lnTo>
                  <a:pt x="2411" y="171"/>
                </a:lnTo>
                <a:lnTo>
                  <a:pt x="2397" y="167"/>
                </a:lnTo>
                <a:lnTo>
                  <a:pt x="2382" y="165"/>
                </a:lnTo>
                <a:lnTo>
                  <a:pt x="2367" y="162"/>
                </a:lnTo>
                <a:lnTo>
                  <a:pt x="2338" y="159"/>
                </a:lnTo>
                <a:lnTo>
                  <a:pt x="2322" y="157"/>
                </a:lnTo>
                <a:lnTo>
                  <a:pt x="2307" y="156"/>
                </a:lnTo>
                <a:lnTo>
                  <a:pt x="2276" y="156"/>
                </a:lnTo>
                <a:lnTo>
                  <a:pt x="2249" y="156"/>
                </a:lnTo>
                <a:lnTo>
                  <a:pt x="2223" y="157"/>
                </a:lnTo>
                <a:lnTo>
                  <a:pt x="2211" y="158"/>
                </a:lnTo>
                <a:lnTo>
                  <a:pt x="2198" y="159"/>
                </a:lnTo>
                <a:lnTo>
                  <a:pt x="2173" y="162"/>
                </a:lnTo>
                <a:lnTo>
                  <a:pt x="2161" y="164"/>
                </a:lnTo>
                <a:lnTo>
                  <a:pt x="2149" y="166"/>
                </a:lnTo>
                <a:lnTo>
                  <a:pt x="2125" y="171"/>
                </a:lnTo>
                <a:lnTo>
                  <a:pt x="2101" y="176"/>
                </a:lnTo>
                <a:lnTo>
                  <a:pt x="2078" y="182"/>
                </a:lnTo>
                <a:lnTo>
                  <a:pt x="2056" y="189"/>
                </a:lnTo>
                <a:lnTo>
                  <a:pt x="2044" y="193"/>
                </a:lnTo>
                <a:lnTo>
                  <a:pt x="2033" y="196"/>
                </a:lnTo>
                <a:lnTo>
                  <a:pt x="2011" y="204"/>
                </a:lnTo>
                <a:lnTo>
                  <a:pt x="1990" y="213"/>
                </a:lnTo>
                <a:lnTo>
                  <a:pt x="1969" y="223"/>
                </a:lnTo>
                <a:lnTo>
                  <a:pt x="1948" y="233"/>
                </a:lnTo>
                <a:lnTo>
                  <a:pt x="1927" y="243"/>
                </a:lnTo>
                <a:lnTo>
                  <a:pt x="1907" y="254"/>
                </a:lnTo>
                <a:lnTo>
                  <a:pt x="1887" y="266"/>
                </a:lnTo>
                <a:lnTo>
                  <a:pt x="1868" y="278"/>
                </a:lnTo>
                <a:lnTo>
                  <a:pt x="1848" y="291"/>
                </a:lnTo>
                <a:lnTo>
                  <a:pt x="1829" y="304"/>
                </a:lnTo>
                <a:lnTo>
                  <a:pt x="1810" y="318"/>
                </a:lnTo>
                <a:lnTo>
                  <a:pt x="1792" y="332"/>
                </a:lnTo>
                <a:lnTo>
                  <a:pt x="1774" y="346"/>
                </a:lnTo>
                <a:lnTo>
                  <a:pt x="1756" y="361"/>
                </a:lnTo>
                <a:lnTo>
                  <a:pt x="1738" y="376"/>
                </a:lnTo>
                <a:lnTo>
                  <a:pt x="1720" y="392"/>
                </a:lnTo>
                <a:lnTo>
                  <a:pt x="1703" y="408"/>
                </a:lnTo>
                <a:lnTo>
                  <a:pt x="1686" y="424"/>
                </a:lnTo>
                <a:lnTo>
                  <a:pt x="1669" y="441"/>
                </a:lnTo>
                <a:lnTo>
                  <a:pt x="1652" y="457"/>
                </a:lnTo>
                <a:lnTo>
                  <a:pt x="1619" y="491"/>
                </a:lnTo>
                <a:lnTo>
                  <a:pt x="1682" y="564"/>
                </a:lnTo>
                <a:lnTo>
                  <a:pt x="1730" y="621"/>
                </a:lnTo>
                <a:close/>
                <a:moveTo>
                  <a:pt x="1514" y="868"/>
                </a:moveTo>
                <a:lnTo>
                  <a:pt x="1626" y="738"/>
                </a:lnTo>
                <a:lnTo>
                  <a:pt x="1564" y="665"/>
                </a:lnTo>
                <a:lnTo>
                  <a:pt x="1514" y="607"/>
                </a:lnTo>
                <a:lnTo>
                  <a:pt x="1403" y="738"/>
                </a:lnTo>
                <a:lnTo>
                  <a:pt x="1453" y="797"/>
                </a:lnTo>
                <a:lnTo>
                  <a:pt x="1458" y="803"/>
                </a:lnTo>
                <a:lnTo>
                  <a:pt x="1464" y="810"/>
                </a:lnTo>
                <a:lnTo>
                  <a:pt x="1471" y="817"/>
                </a:lnTo>
                <a:lnTo>
                  <a:pt x="1499" y="851"/>
                </a:lnTo>
                <a:lnTo>
                  <a:pt x="1514" y="868"/>
                </a:lnTo>
                <a:close/>
                <a:moveTo>
                  <a:pt x="752" y="1320"/>
                </a:moveTo>
                <a:lnTo>
                  <a:pt x="779" y="1319"/>
                </a:lnTo>
                <a:lnTo>
                  <a:pt x="805" y="1318"/>
                </a:lnTo>
                <a:lnTo>
                  <a:pt x="818" y="1317"/>
                </a:lnTo>
                <a:lnTo>
                  <a:pt x="830" y="1316"/>
                </a:lnTo>
                <a:lnTo>
                  <a:pt x="855" y="1313"/>
                </a:lnTo>
                <a:lnTo>
                  <a:pt x="879" y="1309"/>
                </a:lnTo>
                <a:lnTo>
                  <a:pt x="903" y="1304"/>
                </a:lnTo>
                <a:lnTo>
                  <a:pt x="927" y="1299"/>
                </a:lnTo>
                <a:lnTo>
                  <a:pt x="950" y="1293"/>
                </a:lnTo>
                <a:lnTo>
                  <a:pt x="973" y="1286"/>
                </a:lnTo>
                <a:lnTo>
                  <a:pt x="984" y="1283"/>
                </a:lnTo>
                <a:lnTo>
                  <a:pt x="995" y="1279"/>
                </a:lnTo>
                <a:lnTo>
                  <a:pt x="1017" y="1271"/>
                </a:lnTo>
                <a:lnTo>
                  <a:pt x="1039" y="1262"/>
                </a:lnTo>
                <a:lnTo>
                  <a:pt x="1060" y="1253"/>
                </a:lnTo>
                <a:lnTo>
                  <a:pt x="1081" y="1243"/>
                </a:lnTo>
                <a:lnTo>
                  <a:pt x="1101" y="1232"/>
                </a:lnTo>
                <a:lnTo>
                  <a:pt x="1121" y="1221"/>
                </a:lnTo>
                <a:lnTo>
                  <a:pt x="1141" y="1209"/>
                </a:lnTo>
                <a:lnTo>
                  <a:pt x="1161" y="1197"/>
                </a:lnTo>
                <a:lnTo>
                  <a:pt x="1180" y="1184"/>
                </a:lnTo>
                <a:lnTo>
                  <a:pt x="1199" y="1171"/>
                </a:lnTo>
                <a:lnTo>
                  <a:pt x="1218" y="1157"/>
                </a:lnTo>
                <a:lnTo>
                  <a:pt x="1236" y="1143"/>
                </a:lnTo>
                <a:lnTo>
                  <a:pt x="1255" y="1129"/>
                </a:lnTo>
                <a:lnTo>
                  <a:pt x="1273" y="1114"/>
                </a:lnTo>
                <a:lnTo>
                  <a:pt x="1291" y="1099"/>
                </a:lnTo>
                <a:lnTo>
                  <a:pt x="1308" y="1083"/>
                </a:lnTo>
                <a:lnTo>
                  <a:pt x="1325" y="1067"/>
                </a:lnTo>
                <a:lnTo>
                  <a:pt x="1343" y="1051"/>
                </a:lnTo>
                <a:lnTo>
                  <a:pt x="1360" y="1035"/>
                </a:lnTo>
                <a:lnTo>
                  <a:pt x="1376" y="1018"/>
                </a:lnTo>
                <a:lnTo>
                  <a:pt x="1410" y="984"/>
                </a:lnTo>
                <a:lnTo>
                  <a:pt x="1353" y="919"/>
                </a:lnTo>
                <a:lnTo>
                  <a:pt x="1298" y="854"/>
                </a:lnTo>
                <a:lnTo>
                  <a:pt x="1269" y="885"/>
                </a:lnTo>
                <a:lnTo>
                  <a:pt x="1240" y="914"/>
                </a:lnTo>
                <a:lnTo>
                  <a:pt x="1210" y="943"/>
                </a:lnTo>
                <a:lnTo>
                  <a:pt x="1194" y="956"/>
                </a:lnTo>
                <a:lnTo>
                  <a:pt x="1179" y="970"/>
                </a:lnTo>
                <a:lnTo>
                  <a:pt x="1164" y="983"/>
                </a:lnTo>
                <a:lnTo>
                  <a:pt x="1148" y="996"/>
                </a:lnTo>
                <a:lnTo>
                  <a:pt x="1117" y="1020"/>
                </a:lnTo>
                <a:lnTo>
                  <a:pt x="1101" y="1031"/>
                </a:lnTo>
                <a:lnTo>
                  <a:pt x="1084" y="1042"/>
                </a:lnTo>
                <a:lnTo>
                  <a:pt x="1068" y="1053"/>
                </a:lnTo>
                <a:lnTo>
                  <a:pt x="1051" y="1063"/>
                </a:lnTo>
                <a:lnTo>
                  <a:pt x="1035" y="1073"/>
                </a:lnTo>
                <a:lnTo>
                  <a:pt x="1018" y="1082"/>
                </a:lnTo>
                <a:lnTo>
                  <a:pt x="1000" y="1090"/>
                </a:lnTo>
                <a:lnTo>
                  <a:pt x="983" y="1099"/>
                </a:lnTo>
                <a:lnTo>
                  <a:pt x="965" y="1106"/>
                </a:lnTo>
                <a:lnTo>
                  <a:pt x="947" y="1113"/>
                </a:lnTo>
                <a:lnTo>
                  <a:pt x="929" y="1119"/>
                </a:lnTo>
                <a:lnTo>
                  <a:pt x="911" y="1125"/>
                </a:lnTo>
                <a:lnTo>
                  <a:pt x="892" y="1130"/>
                </a:lnTo>
                <a:lnTo>
                  <a:pt x="883" y="1133"/>
                </a:lnTo>
                <a:lnTo>
                  <a:pt x="873" y="1135"/>
                </a:lnTo>
                <a:lnTo>
                  <a:pt x="854" y="1139"/>
                </a:lnTo>
                <a:lnTo>
                  <a:pt x="834" y="1142"/>
                </a:lnTo>
                <a:lnTo>
                  <a:pt x="815" y="1145"/>
                </a:lnTo>
                <a:lnTo>
                  <a:pt x="794" y="1147"/>
                </a:lnTo>
                <a:lnTo>
                  <a:pt x="774" y="1148"/>
                </a:lnTo>
                <a:lnTo>
                  <a:pt x="752" y="1148"/>
                </a:lnTo>
                <a:lnTo>
                  <a:pt x="731" y="1147"/>
                </a:lnTo>
                <a:lnTo>
                  <a:pt x="710" y="1146"/>
                </a:lnTo>
                <a:lnTo>
                  <a:pt x="689" y="1143"/>
                </a:lnTo>
                <a:lnTo>
                  <a:pt x="669" y="1140"/>
                </a:lnTo>
                <a:lnTo>
                  <a:pt x="658" y="1138"/>
                </a:lnTo>
                <a:lnTo>
                  <a:pt x="648" y="1135"/>
                </a:lnTo>
                <a:lnTo>
                  <a:pt x="629" y="1130"/>
                </a:lnTo>
                <a:lnTo>
                  <a:pt x="619" y="1127"/>
                </a:lnTo>
                <a:lnTo>
                  <a:pt x="609" y="1123"/>
                </a:lnTo>
                <a:lnTo>
                  <a:pt x="590" y="1116"/>
                </a:lnTo>
                <a:lnTo>
                  <a:pt x="581" y="1112"/>
                </a:lnTo>
                <a:lnTo>
                  <a:pt x="572" y="1108"/>
                </a:lnTo>
                <a:lnTo>
                  <a:pt x="554" y="1099"/>
                </a:lnTo>
                <a:lnTo>
                  <a:pt x="536" y="1089"/>
                </a:lnTo>
                <a:lnTo>
                  <a:pt x="519" y="1078"/>
                </a:lnTo>
                <a:lnTo>
                  <a:pt x="503" y="1067"/>
                </a:lnTo>
                <a:lnTo>
                  <a:pt x="487" y="1055"/>
                </a:lnTo>
                <a:lnTo>
                  <a:pt x="472" y="1042"/>
                </a:lnTo>
                <a:lnTo>
                  <a:pt x="458" y="1029"/>
                </a:lnTo>
                <a:lnTo>
                  <a:pt x="451" y="1022"/>
                </a:lnTo>
                <a:lnTo>
                  <a:pt x="444" y="1014"/>
                </a:lnTo>
                <a:lnTo>
                  <a:pt x="431" y="1000"/>
                </a:lnTo>
                <a:lnTo>
                  <a:pt x="418" y="984"/>
                </a:lnTo>
                <a:lnTo>
                  <a:pt x="406" y="968"/>
                </a:lnTo>
                <a:lnTo>
                  <a:pt x="396" y="951"/>
                </a:lnTo>
                <a:lnTo>
                  <a:pt x="385" y="934"/>
                </a:lnTo>
                <a:lnTo>
                  <a:pt x="376" y="917"/>
                </a:lnTo>
                <a:lnTo>
                  <a:pt x="368" y="898"/>
                </a:lnTo>
                <a:lnTo>
                  <a:pt x="364" y="889"/>
                </a:lnTo>
                <a:lnTo>
                  <a:pt x="360" y="880"/>
                </a:lnTo>
                <a:lnTo>
                  <a:pt x="354" y="861"/>
                </a:lnTo>
                <a:lnTo>
                  <a:pt x="348" y="841"/>
                </a:lnTo>
                <a:lnTo>
                  <a:pt x="343" y="821"/>
                </a:lnTo>
                <a:lnTo>
                  <a:pt x="340" y="801"/>
                </a:lnTo>
                <a:lnTo>
                  <a:pt x="337" y="780"/>
                </a:lnTo>
                <a:lnTo>
                  <a:pt x="335" y="759"/>
                </a:lnTo>
                <a:lnTo>
                  <a:pt x="335" y="738"/>
                </a:lnTo>
                <a:lnTo>
                  <a:pt x="335" y="716"/>
                </a:lnTo>
                <a:lnTo>
                  <a:pt x="336" y="705"/>
                </a:lnTo>
                <a:lnTo>
                  <a:pt x="337" y="695"/>
                </a:lnTo>
                <a:lnTo>
                  <a:pt x="338" y="685"/>
                </a:lnTo>
                <a:lnTo>
                  <a:pt x="340" y="674"/>
                </a:lnTo>
                <a:lnTo>
                  <a:pt x="343" y="654"/>
                </a:lnTo>
                <a:lnTo>
                  <a:pt x="348" y="634"/>
                </a:lnTo>
                <a:lnTo>
                  <a:pt x="351" y="624"/>
                </a:lnTo>
                <a:lnTo>
                  <a:pt x="354" y="615"/>
                </a:lnTo>
                <a:lnTo>
                  <a:pt x="360" y="596"/>
                </a:lnTo>
                <a:lnTo>
                  <a:pt x="368" y="577"/>
                </a:lnTo>
                <a:lnTo>
                  <a:pt x="376" y="559"/>
                </a:lnTo>
                <a:lnTo>
                  <a:pt x="385" y="541"/>
                </a:lnTo>
                <a:lnTo>
                  <a:pt x="396" y="524"/>
                </a:lnTo>
                <a:lnTo>
                  <a:pt x="406" y="507"/>
                </a:lnTo>
                <a:lnTo>
                  <a:pt x="418" y="491"/>
                </a:lnTo>
                <a:lnTo>
                  <a:pt x="431" y="476"/>
                </a:lnTo>
                <a:lnTo>
                  <a:pt x="444" y="461"/>
                </a:lnTo>
                <a:lnTo>
                  <a:pt x="458" y="447"/>
                </a:lnTo>
                <a:lnTo>
                  <a:pt x="465" y="440"/>
                </a:lnTo>
                <a:lnTo>
                  <a:pt x="472" y="433"/>
                </a:lnTo>
                <a:lnTo>
                  <a:pt x="480" y="427"/>
                </a:lnTo>
                <a:lnTo>
                  <a:pt x="487" y="420"/>
                </a:lnTo>
                <a:lnTo>
                  <a:pt x="503" y="408"/>
                </a:lnTo>
                <a:lnTo>
                  <a:pt x="511" y="402"/>
                </a:lnTo>
                <a:lnTo>
                  <a:pt x="519" y="397"/>
                </a:lnTo>
                <a:lnTo>
                  <a:pt x="528" y="391"/>
                </a:lnTo>
                <a:lnTo>
                  <a:pt x="536" y="386"/>
                </a:lnTo>
                <a:lnTo>
                  <a:pt x="545" y="381"/>
                </a:lnTo>
                <a:lnTo>
                  <a:pt x="554" y="376"/>
                </a:lnTo>
                <a:lnTo>
                  <a:pt x="572" y="367"/>
                </a:lnTo>
                <a:lnTo>
                  <a:pt x="590" y="359"/>
                </a:lnTo>
                <a:lnTo>
                  <a:pt x="609" y="352"/>
                </a:lnTo>
                <a:lnTo>
                  <a:pt x="629" y="346"/>
                </a:lnTo>
                <a:lnTo>
                  <a:pt x="648" y="340"/>
                </a:lnTo>
                <a:lnTo>
                  <a:pt x="668" y="336"/>
                </a:lnTo>
                <a:lnTo>
                  <a:pt x="689" y="332"/>
                </a:lnTo>
                <a:lnTo>
                  <a:pt x="699" y="331"/>
                </a:lnTo>
                <a:lnTo>
                  <a:pt x="710" y="329"/>
                </a:lnTo>
                <a:lnTo>
                  <a:pt x="731" y="328"/>
                </a:lnTo>
                <a:lnTo>
                  <a:pt x="752" y="327"/>
                </a:lnTo>
                <a:lnTo>
                  <a:pt x="772" y="328"/>
                </a:lnTo>
                <a:lnTo>
                  <a:pt x="790" y="329"/>
                </a:lnTo>
                <a:lnTo>
                  <a:pt x="808" y="330"/>
                </a:lnTo>
                <a:lnTo>
                  <a:pt x="826" y="333"/>
                </a:lnTo>
                <a:lnTo>
                  <a:pt x="844" y="335"/>
                </a:lnTo>
                <a:lnTo>
                  <a:pt x="861" y="339"/>
                </a:lnTo>
                <a:lnTo>
                  <a:pt x="879" y="342"/>
                </a:lnTo>
                <a:lnTo>
                  <a:pt x="896" y="347"/>
                </a:lnTo>
                <a:lnTo>
                  <a:pt x="913" y="352"/>
                </a:lnTo>
                <a:lnTo>
                  <a:pt x="929" y="357"/>
                </a:lnTo>
                <a:lnTo>
                  <a:pt x="946" y="363"/>
                </a:lnTo>
                <a:lnTo>
                  <a:pt x="962" y="369"/>
                </a:lnTo>
                <a:lnTo>
                  <a:pt x="978" y="376"/>
                </a:lnTo>
                <a:lnTo>
                  <a:pt x="993" y="383"/>
                </a:lnTo>
                <a:lnTo>
                  <a:pt x="1009" y="391"/>
                </a:lnTo>
                <a:lnTo>
                  <a:pt x="1024" y="399"/>
                </a:lnTo>
                <a:lnTo>
                  <a:pt x="1040" y="407"/>
                </a:lnTo>
                <a:lnTo>
                  <a:pt x="1055" y="416"/>
                </a:lnTo>
                <a:lnTo>
                  <a:pt x="1084" y="434"/>
                </a:lnTo>
                <a:lnTo>
                  <a:pt x="1099" y="444"/>
                </a:lnTo>
                <a:lnTo>
                  <a:pt x="1113" y="454"/>
                </a:lnTo>
                <a:lnTo>
                  <a:pt x="1127" y="465"/>
                </a:lnTo>
                <a:lnTo>
                  <a:pt x="1141" y="475"/>
                </a:lnTo>
                <a:lnTo>
                  <a:pt x="1155" y="486"/>
                </a:lnTo>
                <a:lnTo>
                  <a:pt x="1169" y="497"/>
                </a:lnTo>
                <a:lnTo>
                  <a:pt x="1196" y="521"/>
                </a:lnTo>
                <a:lnTo>
                  <a:pt x="1209" y="533"/>
                </a:lnTo>
                <a:lnTo>
                  <a:pt x="1222" y="545"/>
                </a:lnTo>
                <a:lnTo>
                  <a:pt x="1248" y="569"/>
                </a:lnTo>
                <a:lnTo>
                  <a:pt x="1274" y="595"/>
                </a:lnTo>
                <a:lnTo>
                  <a:pt x="1298" y="620"/>
                </a:lnTo>
                <a:lnTo>
                  <a:pt x="1353" y="556"/>
                </a:lnTo>
                <a:lnTo>
                  <a:pt x="1410" y="491"/>
                </a:lnTo>
                <a:lnTo>
                  <a:pt x="1376" y="457"/>
                </a:lnTo>
                <a:lnTo>
                  <a:pt x="1343" y="424"/>
                </a:lnTo>
                <a:lnTo>
                  <a:pt x="1308" y="392"/>
                </a:lnTo>
                <a:lnTo>
                  <a:pt x="1273" y="361"/>
                </a:lnTo>
                <a:lnTo>
                  <a:pt x="1255" y="346"/>
                </a:lnTo>
                <a:lnTo>
                  <a:pt x="1236" y="332"/>
                </a:lnTo>
                <a:lnTo>
                  <a:pt x="1218" y="318"/>
                </a:lnTo>
                <a:lnTo>
                  <a:pt x="1199" y="304"/>
                </a:lnTo>
                <a:lnTo>
                  <a:pt x="1180" y="291"/>
                </a:lnTo>
                <a:lnTo>
                  <a:pt x="1161" y="278"/>
                </a:lnTo>
                <a:lnTo>
                  <a:pt x="1141" y="266"/>
                </a:lnTo>
                <a:lnTo>
                  <a:pt x="1121" y="254"/>
                </a:lnTo>
                <a:lnTo>
                  <a:pt x="1101" y="243"/>
                </a:lnTo>
                <a:lnTo>
                  <a:pt x="1081" y="233"/>
                </a:lnTo>
                <a:lnTo>
                  <a:pt x="1060" y="223"/>
                </a:lnTo>
                <a:lnTo>
                  <a:pt x="1039" y="213"/>
                </a:lnTo>
                <a:lnTo>
                  <a:pt x="1017" y="204"/>
                </a:lnTo>
                <a:lnTo>
                  <a:pt x="995" y="196"/>
                </a:lnTo>
                <a:lnTo>
                  <a:pt x="973" y="189"/>
                </a:lnTo>
                <a:lnTo>
                  <a:pt x="950" y="182"/>
                </a:lnTo>
                <a:lnTo>
                  <a:pt x="927" y="176"/>
                </a:lnTo>
                <a:lnTo>
                  <a:pt x="915" y="173"/>
                </a:lnTo>
                <a:lnTo>
                  <a:pt x="903" y="171"/>
                </a:lnTo>
                <a:lnTo>
                  <a:pt x="879" y="166"/>
                </a:lnTo>
                <a:lnTo>
                  <a:pt x="855" y="162"/>
                </a:lnTo>
                <a:lnTo>
                  <a:pt x="830" y="159"/>
                </a:lnTo>
                <a:lnTo>
                  <a:pt x="805" y="157"/>
                </a:lnTo>
                <a:lnTo>
                  <a:pt x="779" y="156"/>
                </a:lnTo>
                <a:lnTo>
                  <a:pt x="752" y="156"/>
                </a:lnTo>
                <a:lnTo>
                  <a:pt x="737" y="156"/>
                </a:lnTo>
                <a:lnTo>
                  <a:pt x="721" y="156"/>
                </a:lnTo>
                <a:lnTo>
                  <a:pt x="691" y="159"/>
                </a:lnTo>
                <a:lnTo>
                  <a:pt x="661" y="162"/>
                </a:lnTo>
                <a:lnTo>
                  <a:pt x="646" y="165"/>
                </a:lnTo>
                <a:lnTo>
                  <a:pt x="631" y="167"/>
                </a:lnTo>
                <a:lnTo>
                  <a:pt x="603" y="174"/>
                </a:lnTo>
                <a:lnTo>
                  <a:pt x="588" y="178"/>
                </a:lnTo>
                <a:lnTo>
                  <a:pt x="574" y="182"/>
                </a:lnTo>
                <a:lnTo>
                  <a:pt x="560" y="186"/>
                </a:lnTo>
                <a:lnTo>
                  <a:pt x="546" y="191"/>
                </a:lnTo>
                <a:lnTo>
                  <a:pt x="533" y="196"/>
                </a:lnTo>
                <a:lnTo>
                  <a:pt x="519" y="202"/>
                </a:lnTo>
                <a:lnTo>
                  <a:pt x="506" y="207"/>
                </a:lnTo>
                <a:lnTo>
                  <a:pt x="493" y="213"/>
                </a:lnTo>
                <a:lnTo>
                  <a:pt x="480" y="220"/>
                </a:lnTo>
                <a:lnTo>
                  <a:pt x="467" y="226"/>
                </a:lnTo>
                <a:lnTo>
                  <a:pt x="442" y="240"/>
                </a:lnTo>
                <a:lnTo>
                  <a:pt x="430" y="248"/>
                </a:lnTo>
                <a:lnTo>
                  <a:pt x="418" y="255"/>
                </a:lnTo>
                <a:lnTo>
                  <a:pt x="406" y="263"/>
                </a:lnTo>
                <a:lnTo>
                  <a:pt x="395" y="272"/>
                </a:lnTo>
                <a:lnTo>
                  <a:pt x="383" y="280"/>
                </a:lnTo>
                <a:lnTo>
                  <a:pt x="372" y="289"/>
                </a:lnTo>
                <a:lnTo>
                  <a:pt x="350" y="307"/>
                </a:lnTo>
                <a:lnTo>
                  <a:pt x="330" y="327"/>
                </a:lnTo>
                <a:lnTo>
                  <a:pt x="320" y="337"/>
                </a:lnTo>
                <a:lnTo>
                  <a:pt x="310" y="347"/>
                </a:lnTo>
                <a:lnTo>
                  <a:pt x="301" y="357"/>
                </a:lnTo>
                <a:lnTo>
                  <a:pt x="291" y="368"/>
                </a:lnTo>
                <a:lnTo>
                  <a:pt x="274" y="390"/>
                </a:lnTo>
                <a:lnTo>
                  <a:pt x="265" y="401"/>
                </a:lnTo>
                <a:lnTo>
                  <a:pt x="257" y="413"/>
                </a:lnTo>
                <a:lnTo>
                  <a:pt x="242" y="436"/>
                </a:lnTo>
                <a:lnTo>
                  <a:pt x="234" y="448"/>
                </a:lnTo>
                <a:lnTo>
                  <a:pt x="227" y="461"/>
                </a:lnTo>
                <a:lnTo>
                  <a:pt x="221" y="473"/>
                </a:lnTo>
                <a:lnTo>
                  <a:pt x="214" y="486"/>
                </a:lnTo>
                <a:lnTo>
                  <a:pt x="208" y="499"/>
                </a:lnTo>
                <a:lnTo>
                  <a:pt x="202" y="511"/>
                </a:lnTo>
                <a:lnTo>
                  <a:pt x="192" y="538"/>
                </a:lnTo>
                <a:lnTo>
                  <a:pt x="187" y="551"/>
                </a:lnTo>
                <a:lnTo>
                  <a:pt x="182" y="565"/>
                </a:lnTo>
                <a:lnTo>
                  <a:pt x="178" y="579"/>
                </a:lnTo>
                <a:lnTo>
                  <a:pt x="174" y="592"/>
                </a:lnTo>
                <a:lnTo>
                  <a:pt x="171" y="606"/>
                </a:lnTo>
                <a:lnTo>
                  <a:pt x="168" y="620"/>
                </a:lnTo>
                <a:lnTo>
                  <a:pt x="162" y="649"/>
                </a:lnTo>
                <a:lnTo>
                  <a:pt x="160" y="663"/>
                </a:lnTo>
                <a:lnTo>
                  <a:pt x="159" y="678"/>
                </a:lnTo>
                <a:lnTo>
                  <a:pt x="157" y="693"/>
                </a:lnTo>
                <a:lnTo>
                  <a:pt x="156" y="707"/>
                </a:lnTo>
                <a:lnTo>
                  <a:pt x="156" y="722"/>
                </a:lnTo>
                <a:lnTo>
                  <a:pt x="156" y="738"/>
                </a:lnTo>
                <a:lnTo>
                  <a:pt x="156" y="753"/>
                </a:lnTo>
                <a:lnTo>
                  <a:pt x="156" y="768"/>
                </a:lnTo>
                <a:lnTo>
                  <a:pt x="159" y="797"/>
                </a:lnTo>
                <a:lnTo>
                  <a:pt x="160" y="812"/>
                </a:lnTo>
                <a:lnTo>
                  <a:pt x="162" y="826"/>
                </a:lnTo>
                <a:lnTo>
                  <a:pt x="168" y="855"/>
                </a:lnTo>
                <a:lnTo>
                  <a:pt x="171" y="869"/>
                </a:lnTo>
                <a:lnTo>
                  <a:pt x="174" y="883"/>
                </a:lnTo>
                <a:lnTo>
                  <a:pt x="178" y="897"/>
                </a:lnTo>
                <a:lnTo>
                  <a:pt x="182" y="910"/>
                </a:lnTo>
                <a:lnTo>
                  <a:pt x="192" y="937"/>
                </a:lnTo>
                <a:lnTo>
                  <a:pt x="197" y="951"/>
                </a:lnTo>
                <a:lnTo>
                  <a:pt x="202" y="964"/>
                </a:lnTo>
                <a:lnTo>
                  <a:pt x="208" y="977"/>
                </a:lnTo>
                <a:lnTo>
                  <a:pt x="214" y="990"/>
                </a:lnTo>
                <a:lnTo>
                  <a:pt x="227" y="1015"/>
                </a:lnTo>
                <a:lnTo>
                  <a:pt x="234" y="1027"/>
                </a:lnTo>
                <a:lnTo>
                  <a:pt x="242" y="1039"/>
                </a:lnTo>
                <a:lnTo>
                  <a:pt x="249" y="1051"/>
                </a:lnTo>
                <a:lnTo>
                  <a:pt x="257" y="1063"/>
                </a:lnTo>
                <a:lnTo>
                  <a:pt x="265" y="1074"/>
                </a:lnTo>
                <a:lnTo>
                  <a:pt x="274" y="1085"/>
                </a:lnTo>
                <a:lnTo>
                  <a:pt x="282" y="1096"/>
                </a:lnTo>
                <a:lnTo>
                  <a:pt x="291" y="1107"/>
                </a:lnTo>
                <a:lnTo>
                  <a:pt x="301" y="1118"/>
                </a:lnTo>
                <a:lnTo>
                  <a:pt x="310" y="1128"/>
                </a:lnTo>
                <a:lnTo>
                  <a:pt x="320" y="1139"/>
                </a:lnTo>
                <a:lnTo>
                  <a:pt x="330" y="1149"/>
                </a:lnTo>
                <a:lnTo>
                  <a:pt x="350" y="1168"/>
                </a:lnTo>
                <a:lnTo>
                  <a:pt x="361" y="1177"/>
                </a:lnTo>
                <a:lnTo>
                  <a:pt x="372" y="1186"/>
                </a:lnTo>
                <a:lnTo>
                  <a:pt x="383" y="1195"/>
                </a:lnTo>
                <a:lnTo>
                  <a:pt x="395" y="1204"/>
                </a:lnTo>
                <a:lnTo>
                  <a:pt x="418" y="1220"/>
                </a:lnTo>
                <a:lnTo>
                  <a:pt x="442" y="1235"/>
                </a:lnTo>
                <a:lnTo>
                  <a:pt x="467" y="1249"/>
                </a:lnTo>
                <a:lnTo>
                  <a:pt x="493" y="1262"/>
                </a:lnTo>
                <a:lnTo>
                  <a:pt x="519" y="1274"/>
                </a:lnTo>
                <a:lnTo>
                  <a:pt x="533" y="1279"/>
                </a:lnTo>
                <a:lnTo>
                  <a:pt x="546" y="1284"/>
                </a:lnTo>
                <a:lnTo>
                  <a:pt x="574" y="1293"/>
                </a:lnTo>
                <a:lnTo>
                  <a:pt x="603" y="1301"/>
                </a:lnTo>
                <a:lnTo>
                  <a:pt x="617" y="1305"/>
                </a:lnTo>
                <a:lnTo>
                  <a:pt x="631" y="1308"/>
                </a:lnTo>
                <a:lnTo>
                  <a:pt x="646" y="1311"/>
                </a:lnTo>
                <a:lnTo>
                  <a:pt x="661" y="1313"/>
                </a:lnTo>
                <a:lnTo>
                  <a:pt x="691" y="1317"/>
                </a:lnTo>
                <a:lnTo>
                  <a:pt x="706" y="1318"/>
                </a:lnTo>
                <a:lnTo>
                  <a:pt x="721" y="1319"/>
                </a:lnTo>
                <a:lnTo>
                  <a:pt x="752" y="1320"/>
                </a:lnTo>
                <a:close/>
                <a:moveTo>
                  <a:pt x="757" y="327"/>
                </a:moveTo>
                <a:lnTo>
                  <a:pt x="775" y="328"/>
                </a:lnTo>
                <a:lnTo>
                  <a:pt x="793" y="329"/>
                </a:lnTo>
                <a:lnTo>
                  <a:pt x="811" y="330"/>
                </a:lnTo>
                <a:lnTo>
                  <a:pt x="829" y="332"/>
                </a:lnTo>
                <a:lnTo>
                  <a:pt x="846" y="335"/>
                </a:lnTo>
                <a:lnTo>
                  <a:pt x="864" y="338"/>
                </a:lnTo>
                <a:lnTo>
                  <a:pt x="881" y="342"/>
                </a:lnTo>
                <a:lnTo>
                  <a:pt x="897" y="346"/>
                </a:lnTo>
                <a:lnTo>
                  <a:pt x="914" y="351"/>
                </a:lnTo>
                <a:lnTo>
                  <a:pt x="930" y="356"/>
                </a:lnTo>
                <a:lnTo>
                  <a:pt x="946" y="362"/>
                </a:lnTo>
                <a:lnTo>
                  <a:pt x="962" y="368"/>
                </a:lnTo>
                <a:lnTo>
                  <a:pt x="978" y="374"/>
                </a:lnTo>
                <a:lnTo>
                  <a:pt x="994" y="381"/>
                </a:lnTo>
                <a:lnTo>
                  <a:pt x="1009" y="389"/>
                </a:lnTo>
                <a:lnTo>
                  <a:pt x="1024" y="397"/>
                </a:lnTo>
                <a:lnTo>
                  <a:pt x="1039" y="405"/>
                </a:lnTo>
                <a:lnTo>
                  <a:pt x="1054" y="414"/>
                </a:lnTo>
                <a:lnTo>
                  <a:pt x="1069" y="423"/>
                </a:lnTo>
                <a:lnTo>
                  <a:pt x="1083" y="432"/>
                </a:lnTo>
                <a:lnTo>
                  <a:pt x="1112" y="452"/>
                </a:lnTo>
                <a:lnTo>
                  <a:pt x="1126" y="462"/>
                </a:lnTo>
                <a:lnTo>
                  <a:pt x="1140" y="473"/>
                </a:lnTo>
                <a:lnTo>
                  <a:pt x="1168" y="496"/>
                </a:lnTo>
                <a:lnTo>
                  <a:pt x="1195" y="519"/>
                </a:lnTo>
                <a:lnTo>
                  <a:pt x="1222" y="544"/>
                </a:lnTo>
                <a:lnTo>
                  <a:pt x="1235" y="556"/>
                </a:lnTo>
                <a:lnTo>
                  <a:pt x="1248" y="569"/>
                </a:lnTo>
                <a:lnTo>
                  <a:pt x="1222" y="545"/>
                </a:lnTo>
                <a:lnTo>
                  <a:pt x="1209" y="533"/>
                </a:lnTo>
                <a:lnTo>
                  <a:pt x="1196" y="521"/>
                </a:lnTo>
                <a:lnTo>
                  <a:pt x="1169" y="497"/>
                </a:lnTo>
                <a:lnTo>
                  <a:pt x="1141" y="475"/>
                </a:lnTo>
                <a:lnTo>
                  <a:pt x="1127" y="465"/>
                </a:lnTo>
                <a:lnTo>
                  <a:pt x="1113" y="454"/>
                </a:lnTo>
                <a:lnTo>
                  <a:pt x="1084" y="434"/>
                </a:lnTo>
                <a:lnTo>
                  <a:pt x="1070" y="425"/>
                </a:lnTo>
                <a:lnTo>
                  <a:pt x="1055" y="416"/>
                </a:lnTo>
                <a:lnTo>
                  <a:pt x="1025" y="399"/>
                </a:lnTo>
                <a:lnTo>
                  <a:pt x="1010" y="391"/>
                </a:lnTo>
                <a:lnTo>
                  <a:pt x="994" y="383"/>
                </a:lnTo>
                <a:lnTo>
                  <a:pt x="978" y="376"/>
                </a:lnTo>
                <a:lnTo>
                  <a:pt x="963" y="369"/>
                </a:lnTo>
                <a:lnTo>
                  <a:pt x="947" y="363"/>
                </a:lnTo>
                <a:lnTo>
                  <a:pt x="930" y="357"/>
                </a:lnTo>
                <a:lnTo>
                  <a:pt x="914" y="352"/>
                </a:lnTo>
                <a:lnTo>
                  <a:pt x="897" y="347"/>
                </a:lnTo>
                <a:lnTo>
                  <a:pt x="880" y="342"/>
                </a:lnTo>
                <a:lnTo>
                  <a:pt x="863" y="339"/>
                </a:lnTo>
                <a:lnTo>
                  <a:pt x="846" y="335"/>
                </a:lnTo>
                <a:lnTo>
                  <a:pt x="829" y="333"/>
                </a:lnTo>
                <a:lnTo>
                  <a:pt x="811" y="330"/>
                </a:lnTo>
                <a:lnTo>
                  <a:pt x="793" y="329"/>
                </a:lnTo>
                <a:lnTo>
                  <a:pt x="775" y="328"/>
                </a:lnTo>
                <a:lnTo>
                  <a:pt x="757" y="327"/>
                </a:lnTo>
                <a:close/>
                <a:moveTo>
                  <a:pt x="1410" y="984"/>
                </a:moveTo>
                <a:lnTo>
                  <a:pt x="1382" y="953"/>
                </a:lnTo>
                <a:lnTo>
                  <a:pt x="1341" y="905"/>
                </a:lnTo>
                <a:lnTo>
                  <a:pt x="1298" y="854"/>
                </a:lnTo>
                <a:lnTo>
                  <a:pt x="1353" y="919"/>
                </a:lnTo>
                <a:lnTo>
                  <a:pt x="1410" y="9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45582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bg>
      <p:bgPr>
        <a:solidFill>
          <a:schemeClr val="accent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21" hasCustomPrompt="1"/>
          </p:nvPr>
        </p:nvSpPr>
        <p:spPr>
          <a:xfrm>
            <a:off x="1" y="-1"/>
            <a:ext cx="12192000" cy="6858001"/>
          </a:xfrm>
          <a:solidFill>
            <a:schemeClr val="bg2">
              <a:lumMod val="90000"/>
            </a:schemeClr>
          </a:solidFill>
        </p:spPr>
        <p:txBody>
          <a:bodyPr/>
          <a:lstStyle>
            <a:lvl1pPr marL="0" marR="0" indent="0" algn="l" defTabSz="914400" rtl="0" eaLnBrk="1" fontAlgn="auto" latinLnBrk="0" hangingPunct="1">
              <a:lnSpc>
                <a:spcPct val="120000"/>
              </a:lnSpc>
              <a:spcBef>
                <a:spcPts val="600"/>
              </a:spcBef>
              <a:spcAft>
                <a:spcPts val="0"/>
              </a:spcAft>
              <a:buClr>
                <a:schemeClr val="accent4"/>
              </a:buClr>
              <a:buSzTx/>
              <a:buFontTx/>
              <a:buNone/>
              <a:tabLst/>
              <a:defRPr sz="1000"/>
            </a:lvl1pPr>
          </a:lstStyle>
          <a:p>
            <a:r>
              <a:rPr lang="en-US"/>
              <a:t>Select this placeholder and insert picture from insert menu</a:t>
            </a:r>
          </a:p>
        </p:txBody>
      </p:sp>
      <p:sp>
        <p:nvSpPr>
          <p:cNvPr id="2" name="Title 1">
            <a:extLst>
              <a:ext uri="{FF2B5EF4-FFF2-40B4-BE49-F238E27FC236}">
                <a16:creationId xmlns:a16="http://schemas.microsoft.com/office/drawing/2014/main" id="{E3671CA3-1656-4C40-A3B0-C9A6E9FFE12C}"/>
              </a:ext>
            </a:extLst>
          </p:cNvPr>
          <p:cNvSpPr>
            <a:spLocks noGrp="1"/>
          </p:cNvSpPr>
          <p:nvPr>
            <p:ph type="ctrTitle"/>
          </p:nvPr>
        </p:nvSpPr>
        <p:spPr>
          <a:xfrm>
            <a:off x="695325" y="2204864"/>
            <a:ext cx="10801350" cy="2448272"/>
          </a:xfrm>
        </p:spPr>
        <p:txBody>
          <a:bodyPr tIns="144000" anchor="ctr" anchorCtr="0"/>
          <a:lstStyle>
            <a:lvl1pPr algn="ctr">
              <a:defRPr sz="6000">
                <a:solidFill>
                  <a:schemeClr val="bg1"/>
                </a:solidFill>
              </a:defRPr>
            </a:lvl1pPr>
          </a:lstStyle>
          <a:p>
            <a:r>
              <a:rPr lang="fi-FI"/>
              <a:t>Muokkaa ots. perustyyl. napsautt.</a:t>
            </a:r>
            <a:endParaRPr lang="en-US"/>
          </a:p>
        </p:txBody>
      </p:sp>
      <p:sp>
        <p:nvSpPr>
          <p:cNvPr id="3" name="Subtitle 2">
            <a:extLst>
              <a:ext uri="{FF2B5EF4-FFF2-40B4-BE49-F238E27FC236}">
                <a16:creationId xmlns:a16="http://schemas.microsoft.com/office/drawing/2014/main" id="{35C1E4B4-60DB-4F94-95F5-AEC9D6BB3808}"/>
              </a:ext>
            </a:extLst>
          </p:cNvPr>
          <p:cNvSpPr>
            <a:spLocks noGrp="1"/>
          </p:cNvSpPr>
          <p:nvPr>
            <p:ph type="subTitle" idx="1"/>
          </p:nvPr>
        </p:nvSpPr>
        <p:spPr>
          <a:xfrm>
            <a:off x="695325" y="4941168"/>
            <a:ext cx="10801350" cy="720080"/>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10" name="Text Placeholder 22">
            <a:extLst>
              <a:ext uri="{FF2B5EF4-FFF2-40B4-BE49-F238E27FC236}">
                <a16:creationId xmlns:a16="http://schemas.microsoft.com/office/drawing/2014/main" id="{4966D006-70AF-464A-8497-B654C90E5AD9}"/>
              </a:ext>
            </a:extLst>
          </p:cNvPr>
          <p:cNvSpPr>
            <a:spLocks noGrp="1"/>
          </p:cNvSpPr>
          <p:nvPr>
            <p:ph type="body" sz="quarter" idx="22" hasCustomPrompt="1"/>
          </p:nvPr>
        </p:nvSpPr>
        <p:spPr>
          <a:xfrm>
            <a:off x="695400" y="5661248"/>
            <a:ext cx="10801200" cy="153888"/>
          </a:xfrm>
        </p:spPr>
        <p:txBody>
          <a:bodyPr wrap="square" anchor="ctr" anchorCtr="0">
            <a:spAutoFit/>
          </a:bodyPr>
          <a:lstStyle>
            <a:lvl1pPr marL="0" indent="0" algn="ctr">
              <a:lnSpc>
                <a:spcPct val="100000"/>
              </a:lnSpc>
              <a:buFontTx/>
              <a:buNone/>
              <a:defRPr sz="1000" cap="all" spc="100" baseline="0">
                <a:solidFill>
                  <a:schemeClr val="bg1"/>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ADD </a:t>
            </a:r>
            <a:r>
              <a:rPr lang="en-US" err="1"/>
              <a:t>ClassiFication</a:t>
            </a:r>
            <a:r>
              <a:rPr lang="en-US"/>
              <a:t> [Public/Internal/Confidential/Secret]</a:t>
            </a:r>
          </a:p>
        </p:txBody>
      </p:sp>
      <p:sp>
        <p:nvSpPr>
          <p:cNvPr id="11" name="Date Placeholder 3">
            <a:extLst>
              <a:ext uri="{FF2B5EF4-FFF2-40B4-BE49-F238E27FC236}">
                <a16:creationId xmlns:a16="http://schemas.microsoft.com/office/drawing/2014/main" id="{234B22E1-26E7-4B6D-B2CB-3E3DAC520751}"/>
              </a:ext>
            </a:extLst>
          </p:cNvPr>
          <p:cNvSpPr>
            <a:spLocks noGrp="1"/>
          </p:cNvSpPr>
          <p:nvPr>
            <p:ph type="dt" sz="half" idx="10"/>
          </p:nvPr>
        </p:nvSpPr>
        <p:spPr>
          <a:xfrm>
            <a:off x="3216274" y="6309320"/>
            <a:ext cx="2592389" cy="144016"/>
          </a:xfrm>
        </p:spPr>
        <p:txBody>
          <a:bodyPr/>
          <a:lstStyle>
            <a:lvl1pPr>
              <a:defRPr>
                <a:solidFill>
                  <a:schemeClr val="bg1"/>
                </a:solidFill>
              </a:defRPr>
            </a:lvl1pPr>
          </a:lstStyle>
          <a:p>
            <a:fld id="{315F69C7-3741-4D33-854B-9A3060D1DF16}" type="datetime5">
              <a:rPr lang="en-US" smtClean="0"/>
              <a:t>3-May-24</a:t>
            </a:fld>
            <a:endParaRPr lang="en-US"/>
          </a:p>
        </p:txBody>
      </p:sp>
      <p:sp>
        <p:nvSpPr>
          <p:cNvPr id="12" name="Footer Placeholder 4">
            <a:extLst>
              <a:ext uri="{FF2B5EF4-FFF2-40B4-BE49-F238E27FC236}">
                <a16:creationId xmlns:a16="http://schemas.microsoft.com/office/drawing/2014/main" id="{FE07257B-E710-4230-9568-04E7D08DA29A}"/>
              </a:ext>
            </a:extLst>
          </p:cNvPr>
          <p:cNvSpPr>
            <a:spLocks noGrp="1"/>
          </p:cNvSpPr>
          <p:nvPr>
            <p:ph type="ftr" sz="quarter" idx="11"/>
          </p:nvPr>
        </p:nvSpPr>
        <p:spPr>
          <a:xfrm>
            <a:off x="6383338" y="6309320"/>
            <a:ext cx="4033837" cy="144016"/>
          </a:xfrm>
        </p:spPr>
        <p:txBody>
          <a:bodyPr/>
          <a:lstStyle>
            <a:lvl1pPr>
              <a:defRPr>
                <a:solidFill>
                  <a:schemeClr val="bg1"/>
                </a:solidFill>
              </a:defRPr>
            </a:lvl1pPr>
          </a:lstStyle>
          <a:p>
            <a:r>
              <a:rPr lang="en-US"/>
              <a:t>Presentation name</a:t>
            </a:r>
          </a:p>
        </p:txBody>
      </p:sp>
      <p:sp>
        <p:nvSpPr>
          <p:cNvPr id="14" name="Slide Number Placeholder 5">
            <a:extLst>
              <a:ext uri="{FF2B5EF4-FFF2-40B4-BE49-F238E27FC236}">
                <a16:creationId xmlns:a16="http://schemas.microsoft.com/office/drawing/2014/main" id="{FC2B5CC6-168B-4819-A9CD-B1FBCC96EB9B}"/>
              </a:ext>
            </a:extLst>
          </p:cNvPr>
          <p:cNvSpPr>
            <a:spLocks noGrp="1"/>
          </p:cNvSpPr>
          <p:nvPr>
            <p:ph type="sldNum" sz="quarter" idx="12"/>
          </p:nvPr>
        </p:nvSpPr>
        <p:spPr>
          <a:xfrm>
            <a:off x="5880099" y="6309320"/>
            <a:ext cx="431801" cy="144016"/>
          </a:xfrm>
        </p:spPr>
        <p:txBody>
          <a:bodyPr/>
          <a:lstStyle>
            <a:lvl1pPr>
              <a:defRPr>
                <a:solidFill>
                  <a:schemeClr val="bg1"/>
                </a:solidFill>
              </a:defRPr>
            </a:lvl1pPr>
          </a:lstStyle>
          <a:p>
            <a:fld id="{53423170-81E0-42FA-B462-EC61AB4B6581}" type="slidenum">
              <a:rPr lang="en-US" smtClean="0"/>
              <a:pPr/>
              <a:t>‹#›</a:t>
            </a:fld>
            <a:endParaRPr lang="en-US"/>
          </a:p>
        </p:txBody>
      </p:sp>
      <p:sp>
        <p:nvSpPr>
          <p:cNvPr id="16" name="Freeform 11"/>
          <p:cNvSpPr>
            <a:spLocks noChangeAspect="1" noEditPoints="1"/>
          </p:cNvSpPr>
          <p:nvPr userDrawn="1"/>
        </p:nvSpPr>
        <p:spPr bwMode="auto">
          <a:xfrm>
            <a:off x="10905445" y="6164725"/>
            <a:ext cx="591230" cy="288000"/>
          </a:xfrm>
          <a:custGeom>
            <a:avLst/>
            <a:gdLst>
              <a:gd name="T0" fmla="*/ 798 w 3028"/>
              <a:gd name="T1" fmla="*/ 486 h 1475"/>
              <a:gd name="T2" fmla="*/ 558 w 3028"/>
              <a:gd name="T3" fmla="*/ 567 h 1475"/>
              <a:gd name="T4" fmla="*/ 502 w 3028"/>
              <a:gd name="T5" fmla="*/ 813 h 1475"/>
              <a:gd name="T6" fmla="*/ 686 w 3028"/>
              <a:gd name="T7" fmla="*/ 984 h 1475"/>
              <a:gd name="T8" fmla="*/ 1027 w 3028"/>
              <a:gd name="T9" fmla="*/ 892 h 1475"/>
              <a:gd name="T10" fmla="*/ 1319 w 3028"/>
              <a:gd name="T11" fmla="*/ 1276 h 1475"/>
              <a:gd name="T12" fmla="*/ 815 w 3028"/>
              <a:gd name="T13" fmla="*/ 1473 h 1475"/>
              <a:gd name="T14" fmla="*/ 427 w 3028"/>
              <a:gd name="T15" fmla="*/ 1403 h 1475"/>
              <a:gd name="T16" fmla="*/ 129 w 3028"/>
              <a:gd name="T17" fmla="*/ 1151 h 1475"/>
              <a:gd name="T18" fmla="*/ 0 w 3028"/>
              <a:gd name="T19" fmla="*/ 738 h 1475"/>
              <a:gd name="T20" fmla="*/ 119 w 3028"/>
              <a:gd name="T21" fmla="*/ 339 h 1475"/>
              <a:gd name="T22" fmla="*/ 394 w 3028"/>
              <a:gd name="T23" fmla="*/ 89 h 1475"/>
              <a:gd name="T24" fmla="*/ 784 w 3028"/>
              <a:gd name="T25" fmla="*/ 1 h 1475"/>
              <a:gd name="T26" fmla="*/ 1255 w 3028"/>
              <a:gd name="T27" fmla="*/ 154 h 1475"/>
              <a:gd name="T28" fmla="*/ 1688 w 3028"/>
              <a:gd name="T29" fmla="*/ 216 h 1475"/>
              <a:gd name="T30" fmla="*/ 2184 w 3028"/>
              <a:gd name="T31" fmla="*/ 5 h 1475"/>
              <a:gd name="T32" fmla="*/ 2585 w 3028"/>
              <a:gd name="T33" fmla="*/ 65 h 1475"/>
              <a:gd name="T34" fmla="*/ 2889 w 3028"/>
              <a:gd name="T35" fmla="*/ 310 h 1475"/>
              <a:gd name="T36" fmla="*/ 3028 w 3028"/>
              <a:gd name="T37" fmla="*/ 718 h 1475"/>
              <a:gd name="T38" fmla="*/ 2931 w 3028"/>
              <a:gd name="T39" fmla="*/ 1101 h 1475"/>
              <a:gd name="T40" fmla="*/ 2607 w 3028"/>
              <a:gd name="T41" fmla="*/ 1400 h 1475"/>
              <a:gd name="T42" fmla="*/ 2216 w 3028"/>
              <a:gd name="T43" fmla="*/ 1473 h 1475"/>
              <a:gd name="T44" fmla="*/ 1716 w 3028"/>
              <a:gd name="T45" fmla="*/ 1280 h 1475"/>
              <a:gd name="T46" fmla="*/ 2418 w 3028"/>
              <a:gd name="T47" fmla="*/ 952 h 1475"/>
              <a:gd name="T48" fmla="*/ 2538 w 3028"/>
              <a:gd name="T49" fmla="*/ 738 h 1475"/>
              <a:gd name="T50" fmla="*/ 2413 w 3028"/>
              <a:gd name="T51" fmla="*/ 520 h 1475"/>
              <a:gd name="T52" fmla="*/ 2111 w 3028"/>
              <a:gd name="T53" fmla="*/ 518 h 1475"/>
              <a:gd name="T54" fmla="*/ 1964 w 3028"/>
              <a:gd name="T55" fmla="*/ 863 h 1475"/>
              <a:gd name="T56" fmla="*/ 1759 w 3028"/>
              <a:gd name="T57" fmla="*/ 590 h 1475"/>
              <a:gd name="T58" fmla="*/ 2146 w 3028"/>
              <a:gd name="T59" fmla="*/ 342 h 1475"/>
              <a:gd name="T60" fmla="*/ 2492 w 3028"/>
              <a:gd name="T61" fmla="*/ 386 h 1475"/>
              <a:gd name="T62" fmla="*/ 2692 w 3028"/>
              <a:gd name="T63" fmla="*/ 695 h 1475"/>
              <a:gd name="T64" fmla="*/ 2571 w 3028"/>
              <a:gd name="T65" fmla="*/ 1029 h 1475"/>
              <a:gd name="T66" fmla="*/ 2298 w 3028"/>
              <a:gd name="T67" fmla="*/ 1147 h 1475"/>
              <a:gd name="T68" fmla="*/ 2149 w 3028"/>
              <a:gd name="T69" fmla="*/ 1133 h 1475"/>
              <a:gd name="T70" fmla="*/ 1798 w 3028"/>
              <a:gd name="T71" fmla="*/ 923 h 1475"/>
              <a:gd name="T72" fmla="*/ 1943 w 3028"/>
              <a:gd name="T73" fmla="*/ 1240 h 1475"/>
              <a:gd name="T74" fmla="*/ 2397 w 3028"/>
              <a:gd name="T75" fmla="*/ 1308 h 1475"/>
              <a:gd name="T76" fmla="*/ 2709 w 3028"/>
              <a:gd name="T77" fmla="*/ 1139 h 1475"/>
              <a:gd name="T78" fmla="*/ 2866 w 3028"/>
              <a:gd name="T79" fmla="*/ 826 h 1475"/>
              <a:gd name="T80" fmla="*/ 2814 w 3028"/>
              <a:gd name="T81" fmla="*/ 486 h 1475"/>
              <a:gd name="T82" fmla="*/ 2561 w 3028"/>
              <a:gd name="T83" fmla="*/ 226 h 1475"/>
              <a:gd name="T84" fmla="*/ 2149 w 3028"/>
              <a:gd name="T85" fmla="*/ 166 h 1475"/>
              <a:gd name="T86" fmla="*/ 1738 w 3028"/>
              <a:gd name="T87" fmla="*/ 376 h 1475"/>
              <a:gd name="T88" fmla="*/ 779 w 3028"/>
              <a:gd name="T89" fmla="*/ 1319 h 1475"/>
              <a:gd name="T90" fmla="*/ 1199 w 3028"/>
              <a:gd name="T91" fmla="*/ 1171 h 1475"/>
              <a:gd name="T92" fmla="*/ 1117 w 3028"/>
              <a:gd name="T93" fmla="*/ 1020 h 1475"/>
              <a:gd name="T94" fmla="*/ 752 w 3028"/>
              <a:gd name="T95" fmla="*/ 1148 h 1475"/>
              <a:gd name="T96" fmla="*/ 444 w 3028"/>
              <a:gd name="T97" fmla="*/ 1014 h 1475"/>
              <a:gd name="T98" fmla="*/ 340 w 3028"/>
              <a:gd name="T99" fmla="*/ 674 h 1475"/>
              <a:gd name="T100" fmla="*/ 519 w 3028"/>
              <a:gd name="T101" fmla="*/ 397 h 1475"/>
              <a:gd name="T102" fmla="*/ 861 w 3028"/>
              <a:gd name="T103" fmla="*/ 339 h 1475"/>
              <a:gd name="T104" fmla="*/ 1209 w 3028"/>
              <a:gd name="T105" fmla="*/ 533 h 1475"/>
              <a:gd name="T106" fmla="*/ 1060 w 3028"/>
              <a:gd name="T107" fmla="*/ 223 h 1475"/>
              <a:gd name="T108" fmla="*/ 603 w 3028"/>
              <a:gd name="T109" fmla="*/ 174 h 1475"/>
              <a:gd name="T110" fmla="*/ 310 w 3028"/>
              <a:gd name="T111" fmla="*/ 347 h 1475"/>
              <a:gd name="T112" fmla="*/ 160 w 3028"/>
              <a:gd name="T113" fmla="*/ 663 h 1475"/>
              <a:gd name="T114" fmla="*/ 227 w 3028"/>
              <a:gd name="T115" fmla="*/ 1015 h 1475"/>
              <a:gd name="T116" fmla="*/ 493 w 3028"/>
              <a:gd name="T117" fmla="*/ 1262 h 1475"/>
              <a:gd name="T118" fmla="*/ 881 w 3028"/>
              <a:gd name="T119" fmla="*/ 342 h 1475"/>
              <a:gd name="T120" fmla="*/ 1248 w 3028"/>
              <a:gd name="T121" fmla="*/ 569 h 1475"/>
              <a:gd name="T122" fmla="*/ 863 w 3028"/>
              <a:gd name="T123" fmla="*/ 339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8" h="1475">
                <a:moveTo>
                  <a:pt x="1195" y="738"/>
                </a:moveTo>
                <a:lnTo>
                  <a:pt x="1168" y="709"/>
                </a:lnTo>
                <a:lnTo>
                  <a:pt x="1146" y="687"/>
                </a:lnTo>
                <a:lnTo>
                  <a:pt x="1123" y="665"/>
                </a:lnTo>
                <a:lnTo>
                  <a:pt x="1099" y="643"/>
                </a:lnTo>
                <a:lnTo>
                  <a:pt x="1075" y="622"/>
                </a:lnTo>
                <a:lnTo>
                  <a:pt x="1051" y="603"/>
                </a:lnTo>
                <a:lnTo>
                  <a:pt x="1026" y="584"/>
                </a:lnTo>
                <a:lnTo>
                  <a:pt x="1001" y="567"/>
                </a:lnTo>
                <a:lnTo>
                  <a:pt x="975" y="550"/>
                </a:lnTo>
                <a:lnTo>
                  <a:pt x="949" y="536"/>
                </a:lnTo>
                <a:lnTo>
                  <a:pt x="936" y="529"/>
                </a:lnTo>
                <a:lnTo>
                  <a:pt x="922" y="523"/>
                </a:lnTo>
                <a:lnTo>
                  <a:pt x="909" y="517"/>
                </a:lnTo>
                <a:lnTo>
                  <a:pt x="895" y="511"/>
                </a:lnTo>
                <a:lnTo>
                  <a:pt x="868" y="501"/>
                </a:lnTo>
                <a:lnTo>
                  <a:pt x="854" y="497"/>
                </a:lnTo>
                <a:lnTo>
                  <a:pt x="840" y="493"/>
                </a:lnTo>
                <a:lnTo>
                  <a:pt x="826" y="490"/>
                </a:lnTo>
                <a:lnTo>
                  <a:pt x="812" y="488"/>
                </a:lnTo>
                <a:lnTo>
                  <a:pt x="798" y="486"/>
                </a:lnTo>
                <a:lnTo>
                  <a:pt x="784" y="484"/>
                </a:lnTo>
                <a:lnTo>
                  <a:pt x="769" y="483"/>
                </a:lnTo>
                <a:lnTo>
                  <a:pt x="754" y="483"/>
                </a:lnTo>
                <a:lnTo>
                  <a:pt x="740" y="483"/>
                </a:lnTo>
                <a:lnTo>
                  <a:pt x="726" y="484"/>
                </a:lnTo>
                <a:lnTo>
                  <a:pt x="713" y="486"/>
                </a:lnTo>
                <a:lnTo>
                  <a:pt x="700" y="488"/>
                </a:lnTo>
                <a:lnTo>
                  <a:pt x="687" y="491"/>
                </a:lnTo>
                <a:lnTo>
                  <a:pt x="674" y="494"/>
                </a:lnTo>
                <a:lnTo>
                  <a:pt x="662" y="498"/>
                </a:lnTo>
                <a:lnTo>
                  <a:pt x="650" y="503"/>
                </a:lnTo>
                <a:lnTo>
                  <a:pt x="638" y="508"/>
                </a:lnTo>
                <a:lnTo>
                  <a:pt x="627" y="514"/>
                </a:lnTo>
                <a:lnTo>
                  <a:pt x="616" y="520"/>
                </a:lnTo>
                <a:lnTo>
                  <a:pt x="605" y="527"/>
                </a:lnTo>
                <a:lnTo>
                  <a:pt x="595" y="534"/>
                </a:lnTo>
                <a:lnTo>
                  <a:pt x="585" y="541"/>
                </a:lnTo>
                <a:lnTo>
                  <a:pt x="576" y="549"/>
                </a:lnTo>
                <a:lnTo>
                  <a:pt x="571" y="554"/>
                </a:lnTo>
                <a:lnTo>
                  <a:pt x="566" y="558"/>
                </a:lnTo>
                <a:lnTo>
                  <a:pt x="558" y="567"/>
                </a:lnTo>
                <a:lnTo>
                  <a:pt x="550" y="576"/>
                </a:lnTo>
                <a:lnTo>
                  <a:pt x="542" y="586"/>
                </a:lnTo>
                <a:lnTo>
                  <a:pt x="535" y="596"/>
                </a:lnTo>
                <a:lnTo>
                  <a:pt x="528" y="606"/>
                </a:lnTo>
                <a:lnTo>
                  <a:pt x="521" y="617"/>
                </a:lnTo>
                <a:lnTo>
                  <a:pt x="516" y="628"/>
                </a:lnTo>
                <a:lnTo>
                  <a:pt x="511" y="639"/>
                </a:lnTo>
                <a:lnTo>
                  <a:pt x="506" y="650"/>
                </a:lnTo>
                <a:lnTo>
                  <a:pt x="502" y="662"/>
                </a:lnTo>
                <a:lnTo>
                  <a:pt x="498" y="674"/>
                </a:lnTo>
                <a:lnTo>
                  <a:pt x="495" y="686"/>
                </a:lnTo>
                <a:lnTo>
                  <a:pt x="493" y="699"/>
                </a:lnTo>
                <a:lnTo>
                  <a:pt x="492" y="711"/>
                </a:lnTo>
                <a:lnTo>
                  <a:pt x="491" y="724"/>
                </a:lnTo>
                <a:lnTo>
                  <a:pt x="490" y="738"/>
                </a:lnTo>
                <a:lnTo>
                  <a:pt x="491" y="751"/>
                </a:lnTo>
                <a:lnTo>
                  <a:pt x="492" y="764"/>
                </a:lnTo>
                <a:lnTo>
                  <a:pt x="493" y="776"/>
                </a:lnTo>
                <a:lnTo>
                  <a:pt x="495" y="789"/>
                </a:lnTo>
                <a:lnTo>
                  <a:pt x="498" y="801"/>
                </a:lnTo>
                <a:lnTo>
                  <a:pt x="502" y="813"/>
                </a:lnTo>
                <a:lnTo>
                  <a:pt x="506" y="825"/>
                </a:lnTo>
                <a:lnTo>
                  <a:pt x="511" y="836"/>
                </a:lnTo>
                <a:lnTo>
                  <a:pt x="516" y="848"/>
                </a:lnTo>
                <a:lnTo>
                  <a:pt x="521" y="859"/>
                </a:lnTo>
                <a:lnTo>
                  <a:pt x="528" y="869"/>
                </a:lnTo>
                <a:lnTo>
                  <a:pt x="534" y="880"/>
                </a:lnTo>
                <a:lnTo>
                  <a:pt x="542" y="890"/>
                </a:lnTo>
                <a:lnTo>
                  <a:pt x="549" y="899"/>
                </a:lnTo>
                <a:lnTo>
                  <a:pt x="558" y="909"/>
                </a:lnTo>
                <a:lnTo>
                  <a:pt x="566" y="917"/>
                </a:lnTo>
                <a:lnTo>
                  <a:pt x="575" y="926"/>
                </a:lnTo>
                <a:lnTo>
                  <a:pt x="585" y="934"/>
                </a:lnTo>
                <a:lnTo>
                  <a:pt x="595" y="942"/>
                </a:lnTo>
                <a:lnTo>
                  <a:pt x="605" y="949"/>
                </a:lnTo>
                <a:lnTo>
                  <a:pt x="616" y="955"/>
                </a:lnTo>
                <a:lnTo>
                  <a:pt x="627" y="961"/>
                </a:lnTo>
                <a:lnTo>
                  <a:pt x="638" y="967"/>
                </a:lnTo>
                <a:lnTo>
                  <a:pt x="649" y="972"/>
                </a:lnTo>
                <a:lnTo>
                  <a:pt x="661" y="977"/>
                </a:lnTo>
                <a:lnTo>
                  <a:pt x="674" y="981"/>
                </a:lnTo>
                <a:lnTo>
                  <a:pt x="686" y="984"/>
                </a:lnTo>
                <a:lnTo>
                  <a:pt x="699" y="987"/>
                </a:lnTo>
                <a:lnTo>
                  <a:pt x="712" y="990"/>
                </a:lnTo>
                <a:lnTo>
                  <a:pt x="725" y="991"/>
                </a:lnTo>
                <a:lnTo>
                  <a:pt x="739" y="992"/>
                </a:lnTo>
                <a:lnTo>
                  <a:pt x="752" y="993"/>
                </a:lnTo>
                <a:lnTo>
                  <a:pt x="769" y="992"/>
                </a:lnTo>
                <a:lnTo>
                  <a:pt x="785" y="991"/>
                </a:lnTo>
                <a:lnTo>
                  <a:pt x="800" y="990"/>
                </a:lnTo>
                <a:lnTo>
                  <a:pt x="815" y="988"/>
                </a:lnTo>
                <a:lnTo>
                  <a:pt x="845" y="982"/>
                </a:lnTo>
                <a:lnTo>
                  <a:pt x="860" y="978"/>
                </a:lnTo>
                <a:lnTo>
                  <a:pt x="874" y="973"/>
                </a:lnTo>
                <a:lnTo>
                  <a:pt x="889" y="968"/>
                </a:lnTo>
                <a:lnTo>
                  <a:pt x="903" y="963"/>
                </a:lnTo>
                <a:lnTo>
                  <a:pt x="917" y="957"/>
                </a:lnTo>
                <a:lnTo>
                  <a:pt x="931" y="950"/>
                </a:lnTo>
                <a:lnTo>
                  <a:pt x="959" y="936"/>
                </a:lnTo>
                <a:lnTo>
                  <a:pt x="973" y="928"/>
                </a:lnTo>
                <a:lnTo>
                  <a:pt x="986" y="920"/>
                </a:lnTo>
                <a:lnTo>
                  <a:pt x="1013" y="902"/>
                </a:lnTo>
                <a:lnTo>
                  <a:pt x="1027" y="892"/>
                </a:lnTo>
                <a:lnTo>
                  <a:pt x="1040" y="882"/>
                </a:lnTo>
                <a:lnTo>
                  <a:pt x="1066" y="861"/>
                </a:lnTo>
                <a:lnTo>
                  <a:pt x="1079" y="850"/>
                </a:lnTo>
                <a:lnTo>
                  <a:pt x="1092" y="839"/>
                </a:lnTo>
                <a:lnTo>
                  <a:pt x="1105" y="827"/>
                </a:lnTo>
                <a:lnTo>
                  <a:pt x="1118" y="815"/>
                </a:lnTo>
                <a:lnTo>
                  <a:pt x="1144" y="790"/>
                </a:lnTo>
                <a:lnTo>
                  <a:pt x="1169" y="765"/>
                </a:lnTo>
                <a:lnTo>
                  <a:pt x="1195" y="738"/>
                </a:lnTo>
                <a:close/>
                <a:moveTo>
                  <a:pt x="1514" y="1099"/>
                </a:moveTo>
                <a:lnTo>
                  <a:pt x="1496" y="1118"/>
                </a:lnTo>
                <a:lnTo>
                  <a:pt x="1477" y="1136"/>
                </a:lnTo>
                <a:lnTo>
                  <a:pt x="1459" y="1155"/>
                </a:lnTo>
                <a:lnTo>
                  <a:pt x="1440" y="1173"/>
                </a:lnTo>
                <a:lnTo>
                  <a:pt x="1420" y="1191"/>
                </a:lnTo>
                <a:lnTo>
                  <a:pt x="1401" y="1209"/>
                </a:lnTo>
                <a:lnTo>
                  <a:pt x="1381" y="1226"/>
                </a:lnTo>
                <a:lnTo>
                  <a:pt x="1361" y="1243"/>
                </a:lnTo>
                <a:lnTo>
                  <a:pt x="1350" y="1251"/>
                </a:lnTo>
                <a:lnTo>
                  <a:pt x="1340" y="1259"/>
                </a:lnTo>
                <a:lnTo>
                  <a:pt x="1319" y="1276"/>
                </a:lnTo>
                <a:lnTo>
                  <a:pt x="1298" y="1291"/>
                </a:lnTo>
                <a:lnTo>
                  <a:pt x="1277" y="1307"/>
                </a:lnTo>
                <a:lnTo>
                  <a:pt x="1255" y="1321"/>
                </a:lnTo>
                <a:lnTo>
                  <a:pt x="1232" y="1336"/>
                </a:lnTo>
                <a:lnTo>
                  <a:pt x="1210" y="1350"/>
                </a:lnTo>
                <a:lnTo>
                  <a:pt x="1187" y="1363"/>
                </a:lnTo>
                <a:lnTo>
                  <a:pt x="1163" y="1375"/>
                </a:lnTo>
                <a:lnTo>
                  <a:pt x="1139" y="1387"/>
                </a:lnTo>
                <a:lnTo>
                  <a:pt x="1115" y="1399"/>
                </a:lnTo>
                <a:lnTo>
                  <a:pt x="1090" y="1409"/>
                </a:lnTo>
                <a:lnTo>
                  <a:pt x="1065" y="1419"/>
                </a:lnTo>
                <a:lnTo>
                  <a:pt x="1039" y="1429"/>
                </a:lnTo>
                <a:lnTo>
                  <a:pt x="1013" y="1437"/>
                </a:lnTo>
                <a:lnTo>
                  <a:pt x="986" y="1445"/>
                </a:lnTo>
                <a:lnTo>
                  <a:pt x="959" y="1452"/>
                </a:lnTo>
                <a:lnTo>
                  <a:pt x="931" y="1458"/>
                </a:lnTo>
                <a:lnTo>
                  <a:pt x="917" y="1460"/>
                </a:lnTo>
                <a:lnTo>
                  <a:pt x="903" y="1463"/>
                </a:lnTo>
                <a:lnTo>
                  <a:pt x="874" y="1467"/>
                </a:lnTo>
                <a:lnTo>
                  <a:pt x="845" y="1471"/>
                </a:lnTo>
                <a:lnTo>
                  <a:pt x="815" y="1473"/>
                </a:lnTo>
                <a:lnTo>
                  <a:pt x="800" y="1474"/>
                </a:lnTo>
                <a:lnTo>
                  <a:pt x="784" y="1475"/>
                </a:lnTo>
                <a:lnTo>
                  <a:pt x="752" y="1475"/>
                </a:lnTo>
                <a:lnTo>
                  <a:pt x="733" y="1475"/>
                </a:lnTo>
                <a:lnTo>
                  <a:pt x="714" y="1474"/>
                </a:lnTo>
                <a:lnTo>
                  <a:pt x="695" y="1473"/>
                </a:lnTo>
                <a:lnTo>
                  <a:pt x="676" y="1471"/>
                </a:lnTo>
                <a:lnTo>
                  <a:pt x="657" y="1469"/>
                </a:lnTo>
                <a:lnTo>
                  <a:pt x="638" y="1467"/>
                </a:lnTo>
                <a:lnTo>
                  <a:pt x="619" y="1464"/>
                </a:lnTo>
                <a:lnTo>
                  <a:pt x="601" y="1460"/>
                </a:lnTo>
                <a:lnTo>
                  <a:pt x="583" y="1456"/>
                </a:lnTo>
                <a:lnTo>
                  <a:pt x="565" y="1452"/>
                </a:lnTo>
                <a:lnTo>
                  <a:pt x="547" y="1447"/>
                </a:lnTo>
                <a:lnTo>
                  <a:pt x="529" y="1442"/>
                </a:lnTo>
                <a:lnTo>
                  <a:pt x="512" y="1437"/>
                </a:lnTo>
                <a:lnTo>
                  <a:pt x="494" y="1431"/>
                </a:lnTo>
                <a:lnTo>
                  <a:pt x="477" y="1424"/>
                </a:lnTo>
                <a:lnTo>
                  <a:pt x="460" y="1417"/>
                </a:lnTo>
                <a:lnTo>
                  <a:pt x="443" y="1410"/>
                </a:lnTo>
                <a:lnTo>
                  <a:pt x="427" y="1403"/>
                </a:lnTo>
                <a:lnTo>
                  <a:pt x="411" y="1395"/>
                </a:lnTo>
                <a:lnTo>
                  <a:pt x="394" y="1387"/>
                </a:lnTo>
                <a:lnTo>
                  <a:pt x="379" y="1378"/>
                </a:lnTo>
                <a:lnTo>
                  <a:pt x="363" y="1369"/>
                </a:lnTo>
                <a:lnTo>
                  <a:pt x="332" y="1350"/>
                </a:lnTo>
                <a:lnTo>
                  <a:pt x="318" y="1340"/>
                </a:lnTo>
                <a:lnTo>
                  <a:pt x="303" y="1329"/>
                </a:lnTo>
                <a:lnTo>
                  <a:pt x="289" y="1318"/>
                </a:lnTo>
                <a:lnTo>
                  <a:pt x="274" y="1307"/>
                </a:lnTo>
                <a:lnTo>
                  <a:pt x="261" y="1296"/>
                </a:lnTo>
                <a:lnTo>
                  <a:pt x="247" y="1284"/>
                </a:lnTo>
                <a:lnTo>
                  <a:pt x="234" y="1272"/>
                </a:lnTo>
                <a:lnTo>
                  <a:pt x="221" y="1260"/>
                </a:lnTo>
                <a:lnTo>
                  <a:pt x="208" y="1247"/>
                </a:lnTo>
                <a:lnTo>
                  <a:pt x="196" y="1234"/>
                </a:lnTo>
                <a:lnTo>
                  <a:pt x="184" y="1221"/>
                </a:lnTo>
                <a:lnTo>
                  <a:pt x="172" y="1208"/>
                </a:lnTo>
                <a:lnTo>
                  <a:pt x="161" y="1194"/>
                </a:lnTo>
                <a:lnTo>
                  <a:pt x="150" y="1180"/>
                </a:lnTo>
                <a:lnTo>
                  <a:pt x="139" y="1165"/>
                </a:lnTo>
                <a:lnTo>
                  <a:pt x="129" y="1151"/>
                </a:lnTo>
                <a:lnTo>
                  <a:pt x="119" y="1136"/>
                </a:lnTo>
                <a:lnTo>
                  <a:pt x="109" y="1121"/>
                </a:lnTo>
                <a:lnTo>
                  <a:pt x="91" y="1090"/>
                </a:lnTo>
                <a:lnTo>
                  <a:pt x="75" y="1058"/>
                </a:lnTo>
                <a:lnTo>
                  <a:pt x="67" y="1042"/>
                </a:lnTo>
                <a:lnTo>
                  <a:pt x="59" y="1026"/>
                </a:lnTo>
                <a:lnTo>
                  <a:pt x="52" y="1009"/>
                </a:lnTo>
                <a:lnTo>
                  <a:pt x="46" y="992"/>
                </a:lnTo>
                <a:lnTo>
                  <a:pt x="40" y="975"/>
                </a:lnTo>
                <a:lnTo>
                  <a:pt x="34" y="958"/>
                </a:lnTo>
                <a:lnTo>
                  <a:pt x="29" y="940"/>
                </a:lnTo>
                <a:lnTo>
                  <a:pt x="24" y="923"/>
                </a:lnTo>
                <a:lnTo>
                  <a:pt x="19" y="905"/>
                </a:lnTo>
                <a:lnTo>
                  <a:pt x="15" y="887"/>
                </a:lnTo>
                <a:lnTo>
                  <a:pt x="12" y="869"/>
                </a:lnTo>
                <a:lnTo>
                  <a:pt x="9" y="851"/>
                </a:lnTo>
                <a:lnTo>
                  <a:pt x="6" y="832"/>
                </a:lnTo>
                <a:lnTo>
                  <a:pt x="4" y="814"/>
                </a:lnTo>
                <a:lnTo>
                  <a:pt x="1" y="776"/>
                </a:lnTo>
                <a:lnTo>
                  <a:pt x="0" y="757"/>
                </a:lnTo>
                <a:lnTo>
                  <a:pt x="0" y="738"/>
                </a:lnTo>
                <a:lnTo>
                  <a:pt x="0" y="718"/>
                </a:lnTo>
                <a:lnTo>
                  <a:pt x="1" y="699"/>
                </a:lnTo>
                <a:lnTo>
                  <a:pt x="2" y="680"/>
                </a:lnTo>
                <a:lnTo>
                  <a:pt x="4" y="661"/>
                </a:lnTo>
                <a:lnTo>
                  <a:pt x="6" y="643"/>
                </a:lnTo>
                <a:lnTo>
                  <a:pt x="9" y="625"/>
                </a:lnTo>
                <a:lnTo>
                  <a:pt x="15" y="588"/>
                </a:lnTo>
                <a:lnTo>
                  <a:pt x="19" y="570"/>
                </a:lnTo>
                <a:lnTo>
                  <a:pt x="24" y="552"/>
                </a:lnTo>
                <a:lnTo>
                  <a:pt x="29" y="535"/>
                </a:lnTo>
                <a:lnTo>
                  <a:pt x="34" y="517"/>
                </a:lnTo>
                <a:lnTo>
                  <a:pt x="46" y="483"/>
                </a:lnTo>
                <a:lnTo>
                  <a:pt x="52" y="466"/>
                </a:lnTo>
                <a:lnTo>
                  <a:pt x="59" y="450"/>
                </a:lnTo>
                <a:lnTo>
                  <a:pt x="67" y="433"/>
                </a:lnTo>
                <a:lnTo>
                  <a:pt x="75" y="417"/>
                </a:lnTo>
                <a:lnTo>
                  <a:pt x="83" y="401"/>
                </a:lnTo>
                <a:lnTo>
                  <a:pt x="91" y="385"/>
                </a:lnTo>
                <a:lnTo>
                  <a:pt x="100" y="370"/>
                </a:lnTo>
                <a:lnTo>
                  <a:pt x="109" y="354"/>
                </a:lnTo>
                <a:lnTo>
                  <a:pt x="119" y="339"/>
                </a:lnTo>
                <a:lnTo>
                  <a:pt x="129" y="324"/>
                </a:lnTo>
                <a:lnTo>
                  <a:pt x="139" y="310"/>
                </a:lnTo>
                <a:lnTo>
                  <a:pt x="150" y="295"/>
                </a:lnTo>
                <a:lnTo>
                  <a:pt x="161" y="281"/>
                </a:lnTo>
                <a:lnTo>
                  <a:pt x="172" y="268"/>
                </a:lnTo>
                <a:lnTo>
                  <a:pt x="184" y="254"/>
                </a:lnTo>
                <a:lnTo>
                  <a:pt x="196" y="241"/>
                </a:lnTo>
                <a:lnTo>
                  <a:pt x="208" y="228"/>
                </a:lnTo>
                <a:lnTo>
                  <a:pt x="221" y="215"/>
                </a:lnTo>
                <a:lnTo>
                  <a:pt x="234" y="203"/>
                </a:lnTo>
                <a:lnTo>
                  <a:pt x="247" y="191"/>
                </a:lnTo>
                <a:lnTo>
                  <a:pt x="261" y="179"/>
                </a:lnTo>
                <a:lnTo>
                  <a:pt x="274" y="168"/>
                </a:lnTo>
                <a:lnTo>
                  <a:pt x="289" y="157"/>
                </a:lnTo>
                <a:lnTo>
                  <a:pt x="303" y="146"/>
                </a:lnTo>
                <a:lnTo>
                  <a:pt x="318" y="136"/>
                </a:lnTo>
                <a:lnTo>
                  <a:pt x="332" y="126"/>
                </a:lnTo>
                <a:lnTo>
                  <a:pt x="348" y="116"/>
                </a:lnTo>
                <a:lnTo>
                  <a:pt x="363" y="106"/>
                </a:lnTo>
                <a:lnTo>
                  <a:pt x="379" y="97"/>
                </a:lnTo>
                <a:lnTo>
                  <a:pt x="394" y="89"/>
                </a:lnTo>
                <a:lnTo>
                  <a:pt x="411" y="80"/>
                </a:lnTo>
                <a:lnTo>
                  <a:pt x="427" y="73"/>
                </a:lnTo>
                <a:lnTo>
                  <a:pt x="443" y="65"/>
                </a:lnTo>
                <a:lnTo>
                  <a:pt x="460" y="58"/>
                </a:lnTo>
                <a:lnTo>
                  <a:pt x="477" y="51"/>
                </a:lnTo>
                <a:lnTo>
                  <a:pt x="494" y="45"/>
                </a:lnTo>
                <a:lnTo>
                  <a:pt x="512" y="39"/>
                </a:lnTo>
                <a:lnTo>
                  <a:pt x="529" y="33"/>
                </a:lnTo>
                <a:lnTo>
                  <a:pt x="547" y="28"/>
                </a:lnTo>
                <a:lnTo>
                  <a:pt x="565" y="23"/>
                </a:lnTo>
                <a:lnTo>
                  <a:pt x="583" y="19"/>
                </a:lnTo>
                <a:lnTo>
                  <a:pt x="601" y="15"/>
                </a:lnTo>
                <a:lnTo>
                  <a:pt x="619" y="12"/>
                </a:lnTo>
                <a:lnTo>
                  <a:pt x="638" y="9"/>
                </a:lnTo>
                <a:lnTo>
                  <a:pt x="657" y="6"/>
                </a:lnTo>
                <a:lnTo>
                  <a:pt x="676" y="4"/>
                </a:lnTo>
                <a:lnTo>
                  <a:pt x="695" y="2"/>
                </a:lnTo>
                <a:lnTo>
                  <a:pt x="714" y="1"/>
                </a:lnTo>
                <a:lnTo>
                  <a:pt x="733" y="0"/>
                </a:lnTo>
                <a:lnTo>
                  <a:pt x="752" y="0"/>
                </a:lnTo>
                <a:lnTo>
                  <a:pt x="784" y="1"/>
                </a:lnTo>
                <a:lnTo>
                  <a:pt x="800" y="1"/>
                </a:lnTo>
                <a:lnTo>
                  <a:pt x="815" y="2"/>
                </a:lnTo>
                <a:lnTo>
                  <a:pt x="845" y="5"/>
                </a:lnTo>
                <a:lnTo>
                  <a:pt x="860" y="6"/>
                </a:lnTo>
                <a:lnTo>
                  <a:pt x="874" y="8"/>
                </a:lnTo>
                <a:lnTo>
                  <a:pt x="903" y="12"/>
                </a:lnTo>
                <a:lnTo>
                  <a:pt x="917" y="15"/>
                </a:lnTo>
                <a:lnTo>
                  <a:pt x="931" y="18"/>
                </a:lnTo>
                <a:lnTo>
                  <a:pt x="959" y="24"/>
                </a:lnTo>
                <a:lnTo>
                  <a:pt x="986" y="30"/>
                </a:lnTo>
                <a:lnTo>
                  <a:pt x="1013" y="38"/>
                </a:lnTo>
                <a:lnTo>
                  <a:pt x="1039" y="47"/>
                </a:lnTo>
                <a:lnTo>
                  <a:pt x="1065" y="56"/>
                </a:lnTo>
                <a:lnTo>
                  <a:pt x="1090" y="66"/>
                </a:lnTo>
                <a:lnTo>
                  <a:pt x="1115" y="77"/>
                </a:lnTo>
                <a:lnTo>
                  <a:pt x="1139" y="88"/>
                </a:lnTo>
                <a:lnTo>
                  <a:pt x="1163" y="100"/>
                </a:lnTo>
                <a:lnTo>
                  <a:pt x="1187" y="112"/>
                </a:lnTo>
                <a:lnTo>
                  <a:pt x="1210" y="126"/>
                </a:lnTo>
                <a:lnTo>
                  <a:pt x="1232" y="139"/>
                </a:lnTo>
                <a:lnTo>
                  <a:pt x="1255" y="154"/>
                </a:lnTo>
                <a:lnTo>
                  <a:pt x="1277" y="169"/>
                </a:lnTo>
                <a:lnTo>
                  <a:pt x="1298" y="184"/>
                </a:lnTo>
                <a:lnTo>
                  <a:pt x="1319" y="200"/>
                </a:lnTo>
                <a:lnTo>
                  <a:pt x="1340" y="216"/>
                </a:lnTo>
                <a:lnTo>
                  <a:pt x="1361" y="232"/>
                </a:lnTo>
                <a:lnTo>
                  <a:pt x="1381" y="249"/>
                </a:lnTo>
                <a:lnTo>
                  <a:pt x="1401" y="267"/>
                </a:lnTo>
                <a:lnTo>
                  <a:pt x="1440" y="302"/>
                </a:lnTo>
                <a:lnTo>
                  <a:pt x="1459" y="321"/>
                </a:lnTo>
                <a:lnTo>
                  <a:pt x="1477" y="339"/>
                </a:lnTo>
                <a:lnTo>
                  <a:pt x="1514" y="377"/>
                </a:lnTo>
                <a:lnTo>
                  <a:pt x="1532" y="358"/>
                </a:lnTo>
                <a:lnTo>
                  <a:pt x="1551" y="339"/>
                </a:lnTo>
                <a:lnTo>
                  <a:pt x="1570" y="321"/>
                </a:lnTo>
                <a:lnTo>
                  <a:pt x="1589" y="302"/>
                </a:lnTo>
                <a:lnTo>
                  <a:pt x="1608" y="284"/>
                </a:lnTo>
                <a:lnTo>
                  <a:pt x="1628" y="267"/>
                </a:lnTo>
                <a:lnTo>
                  <a:pt x="1648" y="249"/>
                </a:lnTo>
                <a:lnTo>
                  <a:pt x="1668" y="232"/>
                </a:lnTo>
                <a:lnTo>
                  <a:pt x="1678" y="224"/>
                </a:lnTo>
                <a:lnTo>
                  <a:pt x="1688" y="216"/>
                </a:lnTo>
                <a:lnTo>
                  <a:pt x="1709" y="200"/>
                </a:lnTo>
                <a:lnTo>
                  <a:pt x="1730" y="184"/>
                </a:lnTo>
                <a:lnTo>
                  <a:pt x="1752" y="169"/>
                </a:lnTo>
                <a:lnTo>
                  <a:pt x="1774" y="154"/>
                </a:lnTo>
                <a:lnTo>
                  <a:pt x="1796" y="139"/>
                </a:lnTo>
                <a:lnTo>
                  <a:pt x="1819" y="126"/>
                </a:lnTo>
                <a:lnTo>
                  <a:pt x="1842" y="112"/>
                </a:lnTo>
                <a:lnTo>
                  <a:pt x="1865" y="100"/>
                </a:lnTo>
                <a:lnTo>
                  <a:pt x="1889" y="88"/>
                </a:lnTo>
                <a:lnTo>
                  <a:pt x="1914" y="77"/>
                </a:lnTo>
                <a:lnTo>
                  <a:pt x="1938" y="66"/>
                </a:lnTo>
                <a:lnTo>
                  <a:pt x="1964" y="56"/>
                </a:lnTo>
                <a:lnTo>
                  <a:pt x="1989" y="47"/>
                </a:lnTo>
                <a:lnTo>
                  <a:pt x="2016" y="38"/>
                </a:lnTo>
                <a:lnTo>
                  <a:pt x="2042" y="30"/>
                </a:lnTo>
                <a:lnTo>
                  <a:pt x="2069" y="24"/>
                </a:lnTo>
                <a:lnTo>
                  <a:pt x="2097" y="18"/>
                </a:lnTo>
                <a:lnTo>
                  <a:pt x="2111" y="15"/>
                </a:lnTo>
                <a:lnTo>
                  <a:pt x="2125" y="12"/>
                </a:lnTo>
                <a:lnTo>
                  <a:pt x="2154" y="8"/>
                </a:lnTo>
                <a:lnTo>
                  <a:pt x="2184" y="5"/>
                </a:lnTo>
                <a:lnTo>
                  <a:pt x="2214" y="2"/>
                </a:lnTo>
                <a:lnTo>
                  <a:pt x="2229" y="1"/>
                </a:lnTo>
                <a:lnTo>
                  <a:pt x="2244" y="1"/>
                </a:lnTo>
                <a:lnTo>
                  <a:pt x="2276" y="0"/>
                </a:lnTo>
                <a:lnTo>
                  <a:pt x="2296" y="0"/>
                </a:lnTo>
                <a:lnTo>
                  <a:pt x="2315" y="1"/>
                </a:lnTo>
                <a:lnTo>
                  <a:pt x="2334" y="2"/>
                </a:lnTo>
                <a:lnTo>
                  <a:pt x="2353" y="4"/>
                </a:lnTo>
                <a:lnTo>
                  <a:pt x="2372" y="6"/>
                </a:lnTo>
                <a:lnTo>
                  <a:pt x="2390" y="9"/>
                </a:lnTo>
                <a:lnTo>
                  <a:pt x="2409" y="12"/>
                </a:lnTo>
                <a:lnTo>
                  <a:pt x="2427" y="15"/>
                </a:lnTo>
                <a:lnTo>
                  <a:pt x="2446" y="19"/>
                </a:lnTo>
                <a:lnTo>
                  <a:pt x="2464" y="23"/>
                </a:lnTo>
                <a:lnTo>
                  <a:pt x="2482" y="28"/>
                </a:lnTo>
                <a:lnTo>
                  <a:pt x="2499" y="33"/>
                </a:lnTo>
                <a:lnTo>
                  <a:pt x="2517" y="39"/>
                </a:lnTo>
                <a:lnTo>
                  <a:pt x="2534" y="45"/>
                </a:lnTo>
                <a:lnTo>
                  <a:pt x="2551" y="51"/>
                </a:lnTo>
                <a:lnTo>
                  <a:pt x="2568" y="58"/>
                </a:lnTo>
                <a:lnTo>
                  <a:pt x="2585" y="65"/>
                </a:lnTo>
                <a:lnTo>
                  <a:pt x="2602" y="73"/>
                </a:lnTo>
                <a:lnTo>
                  <a:pt x="2618" y="80"/>
                </a:lnTo>
                <a:lnTo>
                  <a:pt x="2634" y="89"/>
                </a:lnTo>
                <a:lnTo>
                  <a:pt x="2650" y="97"/>
                </a:lnTo>
                <a:lnTo>
                  <a:pt x="2665" y="106"/>
                </a:lnTo>
                <a:lnTo>
                  <a:pt x="2696" y="126"/>
                </a:lnTo>
                <a:lnTo>
                  <a:pt x="2711" y="136"/>
                </a:lnTo>
                <a:lnTo>
                  <a:pt x="2725" y="146"/>
                </a:lnTo>
                <a:lnTo>
                  <a:pt x="2740" y="157"/>
                </a:lnTo>
                <a:lnTo>
                  <a:pt x="2754" y="168"/>
                </a:lnTo>
                <a:lnTo>
                  <a:pt x="2768" y="179"/>
                </a:lnTo>
                <a:lnTo>
                  <a:pt x="2781" y="191"/>
                </a:lnTo>
                <a:lnTo>
                  <a:pt x="2794" y="203"/>
                </a:lnTo>
                <a:lnTo>
                  <a:pt x="2807" y="215"/>
                </a:lnTo>
                <a:lnTo>
                  <a:pt x="2820" y="228"/>
                </a:lnTo>
                <a:lnTo>
                  <a:pt x="2832" y="241"/>
                </a:lnTo>
                <a:lnTo>
                  <a:pt x="2844" y="254"/>
                </a:lnTo>
                <a:lnTo>
                  <a:pt x="2856" y="268"/>
                </a:lnTo>
                <a:lnTo>
                  <a:pt x="2867" y="281"/>
                </a:lnTo>
                <a:lnTo>
                  <a:pt x="2878" y="295"/>
                </a:lnTo>
                <a:lnTo>
                  <a:pt x="2889" y="310"/>
                </a:lnTo>
                <a:lnTo>
                  <a:pt x="2899" y="324"/>
                </a:lnTo>
                <a:lnTo>
                  <a:pt x="2909" y="339"/>
                </a:lnTo>
                <a:lnTo>
                  <a:pt x="2919" y="354"/>
                </a:lnTo>
                <a:lnTo>
                  <a:pt x="2937" y="385"/>
                </a:lnTo>
                <a:lnTo>
                  <a:pt x="2954" y="417"/>
                </a:lnTo>
                <a:lnTo>
                  <a:pt x="2962" y="433"/>
                </a:lnTo>
                <a:lnTo>
                  <a:pt x="2969" y="450"/>
                </a:lnTo>
                <a:lnTo>
                  <a:pt x="2976" y="466"/>
                </a:lnTo>
                <a:lnTo>
                  <a:pt x="2982" y="483"/>
                </a:lnTo>
                <a:lnTo>
                  <a:pt x="2989" y="500"/>
                </a:lnTo>
                <a:lnTo>
                  <a:pt x="2994" y="517"/>
                </a:lnTo>
                <a:lnTo>
                  <a:pt x="3000" y="535"/>
                </a:lnTo>
                <a:lnTo>
                  <a:pt x="3005" y="552"/>
                </a:lnTo>
                <a:lnTo>
                  <a:pt x="3009" y="570"/>
                </a:lnTo>
                <a:lnTo>
                  <a:pt x="3013" y="588"/>
                </a:lnTo>
                <a:lnTo>
                  <a:pt x="3016" y="606"/>
                </a:lnTo>
                <a:lnTo>
                  <a:pt x="3020" y="625"/>
                </a:lnTo>
                <a:lnTo>
                  <a:pt x="3022" y="643"/>
                </a:lnTo>
                <a:lnTo>
                  <a:pt x="3024" y="661"/>
                </a:lnTo>
                <a:lnTo>
                  <a:pt x="3027" y="699"/>
                </a:lnTo>
                <a:lnTo>
                  <a:pt x="3028" y="718"/>
                </a:lnTo>
                <a:lnTo>
                  <a:pt x="3028" y="738"/>
                </a:lnTo>
                <a:lnTo>
                  <a:pt x="3028" y="755"/>
                </a:lnTo>
                <a:lnTo>
                  <a:pt x="3028" y="771"/>
                </a:lnTo>
                <a:lnTo>
                  <a:pt x="3027" y="787"/>
                </a:lnTo>
                <a:lnTo>
                  <a:pt x="3025" y="803"/>
                </a:lnTo>
                <a:lnTo>
                  <a:pt x="3022" y="836"/>
                </a:lnTo>
                <a:lnTo>
                  <a:pt x="3019" y="851"/>
                </a:lnTo>
                <a:lnTo>
                  <a:pt x="3017" y="867"/>
                </a:lnTo>
                <a:lnTo>
                  <a:pt x="3011" y="898"/>
                </a:lnTo>
                <a:lnTo>
                  <a:pt x="3007" y="914"/>
                </a:lnTo>
                <a:lnTo>
                  <a:pt x="3003" y="929"/>
                </a:lnTo>
                <a:lnTo>
                  <a:pt x="2999" y="944"/>
                </a:lnTo>
                <a:lnTo>
                  <a:pt x="2994" y="959"/>
                </a:lnTo>
                <a:lnTo>
                  <a:pt x="2989" y="974"/>
                </a:lnTo>
                <a:lnTo>
                  <a:pt x="2984" y="989"/>
                </a:lnTo>
                <a:lnTo>
                  <a:pt x="2978" y="1003"/>
                </a:lnTo>
                <a:lnTo>
                  <a:pt x="2972" y="1018"/>
                </a:lnTo>
                <a:lnTo>
                  <a:pt x="2960" y="1046"/>
                </a:lnTo>
                <a:lnTo>
                  <a:pt x="2946" y="1074"/>
                </a:lnTo>
                <a:lnTo>
                  <a:pt x="2939" y="1088"/>
                </a:lnTo>
                <a:lnTo>
                  <a:pt x="2931" y="1101"/>
                </a:lnTo>
                <a:lnTo>
                  <a:pt x="2915" y="1127"/>
                </a:lnTo>
                <a:lnTo>
                  <a:pt x="2898" y="1153"/>
                </a:lnTo>
                <a:lnTo>
                  <a:pt x="2889" y="1166"/>
                </a:lnTo>
                <a:lnTo>
                  <a:pt x="2880" y="1178"/>
                </a:lnTo>
                <a:lnTo>
                  <a:pt x="2870" y="1190"/>
                </a:lnTo>
                <a:lnTo>
                  <a:pt x="2861" y="1202"/>
                </a:lnTo>
                <a:lnTo>
                  <a:pt x="2851" y="1214"/>
                </a:lnTo>
                <a:lnTo>
                  <a:pt x="2841" y="1225"/>
                </a:lnTo>
                <a:lnTo>
                  <a:pt x="2830" y="1237"/>
                </a:lnTo>
                <a:lnTo>
                  <a:pt x="2820" y="1248"/>
                </a:lnTo>
                <a:lnTo>
                  <a:pt x="2798" y="1269"/>
                </a:lnTo>
                <a:lnTo>
                  <a:pt x="2775" y="1290"/>
                </a:lnTo>
                <a:lnTo>
                  <a:pt x="2751" y="1310"/>
                </a:lnTo>
                <a:lnTo>
                  <a:pt x="2739" y="1319"/>
                </a:lnTo>
                <a:lnTo>
                  <a:pt x="2726" y="1329"/>
                </a:lnTo>
                <a:lnTo>
                  <a:pt x="2701" y="1346"/>
                </a:lnTo>
                <a:lnTo>
                  <a:pt x="2675" y="1363"/>
                </a:lnTo>
                <a:lnTo>
                  <a:pt x="2662" y="1371"/>
                </a:lnTo>
                <a:lnTo>
                  <a:pt x="2648" y="1379"/>
                </a:lnTo>
                <a:lnTo>
                  <a:pt x="2621" y="1393"/>
                </a:lnTo>
                <a:lnTo>
                  <a:pt x="2607" y="1400"/>
                </a:lnTo>
                <a:lnTo>
                  <a:pt x="2592" y="1407"/>
                </a:lnTo>
                <a:lnTo>
                  <a:pt x="2563" y="1419"/>
                </a:lnTo>
                <a:lnTo>
                  <a:pt x="2549" y="1425"/>
                </a:lnTo>
                <a:lnTo>
                  <a:pt x="2534" y="1431"/>
                </a:lnTo>
                <a:lnTo>
                  <a:pt x="2519" y="1436"/>
                </a:lnTo>
                <a:lnTo>
                  <a:pt x="2504" y="1441"/>
                </a:lnTo>
                <a:lnTo>
                  <a:pt x="2489" y="1445"/>
                </a:lnTo>
                <a:lnTo>
                  <a:pt x="2473" y="1450"/>
                </a:lnTo>
                <a:lnTo>
                  <a:pt x="2442" y="1457"/>
                </a:lnTo>
                <a:lnTo>
                  <a:pt x="2437" y="1458"/>
                </a:lnTo>
                <a:lnTo>
                  <a:pt x="2417" y="1462"/>
                </a:lnTo>
                <a:lnTo>
                  <a:pt x="2398" y="1466"/>
                </a:lnTo>
                <a:lnTo>
                  <a:pt x="2358" y="1471"/>
                </a:lnTo>
                <a:lnTo>
                  <a:pt x="2338" y="1473"/>
                </a:lnTo>
                <a:lnTo>
                  <a:pt x="2317" y="1474"/>
                </a:lnTo>
                <a:lnTo>
                  <a:pt x="2297" y="1475"/>
                </a:lnTo>
                <a:lnTo>
                  <a:pt x="2276" y="1475"/>
                </a:lnTo>
                <a:lnTo>
                  <a:pt x="2260" y="1475"/>
                </a:lnTo>
                <a:lnTo>
                  <a:pt x="2241" y="1475"/>
                </a:lnTo>
                <a:lnTo>
                  <a:pt x="2221" y="1474"/>
                </a:lnTo>
                <a:lnTo>
                  <a:pt x="2216" y="1473"/>
                </a:lnTo>
                <a:lnTo>
                  <a:pt x="2188" y="1471"/>
                </a:lnTo>
                <a:lnTo>
                  <a:pt x="2160" y="1468"/>
                </a:lnTo>
                <a:lnTo>
                  <a:pt x="2132" y="1464"/>
                </a:lnTo>
                <a:lnTo>
                  <a:pt x="2106" y="1459"/>
                </a:lnTo>
                <a:lnTo>
                  <a:pt x="2079" y="1454"/>
                </a:lnTo>
                <a:lnTo>
                  <a:pt x="2053" y="1447"/>
                </a:lnTo>
                <a:lnTo>
                  <a:pt x="2028" y="1440"/>
                </a:lnTo>
                <a:lnTo>
                  <a:pt x="2003" y="1433"/>
                </a:lnTo>
                <a:lnTo>
                  <a:pt x="1979" y="1424"/>
                </a:lnTo>
                <a:lnTo>
                  <a:pt x="1955" y="1415"/>
                </a:lnTo>
                <a:lnTo>
                  <a:pt x="1931" y="1406"/>
                </a:lnTo>
                <a:lnTo>
                  <a:pt x="1908" y="1396"/>
                </a:lnTo>
                <a:lnTo>
                  <a:pt x="1885" y="1385"/>
                </a:lnTo>
                <a:lnTo>
                  <a:pt x="1862" y="1373"/>
                </a:lnTo>
                <a:lnTo>
                  <a:pt x="1840" y="1362"/>
                </a:lnTo>
                <a:lnTo>
                  <a:pt x="1819" y="1349"/>
                </a:lnTo>
                <a:lnTo>
                  <a:pt x="1797" y="1336"/>
                </a:lnTo>
                <a:lnTo>
                  <a:pt x="1776" y="1323"/>
                </a:lnTo>
                <a:lnTo>
                  <a:pt x="1756" y="1309"/>
                </a:lnTo>
                <a:lnTo>
                  <a:pt x="1736" y="1295"/>
                </a:lnTo>
                <a:lnTo>
                  <a:pt x="1716" y="1280"/>
                </a:lnTo>
                <a:lnTo>
                  <a:pt x="1696" y="1265"/>
                </a:lnTo>
                <a:lnTo>
                  <a:pt x="1657" y="1234"/>
                </a:lnTo>
                <a:lnTo>
                  <a:pt x="1639" y="1218"/>
                </a:lnTo>
                <a:lnTo>
                  <a:pt x="1620" y="1202"/>
                </a:lnTo>
                <a:lnTo>
                  <a:pt x="1584" y="1168"/>
                </a:lnTo>
                <a:lnTo>
                  <a:pt x="1566" y="1151"/>
                </a:lnTo>
                <a:lnTo>
                  <a:pt x="1549" y="1134"/>
                </a:lnTo>
                <a:lnTo>
                  <a:pt x="1514" y="1099"/>
                </a:lnTo>
                <a:close/>
                <a:moveTo>
                  <a:pt x="2276" y="993"/>
                </a:moveTo>
                <a:lnTo>
                  <a:pt x="2290" y="992"/>
                </a:lnTo>
                <a:lnTo>
                  <a:pt x="2303" y="991"/>
                </a:lnTo>
                <a:lnTo>
                  <a:pt x="2317" y="990"/>
                </a:lnTo>
                <a:lnTo>
                  <a:pt x="2330" y="987"/>
                </a:lnTo>
                <a:lnTo>
                  <a:pt x="2342" y="984"/>
                </a:lnTo>
                <a:lnTo>
                  <a:pt x="2355" y="981"/>
                </a:lnTo>
                <a:lnTo>
                  <a:pt x="2367" y="977"/>
                </a:lnTo>
                <a:lnTo>
                  <a:pt x="2379" y="972"/>
                </a:lnTo>
                <a:lnTo>
                  <a:pt x="2391" y="967"/>
                </a:lnTo>
                <a:lnTo>
                  <a:pt x="2402" y="962"/>
                </a:lnTo>
                <a:lnTo>
                  <a:pt x="2413" y="955"/>
                </a:lnTo>
                <a:lnTo>
                  <a:pt x="2418" y="952"/>
                </a:lnTo>
                <a:lnTo>
                  <a:pt x="2423" y="949"/>
                </a:lnTo>
                <a:lnTo>
                  <a:pt x="2434" y="942"/>
                </a:lnTo>
                <a:lnTo>
                  <a:pt x="2444" y="934"/>
                </a:lnTo>
                <a:lnTo>
                  <a:pt x="2453" y="926"/>
                </a:lnTo>
                <a:lnTo>
                  <a:pt x="2462" y="917"/>
                </a:lnTo>
                <a:lnTo>
                  <a:pt x="2471" y="909"/>
                </a:lnTo>
                <a:lnTo>
                  <a:pt x="2479" y="899"/>
                </a:lnTo>
                <a:lnTo>
                  <a:pt x="2487" y="890"/>
                </a:lnTo>
                <a:lnTo>
                  <a:pt x="2494" y="880"/>
                </a:lnTo>
                <a:lnTo>
                  <a:pt x="2501" y="869"/>
                </a:lnTo>
                <a:lnTo>
                  <a:pt x="2507" y="859"/>
                </a:lnTo>
                <a:lnTo>
                  <a:pt x="2513" y="848"/>
                </a:lnTo>
                <a:lnTo>
                  <a:pt x="2518" y="836"/>
                </a:lnTo>
                <a:lnTo>
                  <a:pt x="2523" y="825"/>
                </a:lnTo>
                <a:lnTo>
                  <a:pt x="2527" y="813"/>
                </a:lnTo>
                <a:lnTo>
                  <a:pt x="2530" y="801"/>
                </a:lnTo>
                <a:lnTo>
                  <a:pt x="2533" y="789"/>
                </a:lnTo>
                <a:lnTo>
                  <a:pt x="2535" y="776"/>
                </a:lnTo>
                <a:lnTo>
                  <a:pt x="2537" y="764"/>
                </a:lnTo>
                <a:lnTo>
                  <a:pt x="2538" y="751"/>
                </a:lnTo>
                <a:lnTo>
                  <a:pt x="2538" y="738"/>
                </a:lnTo>
                <a:lnTo>
                  <a:pt x="2538" y="724"/>
                </a:lnTo>
                <a:lnTo>
                  <a:pt x="2537" y="711"/>
                </a:lnTo>
                <a:lnTo>
                  <a:pt x="2535" y="699"/>
                </a:lnTo>
                <a:lnTo>
                  <a:pt x="2533" y="686"/>
                </a:lnTo>
                <a:lnTo>
                  <a:pt x="2530" y="674"/>
                </a:lnTo>
                <a:lnTo>
                  <a:pt x="2527" y="662"/>
                </a:lnTo>
                <a:lnTo>
                  <a:pt x="2523" y="650"/>
                </a:lnTo>
                <a:lnTo>
                  <a:pt x="2518" y="639"/>
                </a:lnTo>
                <a:lnTo>
                  <a:pt x="2513" y="628"/>
                </a:lnTo>
                <a:lnTo>
                  <a:pt x="2507" y="617"/>
                </a:lnTo>
                <a:lnTo>
                  <a:pt x="2501" y="606"/>
                </a:lnTo>
                <a:lnTo>
                  <a:pt x="2494" y="596"/>
                </a:lnTo>
                <a:lnTo>
                  <a:pt x="2487" y="586"/>
                </a:lnTo>
                <a:lnTo>
                  <a:pt x="2479" y="576"/>
                </a:lnTo>
                <a:lnTo>
                  <a:pt x="2471" y="567"/>
                </a:lnTo>
                <a:lnTo>
                  <a:pt x="2462" y="558"/>
                </a:lnTo>
                <a:lnTo>
                  <a:pt x="2453" y="549"/>
                </a:lnTo>
                <a:lnTo>
                  <a:pt x="2444" y="541"/>
                </a:lnTo>
                <a:lnTo>
                  <a:pt x="2434" y="534"/>
                </a:lnTo>
                <a:lnTo>
                  <a:pt x="2423" y="527"/>
                </a:lnTo>
                <a:lnTo>
                  <a:pt x="2413" y="520"/>
                </a:lnTo>
                <a:lnTo>
                  <a:pt x="2402" y="514"/>
                </a:lnTo>
                <a:lnTo>
                  <a:pt x="2391" y="508"/>
                </a:lnTo>
                <a:lnTo>
                  <a:pt x="2379" y="503"/>
                </a:lnTo>
                <a:lnTo>
                  <a:pt x="2367" y="498"/>
                </a:lnTo>
                <a:lnTo>
                  <a:pt x="2355" y="494"/>
                </a:lnTo>
                <a:lnTo>
                  <a:pt x="2342" y="491"/>
                </a:lnTo>
                <a:lnTo>
                  <a:pt x="2330" y="488"/>
                </a:lnTo>
                <a:lnTo>
                  <a:pt x="2317" y="486"/>
                </a:lnTo>
                <a:lnTo>
                  <a:pt x="2303" y="484"/>
                </a:lnTo>
                <a:lnTo>
                  <a:pt x="2290" y="483"/>
                </a:lnTo>
                <a:lnTo>
                  <a:pt x="2276" y="483"/>
                </a:lnTo>
                <a:lnTo>
                  <a:pt x="2259" y="483"/>
                </a:lnTo>
                <a:lnTo>
                  <a:pt x="2244" y="484"/>
                </a:lnTo>
                <a:lnTo>
                  <a:pt x="2228" y="486"/>
                </a:lnTo>
                <a:lnTo>
                  <a:pt x="2213" y="488"/>
                </a:lnTo>
                <a:lnTo>
                  <a:pt x="2183" y="494"/>
                </a:lnTo>
                <a:lnTo>
                  <a:pt x="2169" y="498"/>
                </a:lnTo>
                <a:lnTo>
                  <a:pt x="2154" y="502"/>
                </a:lnTo>
                <a:lnTo>
                  <a:pt x="2140" y="507"/>
                </a:lnTo>
                <a:lnTo>
                  <a:pt x="2125" y="512"/>
                </a:lnTo>
                <a:lnTo>
                  <a:pt x="2111" y="518"/>
                </a:lnTo>
                <a:lnTo>
                  <a:pt x="2097" y="525"/>
                </a:lnTo>
                <a:lnTo>
                  <a:pt x="2069" y="539"/>
                </a:lnTo>
                <a:lnTo>
                  <a:pt x="2056" y="547"/>
                </a:lnTo>
                <a:lnTo>
                  <a:pt x="2042" y="555"/>
                </a:lnTo>
                <a:lnTo>
                  <a:pt x="2015" y="573"/>
                </a:lnTo>
                <a:lnTo>
                  <a:pt x="2002" y="583"/>
                </a:lnTo>
                <a:lnTo>
                  <a:pt x="1989" y="593"/>
                </a:lnTo>
                <a:lnTo>
                  <a:pt x="1962" y="614"/>
                </a:lnTo>
                <a:lnTo>
                  <a:pt x="1936" y="636"/>
                </a:lnTo>
                <a:lnTo>
                  <a:pt x="1923" y="648"/>
                </a:lnTo>
                <a:lnTo>
                  <a:pt x="1911" y="660"/>
                </a:lnTo>
                <a:lnTo>
                  <a:pt x="1885" y="684"/>
                </a:lnTo>
                <a:lnTo>
                  <a:pt x="1859" y="710"/>
                </a:lnTo>
                <a:lnTo>
                  <a:pt x="1834" y="738"/>
                </a:lnTo>
                <a:lnTo>
                  <a:pt x="1857" y="762"/>
                </a:lnTo>
                <a:lnTo>
                  <a:pt x="1868" y="774"/>
                </a:lnTo>
                <a:lnTo>
                  <a:pt x="1880" y="786"/>
                </a:lnTo>
                <a:lnTo>
                  <a:pt x="1903" y="808"/>
                </a:lnTo>
                <a:lnTo>
                  <a:pt x="1926" y="830"/>
                </a:lnTo>
                <a:lnTo>
                  <a:pt x="1945" y="847"/>
                </a:lnTo>
                <a:lnTo>
                  <a:pt x="1964" y="863"/>
                </a:lnTo>
                <a:lnTo>
                  <a:pt x="1984" y="879"/>
                </a:lnTo>
                <a:lnTo>
                  <a:pt x="2005" y="894"/>
                </a:lnTo>
                <a:lnTo>
                  <a:pt x="2025" y="908"/>
                </a:lnTo>
                <a:lnTo>
                  <a:pt x="2046" y="921"/>
                </a:lnTo>
                <a:lnTo>
                  <a:pt x="2067" y="934"/>
                </a:lnTo>
                <a:lnTo>
                  <a:pt x="2089" y="945"/>
                </a:lnTo>
                <a:lnTo>
                  <a:pt x="2111" y="955"/>
                </a:lnTo>
                <a:lnTo>
                  <a:pt x="2133" y="965"/>
                </a:lnTo>
                <a:lnTo>
                  <a:pt x="2144" y="969"/>
                </a:lnTo>
                <a:lnTo>
                  <a:pt x="2155" y="973"/>
                </a:lnTo>
                <a:lnTo>
                  <a:pt x="2178" y="979"/>
                </a:lnTo>
                <a:lnTo>
                  <a:pt x="2201" y="985"/>
                </a:lnTo>
                <a:lnTo>
                  <a:pt x="2213" y="987"/>
                </a:lnTo>
                <a:lnTo>
                  <a:pt x="2225" y="989"/>
                </a:lnTo>
                <a:lnTo>
                  <a:pt x="2236" y="990"/>
                </a:lnTo>
                <a:lnTo>
                  <a:pt x="2248" y="992"/>
                </a:lnTo>
                <a:lnTo>
                  <a:pt x="2260" y="992"/>
                </a:lnTo>
                <a:lnTo>
                  <a:pt x="2273" y="993"/>
                </a:lnTo>
                <a:lnTo>
                  <a:pt x="2276" y="993"/>
                </a:lnTo>
                <a:close/>
                <a:moveTo>
                  <a:pt x="1730" y="621"/>
                </a:moveTo>
                <a:lnTo>
                  <a:pt x="1759" y="590"/>
                </a:lnTo>
                <a:lnTo>
                  <a:pt x="1789" y="561"/>
                </a:lnTo>
                <a:lnTo>
                  <a:pt x="1819" y="532"/>
                </a:lnTo>
                <a:lnTo>
                  <a:pt x="1834" y="519"/>
                </a:lnTo>
                <a:lnTo>
                  <a:pt x="1849" y="505"/>
                </a:lnTo>
                <a:lnTo>
                  <a:pt x="1865" y="492"/>
                </a:lnTo>
                <a:lnTo>
                  <a:pt x="1880" y="480"/>
                </a:lnTo>
                <a:lnTo>
                  <a:pt x="1912" y="455"/>
                </a:lnTo>
                <a:lnTo>
                  <a:pt x="1928" y="444"/>
                </a:lnTo>
                <a:lnTo>
                  <a:pt x="1944" y="433"/>
                </a:lnTo>
                <a:lnTo>
                  <a:pt x="1960" y="422"/>
                </a:lnTo>
                <a:lnTo>
                  <a:pt x="1977" y="412"/>
                </a:lnTo>
                <a:lnTo>
                  <a:pt x="1994" y="403"/>
                </a:lnTo>
                <a:lnTo>
                  <a:pt x="2011" y="393"/>
                </a:lnTo>
                <a:lnTo>
                  <a:pt x="2028" y="385"/>
                </a:lnTo>
                <a:lnTo>
                  <a:pt x="2045" y="377"/>
                </a:lnTo>
                <a:lnTo>
                  <a:pt x="2063" y="369"/>
                </a:lnTo>
                <a:lnTo>
                  <a:pt x="2081" y="362"/>
                </a:lnTo>
                <a:lnTo>
                  <a:pt x="2099" y="356"/>
                </a:lnTo>
                <a:lnTo>
                  <a:pt x="2118" y="350"/>
                </a:lnTo>
                <a:lnTo>
                  <a:pt x="2136" y="345"/>
                </a:lnTo>
                <a:lnTo>
                  <a:pt x="2146" y="342"/>
                </a:lnTo>
                <a:lnTo>
                  <a:pt x="2155" y="340"/>
                </a:lnTo>
                <a:lnTo>
                  <a:pt x="2174" y="336"/>
                </a:lnTo>
                <a:lnTo>
                  <a:pt x="2194" y="333"/>
                </a:lnTo>
                <a:lnTo>
                  <a:pt x="2214" y="331"/>
                </a:lnTo>
                <a:lnTo>
                  <a:pt x="2234" y="329"/>
                </a:lnTo>
                <a:lnTo>
                  <a:pt x="2254" y="328"/>
                </a:lnTo>
                <a:lnTo>
                  <a:pt x="2276" y="327"/>
                </a:lnTo>
                <a:lnTo>
                  <a:pt x="2298" y="328"/>
                </a:lnTo>
                <a:lnTo>
                  <a:pt x="2319" y="329"/>
                </a:lnTo>
                <a:lnTo>
                  <a:pt x="2339" y="332"/>
                </a:lnTo>
                <a:lnTo>
                  <a:pt x="2360" y="336"/>
                </a:lnTo>
                <a:lnTo>
                  <a:pt x="2370" y="338"/>
                </a:lnTo>
                <a:lnTo>
                  <a:pt x="2380" y="340"/>
                </a:lnTo>
                <a:lnTo>
                  <a:pt x="2400" y="346"/>
                </a:lnTo>
                <a:lnTo>
                  <a:pt x="2409" y="349"/>
                </a:lnTo>
                <a:lnTo>
                  <a:pt x="2419" y="352"/>
                </a:lnTo>
                <a:lnTo>
                  <a:pt x="2438" y="359"/>
                </a:lnTo>
                <a:lnTo>
                  <a:pt x="2447" y="363"/>
                </a:lnTo>
                <a:lnTo>
                  <a:pt x="2456" y="367"/>
                </a:lnTo>
                <a:lnTo>
                  <a:pt x="2474" y="376"/>
                </a:lnTo>
                <a:lnTo>
                  <a:pt x="2492" y="386"/>
                </a:lnTo>
                <a:lnTo>
                  <a:pt x="2509" y="397"/>
                </a:lnTo>
                <a:lnTo>
                  <a:pt x="2525" y="408"/>
                </a:lnTo>
                <a:lnTo>
                  <a:pt x="2541" y="420"/>
                </a:lnTo>
                <a:lnTo>
                  <a:pt x="2556" y="433"/>
                </a:lnTo>
                <a:lnTo>
                  <a:pt x="2571" y="447"/>
                </a:lnTo>
                <a:lnTo>
                  <a:pt x="2578" y="454"/>
                </a:lnTo>
                <a:lnTo>
                  <a:pt x="2585" y="461"/>
                </a:lnTo>
                <a:lnTo>
                  <a:pt x="2598" y="476"/>
                </a:lnTo>
                <a:lnTo>
                  <a:pt x="2610" y="491"/>
                </a:lnTo>
                <a:lnTo>
                  <a:pt x="2622" y="507"/>
                </a:lnTo>
                <a:lnTo>
                  <a:pt x="2633" y="524"/>
                </a:lnTo>
                <a:lnTo>
                  <a:pt x="2643" y="541"/>
                </a:lnTo>
                <a:lnTo>
                  <a:pt x="2652" y="559"/>
                </a:lnTo>
                <a:lnTo>
                  <a:pt x="2661" y="577"/>
                </a:lnTo>
                <a:lnTo>
                  <a:pt x="2665" y="586"/>
                </a:lnTo>
                <a:lnTo>
                  <a:pt x="2668" y="596"/>
                </a:lnTo>
                <a:lnTo>
                  <a:pt x="2675" y="615"/>
                </a:lnTo>
                <a:lnTo>
                  <a:pt x="2680" y="634"/>
                </a:lnTo>
                <a:lnTo>
                  <a:pt x="2685" y="654"/>
                </a:lnTo>
                <a:lnTo>
                  <a:pt x="2689" y="674"/>
                </a:lnTo>
                <a:lnTo>
                  <a:pt x="2692" y="695"/>
                </a:lnTo>
                <a:lnTo>
                  <a:pt x="2693" y="716"/>
                </a:lnTo>
                <a:lnTo>
                  <a:pt x="2694" y="738"/>
                </a:lnTo>
                <a:lnTo>
                  <a:pt x="2693" y="759"/>
                </a:lnTo>
                <a:lnTo>
                  <a:pt x="2692" y="770"/>
                </a:lnTo>
                <a:lnTo>
                  <a:pt x="2692" y="780"/>
                </a:lnTo>
                <a:lnTo>
                  <a:pt x="2690" y="791"/>
                </a:lnTo>
                <a:lnTo>
                  <a:pt x="2689" y="801"/>
                </a:lnTo>
                <a:lnTo>
                  <a:pt x="2685" y="821"/>
                </a:lnTo>
                <a:lnTo>
                  <a:pt x="2680" y="841"/>
                </a:lnTo>
                <a:lnTo>
                  <a:pt x="2678" y="851"/>
                </a:lnTo>
                <a:lnTo>
                  <a:pt x="2675" y="861"/>
                </a:lnTo>
                <a:lnTo>
                  <a:pt x="2668" y="880"/>
                </a:lnTo>
                <a:lnTo>
                  <a:pt x="2661" y="898"/>
                </a:lnTo>
                <a:lnTo>
                  <a:pt x="2652" y="917"/>
                </a:lnTo>
                <a:lnTo>
                  <a:pt x="2643" y="934"/>
                </a:lnTo>
                <a:lnTo>
                  <a:pt x="2633" y="951"/>
                </a:lnTo>
                <a:lnTo>
                  <a:pt x="2622" y="968"/>
                </a:lnTo>
                <a:lnTo>
                  <a:pt x="2610" y="984"/>
                </a:lnTo>
                <a:lnTo>
                  <a:pt x="2598" y="1000"/>
                </a:lnTo>
                <a:lnTo>
                  <a:pt x="2585" y="1014"/>
                </a:lnTo>
                <a:lnTo>
                  <a:pt x="2571" y="1029"/>
                </a:lnTo>
                <a:lnTo>
                  <a:pt x="2564" y="1035"/>
                </a:lnTo>
                <a:lnTo>
                  <a:pt x="2556" y="1042"/>
                </a:lnTo>
                <a:lnTo>
                  <a:pt x="2549" y="1049"/>
                </a:lnTo>
                <a:lnTo>
                  <a:pt x="2541" y="1055"/>
                </a:lnTo>
                <a:lnTo>
                  <a:pt x="2525" y="1067"/>
                </a:lnTo>
                <a:lnTo>
                  <a:pt x="2517" y="1073"/>
                </a:lnTo>
                <a:lnTo>
                  <a:pt x="2509" y="1078"/>
                </a:lnTo>
                <a:lnTo>
                  <a:pt x="2501" y="1084"/>
                </a:lnTo>
                <a:lnTo>
                  <a:pt x="2492" y="1089"/>
                </a:lnTo>
                <a:lnTo>
                  <a:pt x="2483" y="1094"/>
                </a:lnTo>
                <a:lnTo>
                  <a:pt x="2474" y="1099"/>
                </a:lnTo>
                <a:lnTo>
                  <a:pt x="2456" y="1108"/>
                </a:lnTo>
                <a:lnTo>
                  <a:pt x="2438" y="1116"/>
                </a:lnTo>
                <a:lnTo>
                  <a:pt x="2419" y="1123"/>
                </a:lnTo>
                <a:lnTo>
                  <a:pt x="2400" y="1130"/>
                </a:lnTo>
                <a:lnTo>
                  <a:pt x="2380" y="1135"/>
                </a:lnTo>
                <a:lnTo>
                  <a:pt x="2360" y="1140"/>
                </a:lnTo>
                <a:lnTo>
                  <a:pt x="2339" y="1143"/>
                </a:lnTo>
                <a:lnTo>
                  <a:pt x="2329" y="1145"/>
                </a:lnTo>
                <a:lnTo>
                  <a:pt x="2319" y="1146"/>
                </a:lnTo>
                <a:lnTo>
                  <a:pt x="2298" y="1147"/>
                </a:lnTo>
                <a:lnTo>
                  <a:pt x="2276" y="1148"/>
                </a:lnTo>
                <a:lnTo>
                  <a:pt x="2271" y="1148"/>
                </a:lnTo>
                <a:lnTo>
                  <a:pt x="2265" y="1148"/>
                </a:lnTo>
                <a:lnTo>
                  <a:pt x="2260" y="1148"/>
                </a:lnTo>
                <a:lnTo>
                  <a:pt x="2254" y="1148"/>
                </a:lnTo>
                <a:lnTo>
                  <a:pt x="2249" y="1147"/>
                </a:lnTo>
                <a:lnTo>
                  <a:pt x="2244" y="1147"/>
                </a:lnTo>
                <a:lnTo>
                  <a:pt x="2239" y="1147"/>
                </a:lnTo>
                <a:lnTo>
                  <a:pt x="2234" y="1146"/>
                </a:lnTo>
                <a:lnTo>
                  <a:pt x="2228" y="1146"/>
                </a:lnTo>
                <a:lnTo>
                  <a:pt x="2223" y="1146"/>
                </a:lnTo>
                <a:lnTo>
                  <a:pt x="2217" y="1145"/>
                </a:lnTo>
                <a:lnTo>
                  <a:pt x="2211" y="1144"/>
                </a:lnTo>
                <a:lnTo>
                  <a:pt x="2206" y="1144"/>
                </a:lnTo>
                <a:lnTo>
                  <a:pt x="2200" y="1143"/>
                </a:lnTo>
                <a:lnTo>
                  <a:pt x="2195" y="1142"/>
                </a:lnTo>
                <a:lnTo>
                  <a:pt x="2190" y="1141"/>
                </a:lnTo>
                <a:lnTo>
                  <a:pt x="2184" y="1141"/>
                </a:lnTo>
                <a:lnTo>
                  <a:pt x="2178" y="1140"/>
                </a:lnTo>
                <a:lnTo>
                  <a:pt x="2164" y="1137"/>
                </a:lnTo>
                <a:lnTo>
                  <a:pt x="2149" y="1133"/>
                </a:lnTo>
                <a:lnTo>
                  <a:pt x="2131" y="1129"/>
                </a:lnTo>
                <a:lnTo>
                  <a:pt x="2117" y="1125"/>
                </a:lnTo>
                <a:lnTo>
                  <a:pt x="2103" y="1120"/>
                </a:lnTo>
                <a:lnTo>
                  <a:pt x="2089" y="1115"/>
                </a:lnTo>
                <a:lnTo>
                  <a:pt x="2075" y="1110"/>
                </a:lnTo>
                <a:lnTo>
                  <a:pt x="2061" y="1105"/>
                </a:lnTo>
                <a:lnTo>
                  <a:pt x="2047" y="1099"/>
                </a:lnTo>
                <a:lnTo>
                  <a:pt x="2020" y="1086"/>
                </a:lnTo>
                <a:lnTo>
                  <a:pt x="2007" y="1079"/>
                </a:lnTo>
                <a:lnTo>
                  <a:pt x="1994" y="1072"/>
                </a:lnTo>
                <a:lnTo>
                  <a:pt x="1981" y="1065"/>
                </a:lnTo>
                <a:lnTo>
                  <a:pt x="1968" y="1057"/>
                </a:lnTo>
                <a:lnTo>
                  <a:pt x="1942" y="1041"/>
                </a:lnTo>
                <a:lnTo>
                  <a:pt x="1930" y="1032"/>
                </a:lnTo>
                <a:lnTo>
                  <a:pt x="1917" y="1023"/>
                </a:lnTo>
                <a:lnTo>
                  <a:pt x="1893" y="1005"/>
                </a:lnTo>
                <a:lnTo>
                  <a:pt x="1869" y="986"/>
                </a:lnTo>
                <a:lnTo>
                  <a:pt x="1845" y="966"/>
                </a:lnTo>
                <a:lnTo>
                  <a:pt x="1833" y="956"/>
                </a:lnTo>
                <a:lnTo>
                  <a:pt x="1821" y="945"/>
                </a:lnTo>
                <a:lnTo>
                  <a:pt x="1798" y="923"/>
                </a:lnTo>
                <a:lnTo>
                  <a:pt x="1775" y="901"/>
                </a:lnTo>
                <a:lnTo>
                  <a:pt x="1753" y="878"/>
                </a:lnTo>
                <a:lnTo>
                  <a:pt x="1730" y="855"/>
                </a:lnTo>
                <a:lnTo>
                  <a:pt x="1675" y="919"/>
                </a:lnTo>
                <a:lnTo>
                  <a:pt x="1619" y="984"/>
                </a:lnTo>
                <a:lnTo>
                  <a:pt x="1640" y="1006"/>
                </a:lnTo>
                <a:lnTo>
                  <a:pt x="1662" y="1028"/>
                </a:lnTo>
                <a:lnTo>
                  <a:pt x="1684" y="1049"/>
                </a:lnTo>
                <a:lnTo>
                  <a:pt x="1706" y="1070"/>
                </a:lnTo>
                <a:lnTo>
                  <a:pt x="1728" y="1091"/>
                </a:lnTo>
                <a:lnTo>
                  <a:pt x="1751" y="1110"/>
                </a:lnTo>
                <a:lnTo>
                  <a:pt x="1775" y="1130"/>
                </a:lnTo>
                <a:lnTo>
                  <a:pt x="1798" y="1148"/>
                </a:lnTo>
                <a:lnTo>
                  <a:pt x="1811" y="1158"/>
                </a:lnTo>
                <a:lnTo>
                  <a:pt x="1823" y="1167"/>
                </a:lnTo>
                <a:lnTo>
                  <a:pt x="1849" y="1185"/>
                </a:lnTo>
                <a:lnTo>
                  <a:pt x="1875" y="1202"/>
                </a:lnTo>
                <a:lnTo>
                  <a:pt x="1889" y="1210"/>
                </a:lnTo>
                <a:lnTo>
                  <a:pt x="1902" y="1218"/>
                </a:lnTo>
                <a:lnTo>
                  <a:pt x="1929" y="1233"/>
                </a:lnTo>
                <a:lnTo>
                  <a:pt x="1943" y="1240"/>
                </a:lnTo>
                <a:lnTo>
                  <a:pt x="1957" y="1247"/>
                </a:lnTo>
                <a:lnTo>
                  <a:pt x="1986" y="1260"/>
                </a:lnTo>
                <a:lnTo>
                  <a:pt x="2000" y="1266"/>
                </a:lnTo>
                <a:lnTo>
                  <a:pt x="2015" y="1272"/>
                </a:lnTo>
                <a:lnTo>
                  <a:pt x="2045" y="1283"/>
                </a:lnTo>
                <a:lnTo>
                  <a:pt x="2076" y="1292"/>
                </a:lnTo>
                <a:lnTo>
                  <a:pt x="2091" y="1297"/>
                </a:lnTo>
                <a:lnTo>
                  <a:pt x="2107" y="1300"/>
                </a:lnTo>
                <a:lnTo>
                  <a:pt x="2123" y="1304"/>
                </a:lnTo>
                <a:lnTo>
                  <a:pt x="2139" y="1307"/>
                </a:lnTo>
                <a:lnTo>
                  <a:pt x="2155" y="1310"/>
                </a:lnTo>
                <a:lnTo>
                  <a:pt x="2172" y="1313"/>
                </a:lnTo>
                <a:lnTo>
                  <a:pt x="2205" y="1316"/>
                </a:lnTo>
                <a:lnTo>
                  <a:pt x="2240" y="1319"/>
                </a:lnTo>
                <a:lnTo>
                  <a:pt x="2276" y="1320"/>
                </a:lnTo>
                <a:lnTo>
                  <a:pt x="2292" y="1319"/>
                </a:lnTo>
                <a:lnTo>
                  <a:pt x="2307" y="1319"/>
                </a:lnTo>
                <a:lnTo>
                  <a:pt x="2338" y="1317"/>
                </a:lnTo>
                <a:lnTo>
                  <a:pt x="2368" y="1313"/>
                </a:lnTo>
                <a:lnTo>
                  <a:pt x="2382" y="1311"/>
                </a:lnTo>
                <a:lnTo>
                  <a:pt x="2397" y="1308"/>
                </a:lnTo>
                <a:lnTo>
                  <a:pt x="2426" y="1301"/>
                </a:lnTo>
                <a:lnTo>
                  <a:pt x="2440" y="1297"/>
                </a:lnTo>
                <a:lnTo>
                  <a:pt x="2454" y="1293"/>
                </a:lnTo>
                <a:lnTo>
                  <a:pt x="2468" y="1289"/>
                </a:lnTo>
                <a:lnTo>
                  <a:pt x="2482" y="1284"/>
                </a:lnTo>
                <a:lnTo>
                  <a:pt x="2496" y="1279"/>
                </a:lnTo>
                <a:lnTo>
                  <a:pt x="2509" y="1274"/>
                </a:lnTo>
                <a:lnTo>
                  <a:pt x="2522" y="1268"/>
                </a:lnTo>
                <a:lnTo>
                  <a:pt x="2536" y="1262"/>
                </a:lnTo>
                <a:lnTo>
                  <a:pt x="2549" y="1256"/>
                </a:lnTo>
                <a:lnTo>
                  <a:pt x="2561" y="1249"/>
                </a:lnTo>
                <a:lnTo>
                  <a:pt x="2586" y="1235"/>
                </a:lnTo>
                <a:lnTo>
                  <a:pt x="2599" y="1228"/>
                </a:lnTo>
                <a:lnTo>
                  <a:pt x="2611" y="1220"/>
                </a:lnTo>
                <a:lnTo>
                  <a:pt x="2622" y="1212"/>
                </a:lnTo>
                <a:lnTo>
                  <a:pt x="2634" y="1204"/>
                </a:lnTo>
                <a:lnTo>
                  <a:pt x="2645" y="1195"/>
                </a:lnTo>
                <a:lnTo>
                  <a:pt x="2656" y="1186"/>
                </a:lnTo>
                <a:lnTo>
                  <a:pt x="2678" y="1168"/>
                </a:lnTo>
                <a:lnTo>
                  <a:pt x="2699" y="1149"/>
                </a:lnTo>
                <a:lnTo>
                  <a:pt x="2709" y="1139"/>
                </a:lnTo>
                <a:lnTo>
                  <a:pt x="2718" y="1128"/>
                </a:lnTo>
                <a:lnTo>
                  <a:pt x="2728" y="1118"/>
                </a:lnTo>
                <a:lnTo>
                  <a:pt x="2737" y="1107"/>
                </a:lnTo>
                <a:lnTo>
                  <a:pt x="2755" y="1085"/>
                </a:lnTo>
                <a:lnTo>
                  <a:pt x="2763" y="1074"/>
                </a:lnTo>
                <a:lnTo>
                  <a:pt x="2771" y="1063"/>
                </a:lnTo>
                <a:lnTo>
                  <a:pt x="2787" y="1039"/>
                </a:lnTo>
                <a:lnTo>
                  <a:pt x="2794" y="1027"/>
                </a:lnTo>
                <a:lnTo>
                  <a:pt x="2801" y="1015"/>
                </a:lnTo>
                <a:lnTo>
                  <a:pt x="2808" y="1002"/>
                </a:lnTo>
                <a:lnTo>
                  <a:pt x="2814" y="990"/>
                </a:lnTo>
                <a:lnTo>
                  <a:pt x="2820" y="977"/>
                </a:lnTo>
                <a:lnTo>
                  <a:pt x="2826" y="964"/>
                </a:lnTo>
                <a:lnTo>
                  <a:pt x="2837" y="937"/>
                </a:lnTo>
                <a:lnTo>
                  <a:pt x="2842" y="924"/>
                </a:lnTo>
                <a:lnTo>
                  <a:pt x="2846" y="910"/>
                </a:lnTo>
                <a:lnTo>
                  <a:pt x="2850" y="897"/>
                </a:lnTo>
                <a:lnTo>
                  <a:pt x="2854" y="883"/>
                </a:lnTo>
                <a:lnTo>
                  <a:pt x="2858" y="869"/>
                </a:lnTo>
                <a:lnTo>
                  <a:pt x="2861" y="855"/>
                </a:lnTo>
                <a:lnTo>
                  <a:pt x="2866" y="826"/>
                </a:lnTo>
                <a:lnTo>
                  <a:pt x="2868" y="812"/>
                </a:lnTo>
                <a:lnTo>
                  <a:pt x="2870" y="797"/>
                </a:lnTo>
                <a:lnTo>
                  <a:pt x="2871" y="783"/>
                </a:lnTo>
                <a:lnTo>
                  <a:pt x="2872" y="768"/>
                </a:lnTo>
                <a:lnTo>
                  <a:pt x="2873" y="753"/>
                </a:lnTo>
                <a:lnTo>
                  <a:pt x="2873" y="738"/>
                </a:lnTo>
                <a:lnTo>
                  <a:pt x="2873" y="722"/>
                </a:lnTo>
                <a:lnTo>
                  <a:pt x="2872" y="707"/>
                </a:lnTo>
                <a:lnTo>
                  <a:pt x="2870" y="678"/>
                </a:lnTo>
                <a:lnTo>
                  <a:pt x="2868" y="663"/>
                </a:lnTo>
                <a:lnTo>
                  <a:pt x="2866" y="649"/>
                </a:lnTo>
                <a:lnTo>
                  <a:pt x="2861" y="620"/>
                </a:lnTo>
                <a:lnTo>
                  <a:pt x="2858" y="606"/>
                </a:lnTo>
                <a:lnTo>
                  <a:pt x="2854" y="592"/>
                </a:lnTo>
                <a:lnTo>
                  <a:pt x="2850" y="579"/>
                </a:lnTo>
                <a:lnTo>
                  <a:pt x="2846" y="565"/>
                </a:lnTo>
                <a:lnTo>
                  <a:pt x="2837" y="538"/>
                </a:lnTo>
                <a:lnTo>
                  <a:pt x="2832" y="525"/>
                </a:lnTo>
                <a:lnTo>
                  <a:pt x="2826" y="511"/>
                </a:lnTo>
                <a:lnTo>
                  <a:pt x="2820" y="499"/>
                </a:lnTo>
                <a:lnTo>
                  <a:pt x="2814" y="486"/>
                </a:lnTo>
                <a:lnTo>
                  <a:pt x="2801" y="461"/>
                </a:lnTo>
                <a:lnTo>
                  <a:pt x="2794" y="448"/>
                </a:lnTo>
                <a:lnTo>
                  <a:pt x="2787" y="436"/>
                </a:lnTo>
                <a:lnTo>
                  <a:pt x="2779" y="424"/>
                </a:lnTo>
                <a:lnTo>
                  <a:pt x="2771" y="413"/>
                </a:lnTo>
                <a:lnTo>
                  <a:pt x="2763" y="401"/>
                </a:lnTo>
                <a:lnTo>
                  <a:pt x="2755" y="390"/>
                </a:lnTo>
                <a:lnTo>
                  <a:pt x="2746" y="379"/>
                </a:lnTo>
                <a:lnTo>
                  <a:pt x="2737" y="368"/>
                </a:lnTo>
                <a:lnTo>
                  <a:pt x="2728" y="357"/>
                </a:lnTo>
                <a:lnTo>
                  <a:pt x="2718" y="347"/>
                </a:lnTo>
                <a:lnTo>
                  <a:pt x="2709" y="337"/>
                </a:lnTo>
                <a:lnTo>
                  <a:pt x="2699" y="327"/>
                </a:lnTo>
                <a:lnTo>
                  <a:pt x="2678" y="307"/>
                </a:lnTo>
                <a:lnTo>
                  <a:pt x="2667" y="298"/>
                </a:lnTo>
                <a:lnTo>
                  <a:pt x="2656" y="289"/>
                </a:lnTo>
                <a:lnTo>
                  <a:pt x="2645" y="280"/>
                </a:lnTo>
                <a:lnTo>
                  <a:pt x="2634" y="272"/>
                </a:lnTo>
                <a:lnTo>
                  <a:pt x="2611" y="255"/>
                </a:lnTo>
                <a:lnTo>
                  <a:pt x="2586" y="240"/>
                </a:lnTo>
                <a:lnTo>
                  <a:pt x="2561" y="226"/>
                </a:lnTo>
                <a:lnTo>
                  <a:pt x="2536" y="213"/>
                </a:lnTo>
                <a:lnTo>
                  <a:pt x="2509" y="202"/>
                </a:lnTo>
                <a:lnTo>
                  <a:pt x="2496" y="196"/>
                </a:lnTo>
                <a:lnTo>
                  <a:pt x="2482" y="191"/>
                </a:lnTo>
                <a:lnTo>
                  <a:pt x="2454" y="182"/>
                </a:lnTo>
                <a:lnTo>
                  <a:pt x="2426" y="174"/>
                </a:lnTo>
                <a:lnTo>
                  <a:pt x="2411" y="171"/>
                </a:lnTo>
                <a:lnTo>
                  <a:pt x="2397" y="167"/>
                </a:lnTo>
                <a:lnTo>
                  <a:pt x="2382" y="165"/>
                </a:lnTo>
                <a:lnTo>
                  <a:pt x="2367" y="162"/>
                </a:lnTo>
                <a:lnTo>
                  <a:pt x="2338" y="159"/>
                </a:lnTo>
                <a:lnTo>
                  <a:pt x="2322" y="157"/>
                </a:lnTo>
                <a:lnTo>
                  <a:pt x="2307" y="156"/>
                </a:lnTo>
                <a:lnTo>
                  <a:pt x="2276" y="156"/>
                </a:lnTo>
                <a:lnTo>
                  <a:pt x="2249" y="156"/>
                </a:lnTo>
                <a:lnTo>
                  <a:pt x="2223" y="157"/>
                </a:lnTo>
                <a:lnTo>
                  <a:pt x="2211" y="158"/>
                </a:lnTo>
                <a:lnTo>
                  <a:pt x="2198" y="159"/>
                </a:lnTo>
                <a:lnTo>
                  <a:pt x="2173" y="162"/>
                </a:lnTo>
                <a:lnTo>
                  <a:pt x="2161" y="164"/>
                </a:lnTo>
                <a:lnTo>
                  <a:pt x="2149" y="166"/>
                </a:lnTo>
                <a:lnTo>
                  <a:pt x="2125" y="171"/>
                </a:lnTo>
                <a:lnTo>
                  <a:pt x="2101" y="176"/>
                </a:lnTo>
                <a:lnTo>
                  <a:pt x="2078" y="182"/>
                </a:lnTo>
                <a:lnTo>
                  <a:pt x="2056" y="189"/>
                </a:lnTo>
                <a:lnTo>
                  <a:pt x="2044" y="193"/>
                </a:lnTo>
                <a:lnTo>
                  <a:pt x="2033" y="196"/>
                </a:lnTo>
                <a:lnTo>
                  <a:pt x="2011" y="204"/>
                </a:lnTo>
                <a:lnTo>
                  <a:pt x="1990" y="213"/>
                </a:lnTo>
                <a:lnTo>
                  <a:pt x="1969" y="223"/>
                </a:lnTo>
                <a:lnTo>
                  <a:pt x="1948" y="233"/>
                </a:lnTo>
                <a:lnTo>
                  <a:pt x="1927" y="243"/>
                </a:lnTo>
                <a:lnTo>
                  <a:pt x="1907" y="254"/>
                </a:lnTo>
                <a:lnTo>
                  <a:pt x="1887" y="266"/>
                </a:lnTo>
                <a:lnTo>
                  <a:pt x="1868" y="278"/>
                </a:lnTo>
                <a:lnTo>
                  <a:pt x="1848" y="291"/>
                </a:lnTo>
                <a:lnTo>
                  <a:pt x="1829" y="304"/>
                </a:lnTo>
                <a:lnTo>
                  <a:pt x="1810" y="318"/>
                </a:lnTo>
                <a:lnTo>
                  <a:pt x="1792" y="332"/>
                </a:lnTo>
                <a:lnTo>
                  <a:pt x="1774" y="346"/>
                </a:lnTo>
                <a:lnTo>
                  <a:pt x="1756" y="361"/>
                </a:lnTo>
                <a:lnTo>
                  <a:pt x="1738" y="376"/>
                </a:lnTo>
                <a:lnTo>
                  <a:pt x="1720" y="392"/>
                </a:lnTo>
                <a:lnTo>
                  <a:pt x="1703" y="408"/>
                </a:lnTo>
                <a:lnTo>
                  <a:pt x="1686" y="424"/>
                </a:lnTo>
                <a:lnTo>
                  <a:pt x="1669" y="441"/>
                </a:lnTo>
                <a:lnTo>
                  <a:pt x="1652" y="457"/>
                </a:lnTo>
                <a:lnTo>
                  <a:pt x="1619" y="491"/>
                </a:lnTo>
                <a:lnTo>
                  <a:pt x="1682" y="564"/>
                </a:lnTo>
                <a:lnTo>
                  <a:pt x="1730" y="621"/>
                </a:lnTo>
                <a:close/>
                <a:moveTo>
                  <a:pt x="1514" y="868"/>
                </a:moveTo>
                <a:lnTo>
                  <a:pt x="1626" y="738"/>
                </a:lnTo>
                <a:lnTo>
                  <a:pt x="1564" y="665"/>
                </a:lnTo>
                <a:lnTo>
                  <a:pt x="1514" y="607"/>
                </a:lnTo>
                <a:lnTo>
                  <a:pt x="1403" y="738"/>
                </a:lnTo>
                <a:lnTo>
                  <a:pt x="1453" y="797"/>
                </a:lnTo>
                <a:lnTo>
                  <a:pt x="1458" y="803"/>
                </a:lnTo>
                <a:lnTo>
                  <a:pt x="1464" y="810"/>
                </a:lnTo>
                <a:lnTo>
                  <a:pt x="1471" y="817"/>
                </a:lnTo>
                <a:lnTo>
                  <a:pt x="1499" y="851"/>
                </a:lnTo>
                <a:lnTo>
                  <a:pt x="1514" y="868"/>
                </a:lnTo>
                <a:close/>
                <a:moveTo>
                  <a:pt x="752" y="1320"/>
                </a:moveTo>
                <a:lnTo>
                  <a:pt x="779" y="1319"/>
                </a:lnTo>
                <a:lnTo>
                  <a:pt x="805" y="1318"/>
                </a:lnTo>
                <a:lnTo>
                  <a:pt x="818" y="1317"/>
                </a:lnTo>
                <a:lnTo>
                  <a:pt x="830" y="1316"/>
                </a:lnTo>
                <a:lnTo>
                  <a:pt x="855" y="1313"/>
                </a:lnTo>
                <a:lnTo>
                  <a:pt x="879" y="1309"/>
                </a:lnTo>
                <a:lnTo>
                  <a:pt x="903" y="1304"/>
                </a:lnTo>
                <a:lnTo>
                  <a:pt x="927" y="1299"/>
                </a:lnTo>
                <a:lnTo>
                  <a:pt x="950" y="1293"/>
                </a:lnTo>
                <a:lnTo>
                  <a:pt x="973" y="1286"/>
                </a:lnTo>
                <a:lnTo>
                  <a:pt x="984" y="1283"/>
                </a:lnTo>
                <a:lnTo>
                  <a:pt x="995" y="1279"/>
                </a:lnTo>
                <a:lnTo>
                  <a:pt x="1017" y="1271"/>
                </a:lnTo>
                <a:lnTo>
                  <a:pt x="1039" y="1262"/>
                </a:lnTo>
                <a:lnTo>
                  <a:pt x="1060" y="1253"/>
                </a:lnTo>
                <a:lnTo>
                  <a:pt x="1081" y="1243"/>
                </a:lnTo>
                <a:lnTo>
                  <a:pt x="1101" y="1232"/>
                </a:lnTo>
                <a:lnTo>
                  <a:pt x="1121" y="1221"/>
                </a:lnTo>
                <a:lnTo>
                  <a:pt x="1141" y="1209"/>
                </a:lnTo>
                <a:lnTo>
                  <a:pt x="1161" y="1197"/>
                </a:lnTo>
                <a:lnTo>
                  <a:pt x="1180" y="1184"/>
                </a:lnTo>
                <a:lnTo>
                  <a:pt x="1199" y="1171"/>
                </a:lnTo>
                <a:lnTo>
                  <a:pt x="1218" y="1157"/>
                </a:lnTo>
                <a:lnTo>
                  <a:pt x="1236" y="1143"/>
                </a:lnTo>
                <a:lnTo>
                  <a:pt x="1255" y="1129"/>
                </a:lnTo>
                <a:lnTo>
                  <a:pt x="1273" y="1114"/>
                </a:lnTo>
                <a:lnTo>
                  <a:pt x="1291" y="1099"/>
                </a:lnTo>
                <a:lnTo>
                  <a:pt x="1308" y="1083"/>
                </a:lnTo>
                <a:lnTo>
                  <a:pt x="1325" y="1067"/>
                </a:lnTo>
                <a:lnTo>
                  <a:pt x="1343" y="1051"/>
                </a:lnTo>
                <a:lnTo>
                  <a:pt x="1360" y="1035"/>
                </a:lnTo>
                <a:lnTo>
                  <a:pt x="1376" y="1018"/>
                </a:lnTo>
                <a:lnTo>
                  <a:pt x="1410" y="984"/>
                </a:lnTo>
                <a:lnTo>
                  <a:pt x="1353" y="919"/>
                </a:lnTo>
                <a:lnTo>
                  <a:pt x="1298" y="854"/>
                </a:lnTo>
                <a:lnTo>
                  <a:pt x="1269" y="885"/>
                </a:lnTo>
                <a:lnTo>
                  <a:pt x="1240" y="914"/>
                </a:lnTo>
                <a:lnTo>
                  <a:pt x="1210" y="943"/>
                </a:lnTo>
                <a:lnTo>
                  <a:pt x="1194" y="956"/>
                </a:lnTo>
                <a:lnTo>
                  <a:pt x="1179" y="970"/>
                </a:lnTo>
                <a:lnTo>
                  <a:pt x="1164" y="983"/>
                </a:lnTo>
                <a:lnTo>
                  <a:pt x="1148" y="996"/>
                </a:lnTo>
                <a:lnTo>
                  <a:pt x="1117" y="1020"/>
                </a:lnTo>
                <a:lnTo>
                  <a:pt x="1101" y="1031"/>
                </a:lnTo>
                <a:lnTo>
                  <a:pt x="1084" y="1042"/>
                </a:lnTo>
                <a:lnTo>
                  <a:pt x="1068" y="1053"/>
                </a:lnTo>
                <a:lnTo>
                  <a:pt x="1051" y="1063"/>
                </a:lnTo>
                <a:lnTo>
                  <a:pt x="1035" y="1073"/>
                </a:lnTo>
                <a:lnTo>
                  <a:pt x="1018" y="1082"/>
                </a:lnTo>
                <a:lnTo>
                  <a:pt x="1000" y="1090"/>
                </a:lnTo>
                <a:lnTo>
                  <a:pt x="983" y="1099"/>
                </a:lnTo>
                <a:lnTo>
                  <a:pt x="965" y="1106"/>
                </a:lnTo>
                <a:lnTo>
                  <a:pt x="947" y="1113"/>
                </a:lnTo>
                <a:lnTo>
                  <a:pt x="929" y="1119"/>
                </a:lnTo>
                <a:lnTo>
                  <a:pt x="911" y="1125"/>
                </a:lnTo>
                <a:lnTo>
                  <a:pt x="892" y="1130"/>
                </a:lnTo>
                <a:lnTo>
                  <a:pt x="883" y="1133"/>
                </a:lnTo>
                <a:lnTo>
                  <a:pt x="873" y="1135"/>
                </a:lnTo>
                <a:lnTo>
                  <a:pt x="854" y="1139"/>
                </a:lnTo>
                <a:lnTo>
                  <a:pt x="834" y="1142"/>
                </a:lnTo>
                <a:lnTo>
                  <a:pt x="815" y="1145"/>
                </a:lnTo>
                <a:lnTo>
                  <a:pt x="794" y="1147"/>
                </a:lnTo>
                <a:lnTo>
                  <a:pt x="774" y="1148"/>
                </a:lnTo>
                <a:lnTo>
                  <a:pt x="752" y="1148"/>
                </a:lnTo>
                <a:lnTo>
                  <a:pt x="731" y="1147"/>
                </a:lnTo>
                <a:lnTo>
                  <a:pt x="710" y="1146"/>
                </a:lnTo>
                <a:lnTo>
                  <a:pt x="689" y="1143"/>
                </a:lnTo>
                <a:lnTo>
                  <a:pt x="669" y="1140"/>
                </a:lnTo>
                <a:lnTo>
                  <a:pt x="658" y="1138"/>
                </a:lnTo>
                <a:lnTo>
                  <a:pt x="648" y="1135"/>
                </a:lnTo>
                <a:lnTo>
                  <a:pt x="629" y="1130"/>
                </a:lnTo>
                <a:lnTo>
                  <a:pt x="619" y="1127"/>
                </a:lnTo>
                <a:lnTo>
                  <a:pt x="609" y="1123"/>
                </a:lnTo>
                <a:lnTo>
                  <a:pt x="590" y="1116"/>
                </a:lnTo>
                <a:lnTo>
                  <a:pt x="581" y="1112"/>
                </a:lnTo>
                <a:lnTo>
                  <a:pt x="572" y="1108"/>
                </a:lnTo>
                <a:lnTo>
                  <a:pt x="554" y="1099"/>
                </a:lnTo>
                <a:lnTo>
                  <a:pt x="536" y="1089"/>
                </a:lnTo>
                <a:lnTo>
                  <a:pt x="519" y="1078"/>
                </a:lnTo>
                <a:lnTo>
                  <a:pt x="503" y="1067"/>
                </a:lnTo>
                <a:lnTo>
                  <a:pt x="487" y="1055"/>
                </a:lnTo>
                <a:lnTo>
                  <a:pt x="472" y="1042"/>
                </a:lnTo>
                <a:lnTo>
                  <a:pt x="458" y="1029"/>
                </a:lnTo>
                <a:lnTo>
                  <a:pt x="451" y="1022"/>
                </a:lnTo>
                <a:lnTo>
                  <a:pt x="444" y="1014"/>
                </a:lnTo>
                <a:lnTo>
                  <a:pt x="431" y="1000"/>
                </a:lnTo>
                <a:lnTo>
                  <a:pt x="418" y="984"/>
                </a:lnTo>
                <a:lnTo>
                  <a:pt x="406" y="968"/>
                </a:lnTo>
                <a:lnTo>
                  <a:pt x="396" y="951"/>
                </a:lnTo>
                <a:lnTo>
                  <a:pt x="385" y="934"/>
                </a:lnTo>
                <a:lnTo>
                  <a:pt x="376" y="917"/>
                </a:lnTo>
                <a:lnTo>
                  <a:pt x="368" y="898"/>
                </a:lnTo>
                <a:lnTo>
                  <a:pt x="364" y="889"/>
                </a:lnTo>
                <a:lnTo>
                  <a:pt x="360" y="880"/>
                </a:lnTo>
                <a:lnTo>
                  <a:pt x="354" y="861"/>
                </a:lnTo>
                <a:lnTo>
                  <a:pt x="348" y="841"/>
                </a:lnTo>
                <a:lnTo>
                  <a:pt x="343" y="821"/>
                </a:lnTo>
                <a:lnTo>
                  <a:pt x="340" y="801"/>
                </a:lnTo>
                <a:lnTo>
                  <a:pt x="337" y="780"/>
                </a:lnTo>
                <a:lnTo>
                  <a:pt x="335" y="759"/>
                </a:lnTo>
                <a:lnTo>
                  <a:pt x="335" y="738"/>
                </a:lnTo>
                <a:lnTo>
                  <a:pt x="335" y="716"/>
                </a:lnTo>
                <a:lnTo>
                  <a:pt x="336" y="705"/>
                </a:lnTo>
                <a:lnTo>
                  <a:pt x="337" y="695"/>
                </a:lnTo>
                <a:lnTo>
                  <a:pt x="338" y="685"/>
                </a:lnTo>
                <a:lnTo>
                  <a:pt x="340" y="674"/>
                </a:lnTo>
                <a:lnTo>
                  <a:pt x="343" y="654"/>
                </a:lnTo>
                <a:lnTo>
                  <a:pt x="348" y="634"/>
                </a:lnTo>
                <a:lnTo>
                  <a:pt x="351" y="624"/>
                </a:lnTo>
                <a:lnTo>
                  <a:pt x="354" y="615"/>
                </a:lnTo>
                <a:lnTo>
                  <a:pt x="360" y="596"/>
                </a:lnTo>
                <a:lnTo>
                  <a:pt x="368" y="577"/>
                </a:lnTo>
                <a:lnTo>
                  <a:pt x="376" y="559"/>
                </a:lnTo>
                <a:lnTo>
                  <a:pt x="385" y="541"/>
                </a:lnTo>
                <a:lnTo>
                  <a:pt x="396" y="524"/>
                </a:lnTo>
                <a:lnTo>
                  <a:pt x="406" y="507"/>
                </a:lnTo>
                <a:lnTo>
                  <a:pt x="418" y="491"/>
                </a:lnTo>
                <a:lnTo>
                  <a:pt x="431" y="476"/>
                </a:lnTo>
                <a:lnTo>
                  <a:pt x="444" y="461"/>
                </a:lnTo>
                <a:lnTo>
                  <a:pt x="458" y="447"/>
                </a:lnTo>
                <a:lnTo>
                  <a:pt x="465" y="440"/>
                </a:lnTo>
                <a:lnTo>
                  <a:pt x="472" y="433"/>
                </a:lnTo>
                <a:lnTo>
                  <a:pt x="480" y="427"/>
                </a:lnTo>
                <a:lnTo>
                  <a:pt x="487" y="420"/>
                </a:lnTo>
                <a:lnTo>
                  <a:pt x="503" y="408"/>
                </a:lnTo>
                <a:lnTo>
                  <a:pt x="511" y="402"/>
                </a:lnTo>
                <a:lnTo>
                  <a:pt x="519" y="397"/>
                </a:lnTo>
                <a:lnTo>
                  <a:pt x="528" y="391"/>
                </a:lnTo>
                <a:lnTo>
                  <a:pt x="536" y="386"/>
                </a:lnTo>
                <a:lnTo>
                  <a:pt x="545" y="381"/>
                </a:lnTo>
                <a:lnTo>
                  <a:pt x="554" y="376"/>
                </a:lnTo>
                <a:lnTo>
                  <a:pt x="572" y="367"/>
                </a:lnTo>
                <a:lnTo>
                  <a:pt x="590" y="359"/>
                </a:lnTo>
                <a:lnTo>
                  <a:pt x="609" y="352"/>
                </a:lnTo>
                <a:lnTo>
                  <a:pt x="629" y="346"/>
                </a:lnTo>
                <a:lnTo>
                  <a:pt x="648" y="340"/>
                </a:lnTo>
                <a:lnTo>
                  <a:pt x="668" y="336"/>
                </a:lnTo>
                <a:lnTo>
                  <a:pt x="689" y="332"/>
                </a:lnTo>
                <a:lnTo>
                  <a:pt x="699" y="331"/>
                </a:lnTo>
                <a:lnTo>
                  <a:pt x="710" y="329"/>
                </a:lnTo>
                <a:lnTo>
                  <a:pt x="731" y="328"/>
                </a:lnTo>
                <a:lnTo>
                  <a:pt x="752" y="327"/>
                </a:lnTo>
                <a:lnTo>
                  <a:pt x="772" y="328"/>
                </a:lnTo>
                <a:lnTo>
                  <a:pt x="790" y="329"/>
                </a:lnTo>
                <a:lnTo>
                  <a:pt x="808" y="330"/>
                </a:lnTo>
                <a:lnTo>
                  <a:pt x="826" y="333"/>
                </a:lnTo>
                <a:lnTo>
                  <a:pt x="844" y="335"/>
                </a:lnTo>
                <a:lnTo>
                  <a:pt x="861" y="339"/>
                </a:lnTo>
                <a:lnTo>
                  <a:pt x="879" y="342"/>
                </a:lnTo>
                <a:lnTo>
                  <a:pt x="896" y="347"/>
                </a:lnTo>
                <a:lnTo>
                  <a:pt x="913" y="352"/>
                </a:lnTo>
                <a:lnTo>
                  <a:pt x="929" y="357"/>
                </a:lnTo>
                <a:lnTo>
                  <a:pt x="946" y="363"/>
                </a:lnTo>
                <a:lnTo>
                  <a:pt x="962" y="369"/>
                </a:lnTo>
                <a:lnTo>
                  <a:pt x="978" y="376"/>
                </a:lnTo>
                <a:lnTo>
                  <a:pt x="993" y="383"/>
                </a:lnTo>
                <a:lnTo>
                  <a:pt x="1009" y="391"/>
                </a:lnTo>
                <a:lnTo>
                  <a:pt x="1024" y="399"/>
                </a:lnTo>
                <a:lnTo>
                  <a:pt x="1040" y="407"/>
                </a:lnTo>
                <a:lnTo>
                  <a:pt x="1055" y="416"/>
                </a:lnTo>
                <a:lnTo>
                  <a:pt x="1084" y="434"/>
                </a:lnTo>
                <a:lnTo>
                  <a:pt x="1099" y="444"/>
                </a:lnTo>
                <a:lnTo>
                  <a:pt x="1113" y="454"/>
                </a:lnTo>
                <a:lnTo>
                  <a:pt x="1127" y="465"/>
                </a:lnTo>
                <a:lnTo>
                  <a:pt x="1141" y="475"/>
                </a:lnTo>
                <a:lnTo>
                  <a:pt x="1155" y="486"/>
                </a:lnTo>
                <a:lnTo>
                  <a:pt x="1169" y="497"/>
                </a:lnTo>
                <a:lnTo>
                  <a:pt x="1196" y="521"/>
                </a:lnTo>
                <a:lnTo>
                  <a:pt x="1209" y="533"/>
                </a:lnTo>
                <a:lnTo>
                  <a:pt x="1222" y="545"/>
                </a:lnTo>
                <a:lnTo>
                  <a:pt x="1248" y="569"/>
                </a:lnTo>
                <a:lnTo>
                  <a:pt x="1274" y="595"/>
                </a:lnTo>
                <a:lnTo>
                  <a:pt x="1298" y="620"/>
                </a:lnTo>
                <a:lnTo>
                  <a:pt x="1353" y="556"/>
                </a:lnTo>
                <a:lnTo>
                  <a:pt x="1410" y="491"/>
                </a:lnTo>
                <a:lnTo>
                  <a:pt x="1376" y="457"/>
                </a:lnTo>
                <a:lnTo>
                  <a:pt x="1343" y="424"/>
                </a:lnTo>
                <a:lnTo>
                  <a:pt x="1308" y="392"/>
                </a:lnTo>
                <a:lnTo>
                  <a:pt x="1273" y="361"/>
                </a:lnTo>
                <a:lnTo>
                  <a:pt x="1255" y="346"/>
                </a:lnTo>
                <a:lnTo>
                  <a:pt x="1236" y="332"/>
                </a:lnTo>
                <a:lnTo>
                  <a:pt x="1218" y="318"/>
                </a:lnTo>
                <a:lnTo>
                  <a:pt x="1199" y="304"/>
                </a:lnTo>
                <a:lnTo>
                  <a:pt x="1180" y="291"/>
                </a:lnTo>
                <a:lnTo>
                  <a:pt x="1161" y="278"/>
                </a:lnTo>
                <a:lnTo>
                  <a:pt x="1141" y="266"/>
                </a:lnTo>
                <a:lnTo>
                  <a:pt x="1121" y="254"/>
                </a:lnTo>
                <a:lnTo>
                  <a:pt x="1101" y="243"/>
                </a:lnTo>
                <a:lnTo>
                  <a:pt x="1081" y="233"/>
                </a:lnTo>
                <a:lnTo>
                  <a:pt x="1060" y="223"/>
                </a:lnTo>
                <a:lnTo>
                  <a:pt x="1039" y="213"/>
                </a:lnTo>
                <a:lnTo>
                  <a:pt x="1017" y="204"/>
                </a:lnTo>
                <a:lnTo>
                  <a:pt x="995" y="196"/>
                </a:lnTo>
                <a:lnTo>
                  <a:pt x="973" y="189"/>
                </a:lnTo>
                <a:lnTo>
                  <a:pt x="950" y="182"/>
                </a:lnTo>
                <a:lnTo>
                  <a:pt x="927" y="176"/>
                </a:lnTo>
                <a:lnTo>
                  <a:pt x="915" y="173"/>
                </a:lnTo>
                <a:lnTo>
                  <a:pt x="903" y="171"/>
                </a:lnTo>
                <a:lnTo>
                  <a:pt x="879" y="166"/>
                </a:lnTo>
                <a:lnTo>
                  <a:pt x="855" y="162"/>
                </a:lnTo>
                <a:lnTo>
                  <a:pt x="830" y="159"/>
                </a:lnTo>
                <a:lnTo>
                  <a:pt x="805" y="157"/>
                </a:lnTo>
                <a:lnTo>
                  <a:pt x="779" y="156"/>
                </a:lnTo>
                <a:lnTo>
                  <a:pt x="752" y="156"/>
                </a:lnTo>
                <a:lnTo>
                  <a:pt x="737" y="156"/>
                </a:lnTo>
                <a:lnTo>
                  <a:pt x="721" y="156"/>
                </a:lnTo>
                <a:lnTo>
                  <a:pt x="691" y="159"/>
                </a:lnTo>
                <a:lnTo>
                  <a:pt x="661" y="162"/>
                </a:lnTo>
                <a:lnTo>
                  <a:pt x="646" y="165"/>
                </a:lnTo>
                <a:lnTo>
                  <a:pt x="631" y="167"/>
                </a:lnTo>
                <a:lnTo>
                  <a:pt x="603" y="174"/>
                </a:lnTo>
                <a:lnTo>
                  <a:pt x="588" y="178"/>
                </a:lnTo>
                <a:lnTo>
                  <a:pt x="574" y="182"/>
                </a:lnTo>
                <a:lnTo>
                  <a:pt x="560" y="186"/>
                </a:lnTo>
                <a:lnTo>
                  <a:pt x="546" y="191"/>
                </a:lnTo>
                <a:lnTo>
                  <a:pt x="533" y="196"/>
                </a:lnTo>
                <a:lnTo>
                  <a:pt x="519" y="202"/>
                </a:lnTo>
                <a:lnTo>
                  <a:pt x="506" y="207"/>
                </a:lnTo>
                <a:lnTo>
                  <a:pt x="493" y="213"/>
                </a:lnTo>
                <a:lnTo>
                  <a:pt x="480" y="220"/>
                </a:lnTo>
                <a:lnTo>
                  <a:pt x="467" y="226"/>
                </a:lnTo>
                <a:lnTo>
                  <a:pt x="442" y="240"/>
                </a:lnTo>
                <a:lnTo>
                  <a:pt x="430" y="248"/>
                </a:lnTo>
                <a:lnTo>
                  <a:pt x="418" y="255"/>
                </a:lnTo>
                <a:lnTo>
                  <a:pt x="406" y="263"/>
                </a:lnTo>
                <a:lnTo>
                  <a:pt x="395" y="272"/>
                </a:lnTo>
                <a:lnTo>
                  <a:pt x="383" y="280"/>
                </a:lnTo>
                <a:lnTo>
                  <a:pt x="372" y="289"/>
                </a:lnTo>
                <a:lnTo>
                  <a:pt x="350" y="307"/>
                </a:lnTo>
                <a:lnTo>
                  <a:pt x="330" y="327"/>
                </a:lnTo>
                <a:lnTo>
                  <a:pt x="320" y="337"/>
                </a:lnTo>
                <a:lnTo>
                  <a:pt x="310" y="347"/>
                </a:lnTo>
                <a:lnTo>
                  <a:pt x="301" y="357"/>
                </a:lnTo>
                <a:lnTo>
                  <a:pt x="291" y="368"/>
                </a:lnTo>
                <a:lnTo>
                  <a:pt x="274" y="390"/>
                </a:lnTo>
                <a:lnTo>
                  <a:pt x="265" y="401"/>
                </a:lnTo>
                <a:lnTo>
                  <a:pt x="257" y="413"/>
                </a:lnTo>
                <a:lnTo>
                  <a:pt x="242" y="436"/>
                </a:lnTo>
                <a:lnTo>
                  <a:pt x="234" y="448"/>
                </a:lnTo>
                <a:lnTo>
                  <a:pt x="227" y="461"/>
                </a:lnTo>
                <a:lnTo>
                  <a:pt x="221" y="473"/>
                </a:lnTo>
                <a:lnTo>
                  <a:pt x="214" y="486"/>
                </a:lnTo>
                <a:lnTo>
                  <a:pt x="208" y="499"/>
                </a:lnTo>
                <a:lnTo>
                  <a:pt x="202" y="511"/>
                </a:lnTo>
                <a:lnTo>
                  <a:pt x="192" y="538"/>
                </a:lnTo>
                <a:lnTo>
                  <a:pt x="187" y="551"/>
                </a:lnTo>
                <a:lnTo>
                  <a:pt x="182" y="565"/>
                </a:lnTo>
                <a:lnTo>
                  <a:pt x="178" y="579"/>
                </a:lnTo>
                <a:lnTo>
                  <a:pt x="174" y="592"/>
                </a:lnTo>
                <a:lnTo>
                  <a:pt x="171" y="606"/>
                </a:lnTo>
                <a:lnTo>
                  <a:pt x="168" y="620"/>
                </a:lnTo>
                <a:lnTo>
                  <a:pt x="162" y="649"/>
                </a:lnTo>
                <a:lnTo>
                  <a:pt x="160" y="663"/>
                </a:lnTo>
                <a:lnTo>
                  <a:pt x="159" y="678"/>
                </a:lnTo>
                <a:lnTo>
                  <a:pt x="157" y="693"/>
                </a:lnTo>
                <a:lnTo>
                  <a:pt x="156" y="707"/>
                </a:lnTo>
                <a:lnTo>
                  <a:pt x="156" y="722"/>
                </a:lnTo>
                <a:lnTo>
                  <a:pt x="156" y="738"/>
                </a:lnTo>
                <a:lnTo>
                  <a:pt x="156" y="753"/>
                </a:lnTo>
                <a:lnTo>
                  <a:pt x="156" y="768"/>
                </a:lnTo>
                <a:lnTo>
                  <a:pt x="159" y="797"/>
                </a:lnTo>
                <a:lnTo>
                  <a:pt x="160" y="812"/>
                </a:lnTo>
                <a:lnTo>
                  <a:pt x="162" y="826"/>
                </a:lnTo>
                <a:lnTo>
                  <a:pt x="168" y="855"/>
                </a:lnTo>
                <a:lnTo>
                  <a:pt x="171" y="869"/>
                </a:lnTo>
                <a:lnTo>
                  <a:pt x="174" y="883"/>
                </a:lnTo>
                <a:lnTo>
                  <a:pt x="178" y="897"/>
                </a:lnTo>
                <a:lnTo>
                  <a:pt x="182" y="910"/>
                </a:lnTo>
                <a:lnTo>
                  <a:pt x="192" y="937"/>
                </a:lnTo>
                <a:lnTo>
                  <a:pt x="197" y="951"/>
                </a:lnTo>
                <a:lnTo>
                  <a:pt x="202" y="964"/>
                </a:lnTo>
                <a:lnTo>
                  <a:pt x="208" y="977"/>
                </a:lnTo>
                <a:lnTo>
                  <a:pt x="214" y="990"/>
                </a:lnTo>
                <a:lnTo>
                  <a:pt x="227" y="1015"/>
                </a:lnTo>
                <a:lnTo>
                  <a:pt x="234" y="1027"/>
                </a:lnTo>
                <a:lnTo>
                  <a:pt x="242" y="1039"/>
                </a:lnTo>
                <a:lnTo>
                  <a:pt x="249" y="1051"/>
                </a:lnTo>
                <a:lnTo>
                  <a:pt x="257" y="1063"/>
                </a:lnTo>
                <a:lnTo>
                  <a:pt x="265" y="1074"/>
                </a:lnTo>
                <a:lnTo>
                  <a:pt x="274" y="1085"/>
                </a:lnTo>
                <a:lnTo>
                  <a:pt x="282" y="1096"/>
                </a:lnTo>
                <a:lnTo>
                  <a:pt x="291" y="1107"/>
                </a:lnTo>
                <a:lnTo>
                  <a:pt x="301" y="1118"/>
                </a:lnTo>
                <a:lnTo>
                  <a:pt x="310" y="1128"/>
                </a:lnTo>
                <a:lnTo>
                  <a:pt x="320" y="1139"/>
                </a:lnTo>
                <a:lnTo>
                  <a:pt x="330" y="1149"/>
                </a:lnTo>
                <a:lnTo>
                  <a:pt x="350" y="1168"/>
                </a:lnTo>
                <a:lnTo>
                  <a:pt x="361" y="1177"/>
                </a:lnTo>
                <a:lnTo>
                  <a:pt x="372" y="1186"/>
                </a:lnTo>
                <a:lnTo>
                  <a:pt x="383" y="1195"/>
                </a:lnTo>
                <a:lnTo>
                  <a:pt x="395" y="1204"/>
                </a:lnTo>
                <a:lnTo>
                  <a:pt x="418" y="1220"/>
                </a:lnTo>
                <a:lnTo>
                  <a:pt x="442" y="1235"/>
                </a:lnTo>
                <a:lnTo>
                  <a:pt x="467" y="1249"/>
                </a:lnTo>
                <a:lnTo>
                  <a:pt x="493" y="1262"/>
                </a:lnTo>
                <a:lnTo>
                  <a:pt x="519" y="1274"/>
                </a:lnTo>
                <a:lnTo>
                  <a:pt x="533" y="1279"/>
                </a:lnTo>
                <a:lnTo>
                  <a:pt x="546" y="1284"/>
                </a:lnTo>
                <a:lnTo>
                  <a:pt x="574" y="1293"/>
                </a:lnTo>
                <a:lnTo>
                  <a:pt x="603" y="1301"/>
                </a:lnTo>
                <a:lnTo>
                  <a:pt x="617" y="1305"/>
                </a:lnTo>
                <a:lnTo>
                  <a:pt x="631" y="1308"/>
                </a:lnTo>
                <a:lnTo>
                  <a:pt x="646" y="1311"/>
                </a:lnTo>
                <a:lnTo>
                  <a:pt x="661" y="1313"/>
                </a:lnTo>
                <a:lnTo>
                  <a:pt x="691" y="1317"/>
                </a:lnTo>
                <a:lnTo>
                  <a:pt x="706" y="1318"/>
                </a:lnTo>
                <a:lnTo>
                  <a:pt x="721" y="1319"/>
                </a:lnTo>
                <a:lnTo>
                  <a:pt x="752" y="1320"/>
                </a:lnTo>
                <a:close/>
                <a:moveTo>
                  <a:pt x="757" y="327"/>
                </a:moveTo>
                <a:lnTo>
                  <a:pt x="775" y="328"/>
                </a:lnTo>
                <a:lnTo>
                  <a:pt x="793" y="329"/>
                </a:lnTo>
                <a:lnTo>
                  <a:pt x="811" y="330"/>
                </a:lnTo>
                <a:lnTo>
                  <a:pt x="829" y="332"/>
                </a:lnTo>
                <a:lnTo>
                  <a:pt x="846" y="335"/>
                </a:lnTo>
                <a:lnTo>
                  <a:pt x="864" y="338"/>
                </a:lnTo>
                <a:lnTo>
                  <a:pt x="881" y="342"/>
                </a:lnTo>
                <a:lnTo>
                  <a:pt x="897" y="346"/>
                </a:lnTo>
                <a:lnTo>
                  <a:pt x="914" y="351"/>
                </a:lnTo>
                <a:lnTo>
                  <a:pt x="930" y="356"/>
                </a:lnTo>
                <a:lnTo>
                  <a:pt x="946" y="362"/>
                </a:lnTo>
                <a:lnTo>
                  <a:pt x="962" y="368"/>
                </a:lnTo>
                <a:lnTo>
                  <a:pt x="978" y="374"/>
                </a:lnTo>
                <a:lnTo>
                  <a:pt x="994" y="381"/>
                </a:lnTo>
                <a:lnTo>
                  <a:pt x="1009" y="389"/>
                </a:lnTo>
                <a:lnTo>
                  <a:pt x="1024" y="397"/>
                </a:lnTo>
                <a:lnTo>
                  <a:pt x="1039" y="405"/>
                </a:lnTo>
                <a:lnTo>
                  <a:pt x="1054" y="414"/>
                </a:lnTo>
                <a:lnTo>
                  <a:pt x="1069" y="423"/>
                </a:lnTo>
                <a:lnTo>
                  <a:pt x="1083" y="432"/>
                </a:lnTo>
                <a:lnTo>
                  <a:pt x="1112" y="452"/>
                </a:lnTo>
                <a:lnTo>
                  <a:pt x="1126" y="462"/>
                </a:lnTo>
                <a:lnTo>
                  <a:pt x="1140" y="473"/>
                </a:lnTo>
                <a:lnTo>
                  <a:pt x="1168" y="496"/>
                </a:lnTo>
                <a:lnTo>
                  <a:pt x="1195" y="519"/>
                </a:lnTo>
                <a:lnTo>
                  <a:pt x="1222" y="544"/>
                </a:lnTo>
                <a:lnTo>
                  <a:pt x="1235" y="556"/>
                </a:lnTo>
                <a:lnTo>
                  <a:pt x="1248" y="569"/>
                </a:lnTo>
                <a:lnTo>
                  <a:pt x="1222" y="545"/>
                </a:lnTo>
                <a:lnTo>
                  <a:pt x="1209" y="533"/>
                </a:lnTo>
                <a:lnTo>
                  <a:pt x="1196" y="521"/>
                </a:lnTo>
                <a:lnTo>
                  <a:pt x="1169" y="497"/>
                </a:lnTo>
                <a:lnTo>
                  <a:pt x="1141" y="475"/>
                </a:lnTo>
                <a:lnTo>
                  <a:pt x="1127" y="465"/>
                </a:lnTo>
                <a:lnTo>
                  <a:pt x="1113" y="454"/>
                </a:lnTo>
                <a:lnTo>
                  <a:pt x="1084" y="434"/>
                </a:lnTo>
                <a:lnTo>
                  <a:pt x="1070" y="425"/>
                </a:lnTo>
                <a:lnTo>
                  <a:pt x="1055" y="416"/>
                </a:lnTo>
                <a:lnTo>
                  <a:pt x="1025" y="399"/>
                </a:lnTo>
                <a:lnTo>
                  <a:pt x="1010" y="391"/>
                </a:lnTo>
                <a:lnTo>
                  <a:pt x="994" y="383"/>
                </a:lnTo>
                <a:lnTo>
                  <a:pt x="978" y="376"/>
                </a:lnTo>
                <a:lnTo>
                  <a:pt x="963" y="369"/>
                </a:lnTo>
                <a:lnTo>
                  <a:pt x="947" y="363"/>
                </a:lnTo>
                <a:lnTo>
                  <a:pt x="930" y="357"/>
                </a:lnTo>
                <a:lnTo>
                  <a:pt x="914" y="352"/>
                </a:lnTo>
                <a:lnTo>
                  <a:pt x="897" y="347"/>
                </a:lnTo>
                <a:lnTo>
                  <a:pt x="880" y="342"/>
                </a:lnTo>
                <a:lnTo>
                  <a:pt x="863" y="339"/>
                </a:lnTo>
                <a:lnTo>
                  <a:pt x="846" y="335"/>
                </a:lnTo>
                <a:lnTo>
                  <a:pt x="829" y="333"/>
                </a:lnTo>
                <a:lnTo>
                  <a:pt x="811" y="330"/>
                </a:lnTo>
                <a:lnTo>
                  <a:pt x="793" y="329"/>
                </a:lnTo>
                <a:lnTo>
                  <a:pt x="775" y="328"/>
                </a:lnTo>
                <a:lnTo>
                  <a:pt x="757" y="327"/>
                </a:lnTo>
                <a:close/>
                <a:moveTo>
                  <a:pt x="1410" y="984"/>
                </a:moveTo>
                <a:lnTo>
                  <a:pt x="1382" y="953"/>
                </a:lnTo>
                <a:lnTo>
                  <a:pt x="1341" y="905"/>
                </a:lnTo>
                <a:lnTo>
                  <a:pt x="1298" y="854"/>
                </a:lnTo>
                <a:lnTo>
                  <a:pt x="1353" y="919"/>
                </a:lnTo>
                <a:lnTo>
                  <a:pt x="1410" y="9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Text Placeholder 2"/>
          <p:cNvSpPr>
            <a:spLocks noGrp="1"/>
          </p:cNvSpPr>
          <p:nvPr>
            <p:ph type="body" sz="quarter" idx="19"/>
          </p:nvPr>
        </p:nvSpPr>
        <p:spPr>
          <a:xfrm>
            <a:off x="695325" y="6165188"/>
            <a:ext cx="1519200" cy="288000"/>
          </a:xfrm>
          <a:blipFill>
            <a:blip r:embed="rId2"/>
            <a:stretch>
              <a:fillRect/>
            </a:stretch>
          </a:blipFill>
        </p:spPr>
        <p:txBody>
          <a:bodyPr/>
          <a:lstStyle>
            <a:lvl1pPr>
              <a:defRPr sz="100">
                <a:noFill/>
              </a:defRPr>
            </a:lvl1pPr>
          </a:lstStyle>
          <a:p>
            <a:pPr lvl="0"/>
            <a:r>
              <a:rPr lang="fi-FI"/>
              <a:t>Muokkaa tekstin perustyylejä napsauttamalla</a:t>
            </a:r>
          </a:p>
        </p:txBody>
      </p:sp>
      <p:sp>
        <p:nvSpPr>
          <p:cNvPr id="18" name="Text Placeholder 2"/>
          <p:cNvSpPr>
            <a:spLocks noGrp="1"/>
          </p:cNvSpPr>
          <p:nvPr>
            <p:ph type="body" sz="quarter" idx="20"/>
          </p:nvPr>
        </p:nvSpPr>
        <p:spPr>
          <a:xfrm>
            <a:off x="10906275" y="6165188"/>
            <a:ext cx="590400" cy="288000"/>
          </a:xfrm>
          <a:blipFill>
            <a:blip r:embed="rId3"/>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291507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1CA3-1656-4C40-A3B0-C9A6E9FFE12C}"/>
              </a:ext>
            </a:extLst>
          </p:cNvPr>
          <p:cNvSpPr>
            <a:spLocks noGrp="1"/>
          </p:cNvSpPr>
          <p:nvPr>
            <p:ph type="ctrTitle"/>
          </p:nvPr>
        </p:nvSpPr>
        <p:spPr>
          <a:xfrm>
            <a:off x="695325" y="2204864"/>
            <a:ext cx="10801350" cy="2448272"/>
          </a:xfrm>
        </p:spPr>
        <p:txBody>
          <a:bodyPr tIns="144000" anchor="ctr" anchorCtr="0"/>
          <a:lstStyle>
            <a:lvl1pPr algn="ctr">
              <a:defRPr sz="6000">
                <a:solidFill>
                  <a:schemeClr val="bg1"/>
                </a:solidFill>
              </a:defRPr>
            </a:lvl1pPr>
          </a:lstStyle>
          <a:p>
            <a:r>
              <a:rPr lang="fi-FI"/>
              <a:t>Muokkaa ots. perustyyl. napsautt.</a:t>
            </a:r>
            <a:endParaRPr lang="en-US"/>
          </a:p>
        </p:txBody>
      </p:sp>
      <p:sp>
        <p:nvSpPr>
          <p:cNvPr id="12" name="Subtitle 2">
            <a:extLst>
              <a:ext uri="{FF2B5EF4-FFF2-40B4-BE49-F238E27FC236}">
                <a16:creationId xmlns:a16="http://schemas.microsoft.com/office/drawing/2014/main" id="{35C1E4B4-60DB-4F94-95F5-AEC9D6BB3808}"/>
              </a:ext>
            </a:extLst>
          </p:cNvPr>
          <p:cNvSpPr>
            <a:spLocks noGrp="1"/>
          </p:cNvSpPr>
          <p:nvPr>
            <p:ph type="subTitle" idx="1"/>
          </p:nvPr>
        </p:nvSpPr>
        <p:spPr>
          <a:xfrm>
            <a:off x="695325" y="4941168"/>
            <a:ext cx="10801350" cy="720080"/>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13" name="Text Placeholder 22">
            <a:extLst>
              <a:ext uri="{FF2B5EF4-FFF2-40B4-BE49-F238E27FC236}">
                <a16:creationId xmlns:a16="http://schemas.microsoft.com/office/drawing/2014/main" id="{7AA02EF1-47B2-47E5-BDBD-EDF786FF8456}"/>
              </a:ext>
            </a:extLst>
          </p:cNvPr>
          <p:cNvSpPr>
            <a:spLocks noGrp="1"/>
          </p:cNvSpPr>
          <p:nvPr>
            <p:ph type="body" sz="quarter" idx="22" hasCustomPrompt="1"/>
          </p:nvPr>
        </p:nvSpPr>
        <p:spPr>
          <a:xfrm>
            <a:off x="695400" y="5661248"/>
            <a:ext cx="10801200" cy="153888"/>
          </a:xfrm>
        </p:spPr>
        <p:txBody>
          <a:bodyPr wrap="square" anchor="ctr" anchorCtr="0">
            <a:spAutoFit/>
          </a:bodyPr>
          <a:lstStyle>
            <a:lvl1pPr marL="0" marR="0" indent="0" algn="ctr" defTabSz="914400" rtl="0" eaLnBrk="1" fontAlgn="auto" latinLnBrk="0" hangingPunct="1">
              <a:lnSpc>
                <a:spcPct val="100000"/>
              </a:lnSpc>
              <a:spcBef>
                <a:spcPts val="600"/>
              </a:spcBef>
              <a:spcAft>
                <a:spcPts val="0"/>
              </a:spcAft>
              <a:buClr>
                <a:schemeClr val="accent4"/>
              </a:buClr>
              <a:buSzTx/>
              <a:buFontTx/>
              <a:buNone/>
              <a:tabLst/>
              <a:defRPr sz="1000" cap="all" spc="100" baseline="0">
                <a:solidFill>
                  <a:schemeClr val="bg1"/>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marL="0" marR="0" lvl="0" indent="0" algn="ctr" defTabSz="914400" rtl="0" eaLnBrk="1" fontAlgn="auto" latinLnBrk="0" hangingPunct="1">
              <a:lnSpc>
                <a:spcPct val="100000"/>
              </a:lnSpc>
              <a:spcBef>
                <a:spcPts val="600"/>
              </a:spcBef>
              <a:spcAft>
                <a:spcPts val="0"/>
              </a:spcAft>
              <a:buClr>
                <a:schemeClr val="accent4"/>
              </a:buClr>
              <a:buSzTx/>
              <a:buFontTx/>
              <a:buNone/>
              <a:tabLst/>
              <a:defRPr/>
            </a:pPr>
            <a:r>
              <a:rPr lang="en-US"/>
              <a:t>ADD </a:t>
            </a:r>
            <a:r>
              <a:rPr lang="en-US" err="1"/>
              <a:t>ClassiFication</a:t>
            </a:r>
            <a:r>
              <a:rPr lang="en-US"/>
              <a:t> [Public/Internal/Confidential/Secret]</a:t>
            </a:r>
          </a:p>
        </p:txBody>
      </p:sp>
      <p:sp>
        <p:nvSpPr>
          <p:cNvPr id="3" name="Date Placeholder 2"/>
          <p:cNvSpPr>
            <a:spLocks noGrp="1"/>
          </p:cNvSpPr>
          <p:nvPr>
            <p:ph type="dt" sz="half" idx="23"/>
          </p:nvPr>
        </p:nvSpPr>
        <p:spPr/>
        <p:txBody>
          <a:bodyPr/>
          <a:lstStyle>
            <a:lvl1pPr>
              <a:defRPr>
                <a:solidFill>
                  <a:schemeClr val="bg1"/>
                </a:solidFill>
              </a:defRPr>
            </a:lvl1pPr>
          </a:lstStyle>
          <a:p>
            <a:fld id="{DA3B3A21-0483-482A-831A-6EFBEC021A07}" type="datetime5">
              <a:rPr lang="en-US" smtClean="0"/>
              <a:pPr/>
              <a:t>3-May-24</a:t>
            </a:fld>
            <a:endParaRPr lang="en-US"/>
          </a:p>
        </p:txBody>
      </p:sp>
      <p:sp>
        <p:nvSpPr>
          <p:cNvPr id="4" name="Footer Placeholder 3"/>
          <p:cNvSpPr>
            <a:spLocks noGrp="1"/>
          </p:cNvSpPr>
          <p:nvPr>
            <p:ph type="ftr" sz="quarter" idx="24"/>
          </p:nvPr>
        </p:nvSpPr>
        <p:spPr/>
        <p:txBody>
          <a:bodyPr/>
          <a:lstStyle>
            <a:lvl1pPr>
              <a:defRPr>
                <a:solidFill>
                  <a:schemeClr val="bg1"/>
                </a:solidFill>
              </a:defRPr>
            </a:lvl1pPr>
          </a:lstStyle>
          <a:p>
            <a:r>
              <a:rPr lang="en-US"/>
              <a:t>Presentation name</a:t>
            </a:r>
          </a:p>
        </p:txBody>
      </p:sp>
      <p:sp>
        <p:nvSpPr>
          <p:cNvPr id="5" name="Slide Number Placeholder 4"/>
          <p:cNvSpPr>
            <a:spLocks noGrp="1"/>
          </p:cNvSpPr>
          <p:nvPr>
            <p:ph type="sldNum" sz="quarter" idx="25"/>
          </p:nvPr>
        </p:nvSpPr>
        <p:spPr/>
        <p:txBody>
          <a:bodyPr/>
          <a:lstStyle>
            <a:lvl1pPr>
              <a:defRPr>
                <a:solidFill>
                  <a:schemeClr val="bg1"/>
                </a:solidFill>
              </a:defRPr>
            </a:lvl1pPr>
          </a:lstStyle>
          <a:p>
            <a:fld id="{53423170-81E0-42FA-B462-EC61AB4B6581}" type="slidenum">
              <a:rPr lang="en-US" smtClean="0"/>
              <a:pPr/>
              <a:t>‹#›</a:t>
            </a:fld>
            <a:endParaRPr lang="en-US"/>
          </a:p>
        </p:txBody>
      </p:sp>
      <p:sp>
        <p:nvSpPr>
          <p:cNvPr id="14" name="Freeform 6"/>
          <p:cNvSpPr>
            <a:spLocks noChangeAspect="1" noEditPoints="1"/>
          </p:cNvSpPr>
          <p:nvPr userDrawn="1"/>
        </p:nvSpPr>
        <p:spPr bwMode="auto">
          <a:xfrm>
            <a:off x="695325" y="6164725"/>
            <a:ext cx="1518810" cy="288000"/>
          </a:xfrm>
          <a:custGeom>
            <a:avLst/>
            <a:gdLst>
              <a:gd name="T0" fmla="*/ 3261 w 3681"/>
              <a:gd name="T1" fmla="*/ 14 h 698"/>
              <a:gd name="T2" fmla="*/ 1996 w 3681"/>
              <a:gd name="T3" fmla="*/ 116 h 698"/>
              <a:gd name="T4" fmla="*/ 1857 w 3681"/>
              <a:gd name="T5" fmla="*/ 166 h 698"/>
              <a:gd name="T6" fmla="*/ 1772 w 3681"/>
              <a:gd name="T7" fmla="*/ 256 h 698"/>
              <a:gd name="T8" fmla="*/ 1750 w 3681"/>
              <a:gd name="T9" fmla="*/ 362 h 698"/>
              <a:gd name="T10" fmla="*/ 1791 w 3681"/>
              <a:gd name="T11" fmla="*/ 472 h 698"/>
              <a:gd name="T12" fmla="*/ 1893 w 3681"/>
              <a:gd name="T13" fmla="*/ 552 h 698"/>
              <a:gd name="T14" fmla="*/ 2047 w 3681"/>
              <a:gd name="T15" fmla="*/ 586 h 698"/>
              <a:gd name="T16" fmla="*/ 2209 w 3681"/>
              <a:gd name="T17" fmla="*/ 563 h 698"/>
              <a:gd name="T18" fmla="*/ 2322 w 3681"/>
              <a:gd name="T19" fmla="*/ 491 h 698"/>
              <a:gd name="T20" fmla="*/ 2373 w 3681"/>
              <a:gd name="T21" fmla="*/ 397 h 698"/>
              <a:gd name="T22" fmla="*/ 2366 w 3681"/>
              <a:gd name="T23" fmla="*/ 278 h 698"/>
              <a:gd name="T24" fmla="*/ 2294 w 3681"/>
              <a:gd name="T25" fmla="*/ 181 h 698"/>
              <a:gd name="T26" fmla="*/ 2165 w 3681"/>
              <a:gd name="T27" fmla="*/ 122 h 698"/>
              <a:gd name="T28" fmla="*/ 2132 w 3681"/>
              <a:gd name="T29" fmla="*/ 4 h 698"/>
              <a:gd name="T30" fmla="*/ 2264 w 3681"/>
              <a:gd name="T31" fmla="*/ 36 h 698"/>
              <a:gd name="T32" fmla="*/ 2397 w 3681"/>
              <a:gd name="T33" fmla="*/ 123 h 698"/>
              <a:gd name="T34" fmla="*/ 2478 w 3681"/>
              <a:gd name="T35" fmla="*/ 258 h 698"/>
              <a:gd name="T36" fmla="*/ 2482 w 3681"/>
              <a:gd name="T37" fmla="*/ 422 h 698"/>
              <a:gd name="T38" fmla="*/ 2421 w 3681"/>
              <a:gd name="T39" fmla="*/ 549 h 698"/>
              <a:gd name="T40" fmla="*/ 2308 w 3681"/>
              <a:gd name="T41" fmla="*/ 641 h 698"/>
              <a:gd name="T42" fmla="*/ 2110 w 3681"/>
              <a:gd name="T43" fmla="*/ 696 h 698"/>
              <a:gd name="T44" fmla="*/ 1913 w 3681"/>
              <a:gd name="T45" fmla="*/ 678 h 698"/>
              <a:gd name="T46" fmla="*/ 1789 w 3681"/>
              <a:gd name="T47" fmla="*/ 622 h 698"/>
              <a:gd name="T48" fmla="*/ 1678 w 3681"/>
              <a:gd name="T49" fmla="*/ 505 h 698"/>
              <a:gd name="T50" fmla="*/ 1639 w 3681"/>
              <a:gd name="T51" fmla="*/ 368 h 698"/>
              <a:gd name="T52" fmla="*/ 1670 w 3681"/>
              <a:gd name="T53" fmla="*/ 209 h 698"/>
              <a:gd name="T54" fmla="*/ 1759 w 3681"/>
              <a:gd name="T55" fmla="*/ 98 h 698"/>
              <a:gd name="T56" fmla="*/ 1913 w 3681"/>
              <a:gd name="T57" fmla="*/ 20 h 698"/>
              <a:gd name="T58" fmla="*/ 829 w 3681"/>
              <a:gd name="T59" fmla="*/ 390 h 698"/>
              <a:gd name="T60" fmla="*/ 878 w 3681"/>
              <a:gd name="T61" fmla="*/ 488 h 698"/>
              <a:gd name="T62" fmla="*/ 980 w 3681"/>
              <a:gd name="T63" fmla="*/ 557 h 698"/>
              <a:gd name="T64" fmla="*/ 1123 w 3681"/>
              <a:gd name="T65" fmla="*/ 586 h 698"/>
              <a:gd name="T66" fmla="*/ 1272 w 3681"/>
              <a:gd name="T67" fmla="*/ 567 h 698"/>
              <a:gd name="T68" fmla="*/ 1388 w 3681"/>
              <a:gd name="T69" fmla="*/ 499 h 698"/>
              <a:gd name="T70" fmla="*/ 1530 w 3681"/>
              <a:gd name="T71" fmla="*/ 497 h 698"/>
              <a:gd name="T72" fmla="*/ 1457 w 3681"/>
              <a:gd name="T73" fmla="*/ 590 h 698"/>
              <a:gd name="T74" fmla="*/ 1331 w 3681"/>
              <a:gd name="T75" fmla="*/ 665 h 698"/>
              <a:gd name="T76" fmla="*/ 1198 w 3681"/>
              <a:gd name="T77" fmla="*/ 695 h 698"/>
              <a:gd name="T78" fmla="*/ 1009 w 3681"/>
              <a:gd name="T79" fmla="*/ 683 h 698"/>
              <a:gd name="T80" fmla="*/ 879 w 3681"/>
              <a:gd name="T81" fmla="*/ 632 h 698"/>
              <a:gd name="T82" fmla="*/ 762 w 3681"/>
              <a:gd name="T83" fmla="*/ 520 h 698"/>
              <a:gd name="T84" fmla="*/ 714 w 3681"/>
              <a:gd name="T85" fmla="*/ 377 h 698"/>
              <a:gd name="T86" fmla="*/ 737 w 3681"/>
              <a:gd name="T87" fmla="*/ 225 h 698"/>
              <a:gd name="T88" fmla="*/ 819 w 3681"/>
              <a:gd name="T89" fmla="*/ 110 h 698"/>
              <a:gd name="T90" fmla="*/ 969 w 3681"/>
              <a:gd name="T91" fmla="*/ 26 h 698"/>
              <a:gd name="T92" fmla="*/ 1185 w 3681"/>
              <a:gd name="T93" fmla="*/ 1 h 698"/>
              <a:gd name="T94" fmla="*/ 1330 w 3681"/>
              <a:gd name="T95" fmla="*/ 33 h 698"/>
              <a:gd name="T96" fmla="*/ 1459 w 3681"/>
              <a:gd name="T97" fmla="*/ 110 h 698"/>
              <a:gd name="T98" fmla="*/ 1548 w 3681"/>
              <a:gd name="T99" fmla="*/ 241 h 698"/>
              <a:gd name="T100" fmla="*/ 1566 w 3681"/>
              <a:gd name="T101" fmla="*/ 379 h 698"/>
              <a:gd name="T102" fmla="*/ 1402 w 3681"/>
              <a:gd name="T103" fmla="*/ 213 h 698"/>
              <a:gd name="T104" fmla="*/ 1284 w 3681"/>
              <a:gd name="T105" fmla="*/ 135 h 698"/>
              <a:gd name="T106" fmla="*/ 1140 w 3681"/>
              <a:gd name="T107" fmla="*/ 112 h 698"/>
              <a:gd name="T108" fmla="*/ 1007 w 3681"/>
              <a:gd name="T109" fmla="*/ 131 h 698"/>
              <a:gd name="T110" fmla="*/ 906 w 3681"/>
              <a:gd name="T111" fmla="*/ 184 h 698"/>
              <a:gd name="T112" fmla="*/ 840 w 3681"/>
              <a:gd name="T113" fmla="*/ 271 h 698"/>
              <a:gd name="T114" fmla="*/ 106 w 3681"/>
              <a:gd name="T115" fmla="*/ 14 h 698"/>
              <a:gd name="T116" fmla="*/ 2591 w 3681"/>
              <a:gd name="T117" fmla="*/ 1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1" h="698">
                <a:moveTo>
                  <a:pt x="3213" y="475"/>
                </a:moveTo>
                <a:lnTo>
                  <a:pt x="3491" y="475"/>
                </a:lnTo>
                <a:lnTo>
                  <a:pt x="3352" y="94"/>
                </a:lnTo>
                <a:lnTo>
                  <a:pt x="3213" y="475"/>
                </a:lnTo>
                <a:close/>
                <a:moveTo>
                  <a:pt x="3569" y="688"/>
                </a:moveTo>
                <a:lnTo>
                  <a:pt x="3527" y="573"/>
                </a:lnTo>
                <a:lnTo>
                  <a:pt x="3177" y="573"/>
                </a:lnTo>
                <a:lnTo>
                  <a:pt x="3135" y="688"/>
                </a:lnTo>
                <a:lnTo>
                  <a:pt x="3023" y="688"/>
                </a:lnTo>
                <a:lnTo>
                  <a:pt x="3261" y="14"/>
                </a:lnTo>
                <a:lnTo>
                  <a:pt x="3331" y="14"/>
                </a:lnTo>
                <a:lnTo>
                  <a:pt x="3373" y="14"/>
                </a:lnTo>
                <a:lnTo>
                  <a:pt x="3443" y="14"/>
                </a:lnTo>
                <a:lnTo>
                  <a:pt x="3681" y="688"/>
                </a:lnTo>
                <a:lnTo>
                  <a:pt x="3569" y="688"/>
                </a:lnTo>
                <a:close/>
                <a:moveTo>
                  <a:pt x="2064" y="112"/>
                </a:moveTo>
                <a:lnTo>
                  <a:pt x="2047" y="112"/>
                </a:lnTo>
                <a:lnTo>
                  <a:pt x="2029" y="113"/>
                </a:lnTo>
                <a:lnTo>
                  <a:pt x="2012" y="114"/>
                </a:lnTo>
                <a:lnTo>
                  <a:pt x="1996" y="116"/>
                </a:lnTo>
                <a:lnTo>
                  <a:pt x="1980" y="119"/>
                </a:lnTo>
                <a:lnTo>
                  <a:pt x="1964" y="122"/>
                </a:lnTo>
                <a:lnTo>
                  <a:pt x="1949" y="126"/>
                </a:lnTo>
                <a:lnTo>
                  <a:pt x="1934" y="130"/>
                </a:lnTo>
                <a:lnTo>
                  <a:pt x="1920" y="135"/>
                </a:lnTo>
                <a:lnTo>
                  <a:pt x="1906" y="140"/>
                </a:lnTo>
                <a:lnTo>
                  <a:pt x="1893" y="146"/>
                </a:lnTo>
                <a:lnTo>
                  <a:pt x="1880" y="152"/>
                </a:lnTo>
                <a:lnTo>
                  <a:pt x="1868" y="159"/>
                </a:lnTo>
                <a:lnTo>
                  <a:pt x="1857" y="166"/>
                </a:lnTo>
                <a:lnTo>
                  <a:pt x="1846" y="173"/>
                </a:lnTo>
                <a:lnTo>
                  <a:pt x="1835" y="181"/>
                </a:lnTo>
                <a:lnTo>
                  <a:pt x="1825" y="189"/>
                </a:lnTo>
                <a:lnTo>
                  <a:pt x="1816" y="198"/>
                </a:lnTo>
                <a:lnTo>
                  <a:pt x="1807" y="207"/>
                </a:lnTo>
                <a:lnTo>
                  <a:pt x="1799" y="216"/>
                </a:lnTo>
                <a:lnTo>
                  <a:pt x="1791" y="226"/>
                </a:lnTo>
                <a:lnTo>
                  <a:pt x="1784" y="236"/>
                </a:lnTo>
                <a:lnTo>
                  <a:pt x="1778" y="246"/>
                </a:lnTo>
                <a:lnTo>
                  <a:pt x="1772" y="256"/>
                </a:lnTo>
                <a:lnTo>
                  <a:pt x="1767" y="267"/>
                </a:lnTo>
                <a:lnTo>
                  <a:pt x="1763" y="278"/>
                </a:lnTo>
                <a:lnTo>
                  <a:pt x="1759" y="289"/>
                </a:lnTo>
                <a:lnTo>
                  <a:pt x="1757" y="295"/>
                </a:lnTo>
                <a:lnTo>
                  <a:pt x="1756" y="301"/>
                </a:lnTo>
                <a:lnTo>
                  <a:pt x="1753" y="312"/>
                </a:lnTo>
                <a:lnTo>
                  <a:pt x="1752" y="324"/>
                </a:lnTo>
                <a:lnTo>
                  <a:pt x="1750" y="336"/>
                </a:lnTo>
                <a:lnTo>
                  <a:pt x="1750" y="348"/>
                </a:lnTo>
                <a:lnTo>
                  <a:pt x="1750" y="362"/>
                </a:lnTo>
                <a:lnTo>
                  <a:pt x="1752" y="374"/>
                </a:lnTo>
                <a:lnTo>
                  <a:pt x="1753" y="385"/>
                </a:lnTo>
                <a:lnTo>
                  <a:pt x="1756" y="397"/>
                </a:lnTo>
                <a:lnTo>
                  <a:pt x="1759" y="409"/>
                </a:lnTo>
                <a:lnTo>
                  <a:pt x="1763" y="420"/>
                </a:lnTo>
                <a:lnTo>
                  <a:pt x="1767" y="431"/>
                </a:lnTo>
                <a:lnTo>
                  <a:pt x="1772" y="442"/>
                </a:lnTo>
                <a:lnTo>
                  <a:pt x="1778" y="452"/>
                </a:lnTo>
                <a:lnTo>
                  <a:pt x="1784" y="462"/>
                </a:lnTo>
                <a:lnTo>
                  <a:pt x="1791" y="472"/>
                </a:lnTo>
                <a:lnTo>
                  <a:pt x="1799" y="482"/>
                </a:lnTo>
                <a:lnTo>
                  <a:pt x="1807" y="491"/>
                </a:lnTo>
                <a:lnTo>
                  <a:pt x="1816" y="500"/>
                </a:lnTo>
                <a:lnTo>
                  <a:pt x="1825" y="509"/>
                </a:lnTo>
                <a:lnTo>
                  <a:pt x="1835" y="517"/>
                </a:lnTo>
                <a:lnTo>
                  <a:pt x="1846" y="525"/>
                </a:lnTo>
                <a:lnTo>
                  <a:pt x="1857" y="532"/>
                </a:lnTo>
                <a:lnTo>
                  <a:pt x="1868" y="539"/>
                </a:lnTo>
                <a:lnTo>
                  <a:pt x="1880" y="546"/>
                </a:lnTo>
                <a:lnTo>
                  <a:pt x="1893" y="552"/>
                </a:lnTo>
                <a:lnTo>
                  <a:pt x="1906" y="558"/>
                </a:lnTo>
                <a:lnTo>
                  <a:pt x="1920" y="563"/>
                </a:lnTo>
                <a:lnTo>
                  <a:pt x="1934" y="568"/>
                </a:lnTo>
                <a:lnTo>
                  <a:pt x="1949" y="572"/>
                </a:lnTo>
                <a:lnTo>
                  <a:pt x="1964" y="576"/>
                </a:lnTo>
                <a:lnTo>
                  <a:pt x="1980" y="579"/>
                </a:lnTo>
                <a:lnTo>
                  <a:pt x="1996" y="581"/>
                </a:lnTo>
                <a:lnTo>
                  <a:pt x="2012" y="584"/>
                </a:lnTo>
                <a:lnTo>
                  <a:pt x="2029" y="585"/>
                </a:lnTo>
                <a:lnTo>
                  <a:pt x="2047" y="586"/>
                </a:lnTo>
                <a:lnTo>
                  <a:pt x="2064" y="586"/>
                </a:lnTo>
                <a:lnTo>
                  <a:pt x="2082" y="586"/>
                </a:lnTo>
                <a:lnTo>
                  <a:pt x="2100" y="585"/>
                </a:lnTo>
                <a:lnTo>
                  <a:pt x="2117" y="584"/>
                </a:lnTo>
                <a:lnTo>
                  <a:pt x="2133" y="581"/>
                </a:lnTo>
                <a:lnTo>
                  <a:pt x="2149" y="579"/>
                </a:lnTo>
                <a:lnTo>
                  <a:pt x="2165" y="576"/>
                </a:lnTo>
                <a:lnTo>
                  <a:pt x="2180" y="572"/>
                </a:lnTo>
                <a:lnTo>
                  <a:pt x="2195" y="568"/>
                </a:lnTo>
                <a:lnTo>
                  <a:pt x="2209" y="563"/>
                </a:lnTo>
                <a:lnTo>
                  <a:pt x="2223" y="558"/>
                </a:lnTo>
                <a:lnTo>
                  <a:pt x="2236" y="552"/>
                </a:lnTo>
                <a:lnTo>
                  <a:pt x="2248" y="546"/>
                </a:lnTo>
                <a:lnTo>
                  <a:pt x="2261" y="539"/>
                </a:lnTo>
                <a:lnTo>
                  <a:pt x="2272" y="532"/>
                </a:lnTo>
                <a:lnTo>
                  <a:pt x="2283" y="525"/>
                </a:lnTo>
                <a:lnTo>
                  <a:pt x="2294" y="517"/>
                </a:lnTo>
                <a:lnTo>
                  <a:pt x="2304" y="509"/>
                </a:lnTo>
                <a:lnTo>
                  <a:pt x="2313" y="500"/>
                </a:lnTo>
                <a:lnTo>
                  <a:pt x="2322" y="491"/>
                </a:lnTo>
                <a:lnTo>
                  <a:pt x="2330" y="482"/>
                </a:lnTo>
                <a:lnTo>
                  <a:pt x="2338" y="472"/>
                </a:lnTo>
                <a:lnTo>
                  <a:pt x="2345" y="462"/>
                </a:lnTo>
                <a:lnTo>
                  <a:pt x="2351" y="452"/>
                </a:lnTo>
                <a:lnTo>
                  <a:pt x="2357" y="442"/>
                </a:lnTo>
                <a:lnTo>
                  <a:pt x="2362" y="431"/>
                </a:lnTo>
                <a:lnTo>
                  <a:pt x="2366" y="420"/>
                </a:lnTo>
                <a:lnTo>
                  <a:pt x="2370" y="409"/>
                </a:lnTo>
                <a:lnTo>
                  <a:pt x="2372" y="403"/>
                </a:lnTo>
                <a:lnTo>
                  <a:pt x="2373" y="397"/>
                </a:lnTo>
                <a:lnTo>
                  <a:pt x="2376" y="385"/>
                </a:lnTo>
                <a:lnTo>
                  <a:pt x="2377" y="374"/>
                </a:lnTo>
                <a:lnTo>
                  <a:pt x="2378" y="362"/>
                </a:lnTo>
                <a:lnTo>
                  <a:pt x="2379" y="348"/>
                </a:lnTo>
                <a:lnTo>
                  <a:pt x="2378" y="336"/>
                </a:lnTo>
                <a:lnTo>
                  <a:pt x="2377" y="324"/>
                </a:lnTo>
                <a:lnTo>
                  <a:pt x="2376" y="312"/>
                </a:lnTo>
                <a:lnTo>
                  <a:pt x="2373" y="301"/>
                </a:lnTo>
                <a:lnTo>
                  <a:pt x="2370" y="289"/>
                </a:lnTo>
                <a:lnTo>
                  <a:pt x="2366" y="278"/>
                </a:lnTo>
                <a:lnTo>
                  <a:pt x="2362" y="267"/>
                </a:lnTo>
                <a:lnTo>
                  <a:pt x="2357" y="256"/>
                </a:lnTo>
                <a:lnTo>
                  <a:pt x="2351" y="246"/>
                </a:lnTo>
                <a:lnTo>
                  <a:pt x="2345" y="236"/>
                </a:lnTo>
                <a:lnTo>
                  <a:pt x="2338" y="226"/>
                </a:lnTo>
                <a:lnTo>
                  <a:pt x="2330" y="216"/>
                </a:lnTo>
                <a:lnTo>
                  <a:pt x="2322" y="207"/>
                </a:lnTo>
                <a:lnTo>
                  <a:pt x="2313" y="198"/>
                </a:lnTo>
                <a:lnTo>
                  <a:pt x="2304" y="189"/>
                </a:lnTo>
                <a:lnTo>
                  <a:pt x="2294" y="181"/>
                </a:lnTo>
                <a:lnTo>
                  <a:pt x="2283" y="173"/>
                </a:lnTo>
                <a:lnTo>
                  <a:pt x="2272" y="166"/>
                </a:lnTo>
                <a:lnTo>
                  <a:pt x="2261" y="159"/>
                </a:lnTo>
                <a:lnTo>
                  <a:pt x="2248" y="152"/>
                </a:lnTo>
                <a:lnTo>
                  <a:pt x="2236" y="146"/>
                </a:lnTo>
                <a:lnTo>
                  <a:pt x="2223" y="140"/>
                </a:lnTo>
                <a:lnTo>
                  <a:pt x="2209" y="135"/>
                </a:lnTo>
                <a:lnTo>
                  <a:pt x="2195" y="130"/>
                </a:lnTo>
                <a:lnTo>
                  <a:pt x="2180" y="126"/>
                </a:lnTo>
                <a:lnTo>
                  <a:pt x="2165" y="122"/>
                </a:lnTo>
                <a:lnTo>
                  <a:pt x="2149" y="119"/>
                </a:lnTo>
                <a:lnTo>
                  <a:pt x="2133" y="116"/>
                </a:lnTo>
                <a:lnTo>
                  <a:pt x="2117" y="114"/>
                </a:lnTo>
                <a:lnTo>
                  <a:pt x="2100" y="113"/>
                </a:lnTo>
                <a:lnTo>
                  <a:pt x="2082" y="112"/>
                </a:lnTo>
                <a:lnTo>
                  <a:pt x="2064" y="112"/>
                </a:lnTo>
                <a:close/>
                <a:moveTo>
                  <a:pt x="2064" y="0"/>
                </a:moveTo>
                <a:lnTo>
                  <a:pt x="2087" y="0"/>
                </a:lnTo>
                <a:lnTo>
                  <a:pt x="2110" y="1"/>
                </a:lnTo>
                <a:lnTo>
                  <a:pt x="2132" y="4"/>
                </a:lnTo>
                <a:lnTo>
                  <a:pt x="2154" y="6"/>
                </a:lnTo>
                <a:lnTo>
                  <a:pt x="2164" y="8"/>
                </a:lnTo>
                <a:lnTo>
                  <a:pt x="2175" y="10"/>
                </a:lnTo>
                <a:lnTo>
                  <a:pt x="2195" y="15"/>
                </a:lnTo>
                <a:lnTo>
                  <a:pt x="2216" y="20"/>
                </a:lnTo>
                <a:lnTo>
                  <a:pt x="2226" y="23"/>
                </a:lnTo>
                <a:lnTo>
                  <a:pt x="2235" y="26"/>
                </a:lnTo>
                <a:lnTo>
                  <a:pt x="2245" y="29"/>
                </a:lnTo>
                <a:lnTo>
                  <a:pt x="2254" y="33"/>
                </a:lnTo>
                <a:lnTo>
                  <a:pt x="2264" y="36"/>
                </a:lnTo>
                <a:lnTo>
                  <a:pt x="2273" y="40"/>
                </a:lnTo>
                <a:lnTo>
                  <a:pt x="2291" y="48"/>
                </a:lnTo>
                <a:lnTo>
                  <a:pt x="2308" y="57"/>
                </a:lnTo>
                <a:lnTo>
                  <a:pt x="2324" y="66"/>
                </a:lnTo>
                <a:lnTo>
                  <a:pt x="2340" y="76"/>
                </a:lnTo>
                <a:lnTo>
                  <a:pt x="2356" y="87"/>
                </a:lnTo>
                <a:lnTo>
                  <a:pt x="2370" y="98"/>
                </a:lnTo>
                <a:lnTo>
                  <a:pt x="2377" y="104"/>
                </a:lnTo>
                <a:lnTo>
                  <a:pt x="2384" y="110"/>
                </a:lnTo>
                <a:lnTo>
                  <a:pt x="2397" y="123"/>
                </a:lnTo>
                <a:lnTo>
                  <a:pt x="2409" y="136"/>
                </a:lnTo>
                <a:lnTo>
                  <a:pt x="2421" y="149"/>
                </a:lnTo>
                <a:lnTo>
                  <a:pt x="2432" y="163"/>
                </a:lnTo>
                <a:lnTo>
                  <a:pt x="2442" y="178"/>
                </a:lnTo>
                <a:lnTo>
                  <a:pt x="2451" y="193"/>
                </a:lnTo>
                <a:lnTo>
                  <a:pt x="2455" y="201"/>
                </a:lnTo>
                <a:lnTo>
                  <a:pt x="2459" y="209"/>
                </a:lnTo>
                <a:lnTo>
                  <a:pt x="2466" y="225"/>
                </a:lnTo>
                <a:lnTo>
                  <a:pt x="2472" y="241"/>
                </a:lnTo>
                <a:lnTo>
                  <a:pt x="2478" y="258"/>
                </a:lnTo>
                <a:lnTo>
                  <a:pt x="2482" y="275"/>
                </a:lnTo>
                <a:lnTo>
                  <a:pt x="2486" y="293"/>
                </a:lnTo>
                <a:lnTo>
                  <a:pt x="2489" y="311"/>
                </a:lnTo>
                <a:lnTo>
                  <a:pt x="2489" y="320"/>
                </a:lnTo>
                <a:lnTo>
                  <a:pt x="2490" y="330"/>
                </a:lnTo>
                <a:lnTo>
                  <a:pt x="2491" y="348"/>
                </a:lnTo>
                <a:lnTo>
                  <a:pt x="2490" y="368"/>
                </a:lnTo>
                <a:lnTo>
                  <a:pt x="2489" y="387"/>
                </a:lnTo>
                <a:lnTo>
                  <a:pt x="2486" y="405"/>
                </a:lnTo>
                <a:lnTo>
                  <a:pt x="2482" y="422"/>
                </a:lnTo>
                <a:lnTo>
                  <a:pt x="2478" y="440"/>
                </a:lnTo>
                <a:lnTo>
                  <a:pt x="2472" y="457"/>
                </a:lnTo>
                <a:lnTo>
                  <a:pt x="2469" y="465"/>
                </a:lnTo>
                <a:lnTo>
                  <a:pt x="2466" y="473"/>
                </a:lnTo>
                <a:lnTo>
                  <a:pt x="2459" y="489"/>
                </a:lnTo>
                <a:lnTo>
                  <a:pt x="2455" y="497"/>
                </a:lnTo>
                <a:lnTo>
                  <a:pt x="2451" y="505"/>
                </a:lnTo>
                <a:lnTo>
                  <a:pt x="2442" y="520"/>
                </a:lnTo>
                <a:lnTo>
                  <a:pt x="2432" y="534"/>
                </a:lnTo>
                <a:lnTo>
                  <a:pt x="2421" y="549"/>
                </a:lnTo>
                <a:lnTo>
                  <a:pt x="2415" y="555"/>
                </a:lnTo>
                <a:lnTo>
                  <a:pt x="2409" y="562"/>
                </a:lnTo>
                <a:lnTo>
                  <a:pt x="2397" y="575"/>
                </a:lnTo>
                <a:lnTo>
                  <a:pt x="2384" y="588"/>
                </a:lnTo>
                <a:lnTo>
                  <a:pt x="2370" y="600"/>
                </a:lnTo>
                <a:lnTo>
                  <a:pt x="2363" y="605"/>
                </a:lnTo>
                <a:lnTo>
                  <a:pt x="2356" y="611"/>
                </a:lnTo>
                <a:lnTo>
                  <a:pt x="2340" y="622"/>
                </a:lnTo>
                <a:lnTo>
                  <a:pt x="2324" y="632"/>
                </a:lnTo>
                <a:lnTo>
                  <a:pt x="2308" y="641"/>
                </a:lnTo>
                <a:lnTo>
                  <a:pt x="2291" y="650"/>
                </a:lnTo>
                <a:lnTo>
                  <a:pt x="2273" y="658"/>
                </a:lnTo>
                <a:lnTo>
                  <a:pt x="2254" y="665"/>
                </a:lnTo>
                <a:lnTo>
                  <a:pt x="2235" y="672"/>
                </a:lnTo>
                <a:lnTo>
                  <a:pt x="2216" y="678"/>
                </a:lnTo>
                <a:lnTo>
                  <a:pt x="2195" y="683"/>
                </a:lnTo>
                <a:lnTo>
                  <a:pt x="2175" y="688"/>
                </a:lnTo>
                <a:lnTo>
                  <a:pt x="2154" y="691"/>
                </a:lnTo>
                <a:lnTo>
                  <a:pt x="2132" y="694"/>
                </a:lnTo>
                <a:lnTo>
                  <a:pt x="2110" y="696"/>
                </a:lnTo>
                <a:lnTo>
                  <a:pt x="2087" y="698"/>
                </a:lnTo>
                <a:lnTo>
                  <a:pt x="2064" y="698"/>
                </a:lnTo>
                <a:lnTo>
                  <a:pt x="2042" y="698"/>
                </a:lnTo>
                <a:lnTo>
                  <a:pt x="2019" y="696"/>
                </a:lnTo>
                <a:lnTo>
                  <a:pt x="1997" y="694"/>
                </a:lnTo>
                <a:lnTo>
                  <a:pt x="1975" y="691"/>
                </a:lnTo>
                <a:lnTo>
                  <a:pt x="1965" y="690"/>
                </a:lnTo>
                <a:lnTo>
                  <a:pt x="1954" y="688"/>
                </a:lnTo>
                <a:lnTo>
                  <a:pt x="1933" y="683"/>
                </a:lnTo>
                <a:lnTo>
                  <a:pt x="1913" y="678"/>
                </a:lnTo>
                <a:lnTo>
                  <a:pt x="1903" y="675"/>
                </a:lnTo>
                <a:lnTo>
                  <a:pt x="1894" y="672"/>
                </a:lnTo>
                <a:lnTo>
                  <a:pt x="1884" y="669"/>
                </a:lnTo>
                <a:lnTo>
                  <a:pt x="1875" y="665"/>
                </a:lnTo>
                <a:lnTo>
                  <a:pt x="1865" y="662"/>
                </a:lnTo>
                <a:lnTo>
                  <a:pt x="1856" y="658"/>
                </a:lnTo>
                <a:lnTo>
                  <a:pt x="1838" y="650"/>
                </a:lnTo>
                <a:lnTo>
                  <a:pt x="1821" y="641"/>
                </a:lnTo>
                <a:lnTo>
                  <a:pt x="1804" y="632"/>
                </a:lnTo>
                <a:lnTo>
                  <a:pt x="1789" y="622"/>
                </a:lnTo>
                <a:lnTo>
                  <a:pt x="1773" y="611"/>
                </a:lnTo>
                <a:lnTo>
                  <a:pt x="1759" y="600"/>
                </a:lnTo>
                <a:lnTo>
                  <a:pt x="1752" y="594"/>
                </a:lnTo>
                <a:lnTo>
                  <a:pt x="1745" y="588"/>
                </a:lnTo>
                <a:lnTo>
                  <a:pt x="1732" y="575"/>
                </a:lnTo>
                <a:lnTo>
                  <a:pt x="1720" y="562"/>
                </a:lnTo>
                <a:lnTo>
                  <a:pt x="1708" y="549"/>
                </a:lnTo>
                <a:lnTo>
                  <a:pt x="1697" y="534"/>
                </a:lnTo>
                <a:lnTo>
                  <a:pt x="1687" y="520"/>
                </a:lnTo>
                <a:lnTo>
                  <a:pt x="1678" y="505"/>
                </a:lnTo>
                <a:lnTo>
                  <a:pt x="1674" y="497"/>
                </a:lnTo>
                <a:lnTo>
                  <a:pt x="1670" y="489"/>
                </a:lnTo>
                <a:lnTo>
                  <a:pt x="1663" y="473"/>
                </a:lnTo>
                <a:lnTo>
                  <a:pt x="1656" y="457"/>
                </a:lnTo>
                <a:lnTo>
                  <a:pt x="1651" y="440"/>
                </a:lnTo>
                <a:lnTo>
                  <a:pt x="1646" y="422"/>
                </a:lnTo>
                <a:lnTo>
                  <a:pt x="1643" y="405"/>
                </a:lnTo>
                <a:lnTo>
                  <a:pt x="1640" y="387"/>
                </a:lnTo>
                <a:lnTo>
                  <a:pt x="1639" y="377"/>
                </a:lnTo>
                <a:lnTo>
                  <a:pt x="1639" y="368"/>
                </a:lnTo>
                <a:lnTo>
                  <a:pt x="1638" y="348"/>
                </a:lnTo>
                <a:lnTo>
                  <a:pt x="1639" y="330"/>
                </a:lnTo>
                <a:lnTo>
                  <a:pt x="1640" y="311"/>
                </a:lnTo>
                <a:lnTo>
                  <a:pt x="1643" y="293"/>
                </a:lnTo>
                <a:lnTo>
                  <a:pt x="1646" y="275"/>
                </a:lnTo>
                <a:lnTo>
                  <a:pt x="1651" y="258"/>
                </a:lnTo>
                <a:lnTo>
                  <a:pt x="1656" y="241"/>
                </a:lnTo>
                <a:lnTo>
                  <a:pt x="1660" y="233"/>
                </a:lnTo>
                <a:lnTo>
                  <a:pt x="1663" y="225"/>
                </a:lnTo>
                <a:lnTo>
                  <a:pt x="1670" y="209"/>
                </a:lnTo>
                <a:lnTo>
                  <a:pt x="1674" y="201"/>
                </a:lnTo>
                <a:lnTo>
                  <a:pt x="1678" y="193"/>
                </a:lnTo>
                <a:lnTo>
                  <a:pt x="1687" y="178"/>
                </a:lnTo>
                <a:lnTo>
                  <a:pt x="1697" y="163"/>
                </a:lnTo>
                <a:lnTo>
                  <a:pt x="1708" y="149"/>
                </a:lnTo>
                <a:lnTo>
                  <a:pt x="1714" y="142"/>
                </a:lnTo>
                <a:lnTo>
                  <a:pt x="1720" y="136"/>
                </a:lnTo>
                <a:lnTo>
                  <a:pt x="1732" y="123"/>
                </a:lnTo>
                <a:lnTo>
                  <a:pt x="1745" y="110"/>
                </a:lnTo>
                <a:lnTo>
                  <a:pt x="1759" y="98"/>
                </a:lnTo>
                <a:lnTo>
                  <a:pt x="1766" y="93"/>
                </a:lnTo>
                <a:lnTo>
                  <a:pt x="1773" y="87"/>
                </a:lnTo>
                <a:lnTo>
                  <a:pt x="1789" y="76"/>
                </a:lnTo>
                <a:lnTo>
                  <a:pt x="1804" y="66"/>
                </a:lnTo>
                <a:lnTo>
                  <a:pt x="1821" y="57"/>
                </a:lnTo>
                <a:lnTo>
                  <a:pt x="1838" y="48"/>
                </a:lnTo>
                <a:lnTo>
                  <a:pt x="1856" y="40"/>
                </a:lnTo>
                <a:lnTo>
                  <a:pt x="1875" y="33"/>
                </a:lnTo>
                <a:lnTo>
                  <a:pt x="1894" y="26"/>
                </a:lnTo>
                <a:lnTo>
                  <a:pt x="1913" y="20"/>
                </a:lnTo>
                <a:lnTo>
                  <a:pt x="1933" y="15"/>
                </a:lnTo>
                <a:lnTo>
                  <a:pt x="1954" y="10"/>
                </a:lnTo>
                <a:lnTo>
                  <a:pt x="1975" y="6"/>
                </a:lnTo>
                <a:lnTo>
                  <a:pt x="1997" y="4"/>
                </a:lnTo>
                <a:lnTo>
                  <a:pt x="2019" y="1"/>
                </a:lnTo>
                <a:lnTo>
                  <a:pt x="2042" y="0"/>
                </a:lnTo>
                <a:lnTo>
                  <a:pt x="2064" y="0"/>
                </a:lnTo>
                <a:close/>
                <a:moveTo>
                  <a:pt x="1564" y="379"/>
                </a:moveTo>
                <a:lnTo>
                  <a:pt x="827" y="379"/>
                </a:lnTo>
                <a:lnTo>
                  <a:pt x="829" y="390"/>
                </a:lnTo>
                <a:lnTo>
                  <a:pt x="831" y="401"/>
                </a:lnTo>
                <a:lnTo>
                  <a:pt x="834" y="411"/>
                </a:lnTo>
                <a:lnTo>
                  <a:pt x="838" y="422"/>
                </a:lnTo>
                <a:lnTo>
                  <a:pt x="842" y="432"/>
                </a:lnTo>
                <a:lnTo>
                  <a:pt x="847" y="442"/>
                </a:lnTo>
                <a:lnTo>
                  <a:pt x="852" y="451"/>
                </a:lnTo>
                <a:lnTo>
                  <a:pt x="858" y="461"/>
                </a:lnTo>
                <a:lnTo>
                  <a:pt x="864" y="470"/>
                </a:lnTo>
                <a:lnTo>
                  <a:pt x="871" y="479"/>
                </a:lnTo>
                <a:lnTo>
                  <a:pt x="878" y="488"/>
                </a:lnTo>
                <a:lnTo>
                  <a:pt x="886" y="496"/>
                </a:lnTo>
                <a:lnTo>
                  <a:pt x="895" y="504"/>
                </a:lnTo>
                <a:lnTo>
                  <a:pt x="903" y="512"/>
                </a:lnTo>
                <a:lnTo>
                  <a:pt x="913" y="519"/>
                </a:lnTo>
                <a:lnTo>
                  <a:pt x="924" y="526"/>
                </a:lnTo>
                <a:lnTo>
                  <a:pt x="934" y="533"/>
                </a:lnTo>
                <a:lnTo>
                  <a:pt x="945" y="540"/>
                </a:lnTo>
                <a:lnTo>
                  <a:pt x="956" y="546"/>
                </a:lnTo>
                <a:lnTo>
                  <a:pt x="968" y="551"/>
                </a:lnTo>
                <a:lnTo>
                  <a:pt x="980" y="557"/>
                </a:lnTo>
                <a:lnTo>
                  <a:pt x="992" y="562"/>
                </a:lnTo>
                <a:lnTo>
                  <a:pt x="1005" y="566"/>
                </a:lnTo>
                <a:lnTo>
                  <a:pt x="1019" y="570"/>
                </a:lnTo>
                <a:lnTo>
                  <a:pt x="1032" y="574"/>
                </a:lnTo>
                <a:lnTo>
                  <a:pt x="1046" y="577"/>
                </a:lnTo>
                <a:lnTo>
                  <a:pt x="1061" y="580"/>
                </a:lnTo>
                <a:lnTo>
                  <a:pt x="1076" y="582"/>
                </a:lnTo>
                <a:lnTo>
                  <a:pt x="1091" y="584"/>
                </a:lnTo>
                <a:lnTo>
                  <a:pt x="1107" y="585"/>
                </a:lnTo>
                <a:lnTo>
                  <a:pt x="1123" y="586"/>
                </a:lnTo>
                <a:lnTo>
                  <a:pt x="1140" y="586"/>
                </a:lnTo>
                <a:lnTo>
                  <a:pt x="1169" y="585"/>
                </a:lnTo>
                <a:lnTo>
                  <a:pt x="1183" y="584"/>
                </a:lnTo>
                <a:lnTo>
                  <a:pt x="1196" y="583"/>
                </a:lnTo>
                <a:lnTo>
                  <a:pt x="1210" y="581"/>
                </a:lnTo>
                <a:lnTo>
                  <a:pt x="1223" y="579"/>
                </a:lnTo>
                <a:lnTo>
                  <a:pt x="1236" y="576"/>
                </a:lnTo>
                <a:lnTo>
                  <a:pt x="1248" y="574"/>
                </a:lnTo>
                <a:lnTo>
                  <a:pt x="1260" y="570"/>
                </a:lnTo>
                <a:lnTo>
                  <a:pt x="1272" y="567"/>
                </a:lnTo>
                <a:lnTo>
                  <a:pt x="1284" y="563"/>
                </a:lnTo>
                <a:lnTo>
                  <a:pt x="1295" y="558"/>
                </a:lnTo>
                <a:lnTo>
                  <a:pt x="1306" y="554"/>
                </a:lnTo>
                <a:lnTo>
                  <a:pt x="1316" y="549"/>
                </a:lnTo>
                <a:lnTo>
                  <a:pt x="1327" y="544"/>
                </a:lnTo>
                <a:lnTo>
                  <a:pt x="1337" y="538"/>
                </a:lnTo>
                <a:lnTo>
                  <a:pt x="1351" y="530"/>
                </a:lnTo>
                <a:lnTo>
                  <a:pt x="1364" y="520"/>
                </a:lnTo>
                <a:lnTo>
                  <a:pt x="1377" y="510"/>
                </a:lnTo>
                <a:lnTo>
                  <a:pt x="1388" y="499"/>
                </a:lnTo>
                <a:lnTo>
                  <a:pt x="1399" y="488"/>
                </a:lnTo>
                <a:lnTo>
                  <a:pt x="1404" y="482"/>
                </a:lnTo>
                <a:lnTo>
                  <a:pt x="1409" y="477"/>
                </a:lnTo>
                <a:lnTo>
                  <a:pt x="1418" y="464"/>
                </a:lnTo>
                <a:lnTo>
                  <a:pt x="1426" y="452"/>
                </a:lnTo>
                <a:lnTo>
                  <a:pt x="1549" y="452"/>
                </a:lnTo>
                <a:lnTo>
                  <a:pt x="1545" y="463"/>
                </a:lnTo>
                <a:lnTo>
                  <a:pt x="1541" y="475"/>
                </a:lnTo>
                <a:lnTo>
                  <a:pt x="1535" y="486"/>
                </a:lnTo>
                <a:lnTo>
                  <a:pt x="1530" y="497"/>
                </a:lnTo>
                <a:lnTo>
                  <a:pt x="1524" y="508"/>
                </a:lnTo>
                <a:lnTo>
                  <a:pt x="1518" y="518"/>
                </a:lnTo>
                <a:lnTo>
                  <a:pt x="1511" y="528"/>
                </a:lnTo>
                <a:lnTo>
                  <a:pt x="1504" y="538"/>
                </a:lnTo>
                <a:lnTo>
                  <a:pt x="1497" y="547"/>
                </a:lnTo>
                <a:lnTo>
                  <a:pt x="1490" y="556"/>
                </a:lnTo>
                <a:lnTo>
                  <a:pt x="1482" y="565"/>
                </a:lnTo>
                <a:lnTo>
                  <a:pt x="1474" y="573"/>
                </a:lnTo>
                <a:lnTo>
                  <a:pt x="1466" y="582"/>
                </a:lnTo>
                <a:lnTo>
                  <a:pt x="1457" y="590"/>
                </a:lnTo>
                <a:lnTo>
                  <a:pt x="1448" y="597"/>
                </a:lnTo>
                <a:lnTo>
                  <a:pt x="1439" y="605"/>
                </a:lnTo>
                <a:lnTo>
                  <a:pt x="1429" y="612"/>
                </a:lnTo>
                <a:lnTo>
                  <a:pt x="1419" y="619"/>
                </a:lnTo>
                <a:lnTo>
                  <a:pt x="1399" y="632"/>
                </a:lnTo>
                <a:lnTo>
                  <a:pt x="1388" y="638"/>
                </a:lnTo>
                <a:lnTo>
                  <a:pt x="1377" y="644"/>
                </a:lnTo>
                <a:lnTo>
                  <a:pt x="1354" y="655"/>
                </a:lnTo>
                <a:lnTo>
                  <a:pt x="1343" y="660"/>
                </a:lnTo>
                <a:lnTo>
                  <a:pt x="1331" y="665"/>
                </a:lnTo>
                <a:lnTo>
                  <a:pt x="1318" y="669"/>
                </a:lnTo>
                <a:lnTo>
                  <a:pt x="1306" y="673"/>
                </a:lnTo>
                <a:lnTo>
                  <a:pt x="1293" y="677"/>
                </a:lnTo>
                <a:lnTo>
                  <a:pt x="1280" y="681"/>
                </a:lnTo>
                <a:lnTo>
                  <a:pt x="1267" y="684"/>
                </a:lnTo>
                <a:lnTo>
                  <a:pt x="1254" y="687"/>
                </a:lnTo>
                <a:lnTo>
                  <a:pt x="1240" y="690"/>
                </a:lnTo>
                <a:lnTo>
                  <a:pt x="1226" y="692"/>
                </a:lnTo>
                <a:lnTo>
                  <a:pt x="1212" y="694"/>
                </a:lnTo>
                <a:lnTo>
                  <a:pt x="1198" y="695"/>
                </a:lnTo>
                <a:lnTo>
                  <a:pt x="1184" y="697"/>
                </a:lnTo>
                <a:lnTo>
                  <a:pt x="1169" y="697"/>
                </a:lnTo>
                <a:lnTo>
                  <a:pt x="1140" y="698"/>
                </a:lnTo>
                <a:lnTo>
                  <a:pt x="1117" y="698"/>
                </a:lnTo>
                <a:lnTo>
                  <a:pt x="1094" y="696"/>
                </a:lnTo>
                <a:lnTo>
                  <a:pt x="1072" y="694"/>
                </a:lnTo>
                <a:lnTo>
                  <a:pt x="1050" y="691"/>
                </a:lnTo>
                <a:lnTo>
                  <a:pt x="1040" y="690"/>
                </a:lnTo>
                <a:lnTo>
                  <a:pt x="1029" y="688"/>
                </a:lnTo>
                <a:lnTo>
                  <a:pt x="1009" y="683"/>
                </a:lnTo>
                <a:lnTo>
                  <a:pt x="989" y="678"/>
                </a:lnTo>
                <a:lnTo>
                  <a:pt x="979" y="675"/>
                </a:lnTo>
                <a:lnTo>
                  <a:pt x="969" y="672"/>
                </a:lnTo>
                <a:lnTo>
                  <a:pt x="959" y="669"/>
                </a:lnTo>
                <a:lnTo>
                  <a:pt x="950" y="665"/>
                </a:lnTo>
                <a:lnTo>
                  <a:pt x="941" y="662"/>
                </a:lnTo>
                <a:lnTo>
                  <a:pt x="931" y="658"/>
                </a:lnTo>
                <a:lnTo>
                  <a:pt x="913" y="650"/>
                </a:lnTo>
                <a:lnTo>
                  <a:pt x="895" y="641"/>
                </a:lnTo>
                <a:lnTo>
                  <a:pt x="879" y="632"/>
                </a:lnTo>
                <a:lnTo>
                  <a:pt x="863" y="622"/>
                </a:lnTo>
                <a:lnTo>
                  <a:pt x="848" y="611"/>
                </a:lnTo>
                <a:lnTo>
                  <a:pt x="833" y="600"/>
                </a:lnTo>
                <a:lnTo>
                  <a:pt x="826" y="594"/>
                </a:lnTo>
                <a:lnTo>
                  <a:pt x="819" y="588"/>
                </a:lnTo>
                <a:lnTo>
                  <a:pt x="806" y="575"/>
                </a:lnTo>
                <a:lnTo>
                  <a:pt x="794" y="562"/>
                </a:lnTo>
                <a:lnTo>
                  <a:pt x="782" y="549"/>
                </a:lnTo>
                <a:lnTo>
                  <a:pt x="772" y="534"/>
                </a:lnTo>
                <a:lnTo>
                  <a:pt x="762" y="520"/>
                </a:lnTo>
                <a:lnTo>
                  <a:pt x="753" y="505"/>
                </a:lnTo>
                <a:lnTo>
                  <a:pt x="748" y="497"/>
                </a:lnTo>
                <a:lnTo>
                  <a:pt x="744" y="489"/>
                </a:lnTo>
                <a:lnTo>
                  <a:pt x="737" y="473"/>
                </a:lnTo>
                <a:lnTo>
                  <a:pt x="731" y="457"/>
                </a:lnTo>
                <a:lnTo>
                  <a:pt x="725" y="440"/>
                </a:lnTo>
                <a:lnTo>
                  <a:pt x="721" y="422"/>
                </a:lnTo>
                <a:lnTo>
                  <a:pt x="717" y="405"/>
                </a:lnTo>
                <a:lnTo>
                  <a:pt x="715" y="387"/>
                </a:lnTo>
                <a:lnTo>
                  <a:pt x="714" y="377"/>
                </a:lnTo>
                <a:lnTo>
                  <a:pt x="713" y="368"/>
                </a:lnTo>
                <a:lnTo>
                  <a:pt x="712" y="348"/>
                </a:lnTo>
                <a:lnTo>
                  <a:pt x="713" y="330"/>
                </a:lnTo>
                <a:lnTo>
                  <a:pt x="715" y="311"/>
                </a:lnTo>
                <a:lnTo>
                  <a:pt x="717" y="293"/>
                </a:lnTo>
                <a:lnTo>
                  <a:pt x="721" y="275"/>
                </a:lnTo>
                <a:lnTo>
                  <a:pt x="725" y="258"/>
                </a:lnTo>
                <a:lnTo>
                  <a:pt x="731" y="241"/>
                </a:lnTo>
                <a:lnTo>
                  <a:pt x="734" y="233"/>
                </a:lnTo>
                <a:lnTo>
                  <a:pt x="737" y="225"/>
                </a:lnTo>
                <a:lnTo>
                  <a:pt x="744" y="209"/>
                </a:lnTo>
                <a:lnTo>
                  <a:pt x="748" y="201"/>
                </a:lnTo>
                <a:lnTo>
                  <a:pt x="753" y="193"/>
                </a:lnTo>
                <a:lnTo>
                  <a:pt x="762" y="178"/>
                </a:lnTo>
                <a:lnTo>
                  <a:pt x="772" y="163"/>
                </a:lnTo>
                <a:lnTo>
                  <a:pt x="782" y="149"/>
                </a:lnTo>
                <a:lnTo>
                  <a:pt x="788" y="143"/>
                </a:lnTo>
                <a:lnTo>
                  <a:pt x="794" y="136"/>
                </a:lnTo>
                <a:lnTo>
                  <a:pt x="806" y="123"/>
                </a:lnTo>
                <a:lnTo>
                  <a:pt x="819" y="110"/>
                </a:lnTo>
                <a:lnTo>
                  <a:pt x="833" y="98"/>
                </a:lnTo>
                <a:lnTo>
                  <a:pt x="840" y="93"/>
                </a:lnTo>
                <a:lnTo>
                  <a:pt x="848" y="87"/>
                </a:lnTo>
                <a:lnTo>
                  <a:pt x="863" y="76"/>
                </a:lnTo>
                <a:lnTo>
                  <a:pt x="879" y="66"/>
                </a:lnTo>
                <a:lnTo>
                  <a:pt x="895" y="57"/>
                </a:lnTo>
                <a:lnTo>
                  <a:pt x="913" y="48"/>
                </a:lnTo>
                <a:lnTo>
                  <a:pt x="931" y="40"/>
                </a:lnTo>
                <a:lnTo>
                  <a:pt x="950" y="33"/>
                </a:lnTo>
                <a:lnTo>
                  <a:pt x="969" y="26"/>
                </a:lnTo>
                <a:lnTo>
                  <a:pt x="989" y="20"/>
                </a:lnTo>
                <a:lnTo>
                  <a:pt x="1009" y="15"/>
                </a:lnTo>
                <a:lnTo>
                  <a:pt x="1029" y="10"/>
                </a:lnTo>
                <a:lnTo>
                  <a:pt x="1050" y="6"/>
                </a:lnTo>
                <a:lnTo>
                  <a:pt x="1072" y="4"/>
                </a:lnTo>
                <a:lnTo>
                  <a:pt x="1094" y="1"/>
                </a:lnTo>
                <a:lnTo>
                  <a:pt x="1117" y="0"/>
                </a:lnTo>
                <a:lnTo>
                  <a:pt x="1140" y="0"/>
                </a:lnTo>
                <a:lnTo>
                  <a:pt x="1163" y="0"/>
                </a:lnTo>
                <a:lnTo>
                  <a:pt x="1185" y="1"/>
                </a:lnTo>
                <a:lnTo>
                  <a:pt x="1207" y="4"/>
                </a:lnTo>
                <a:lnTo>
                  <a:pt x="1229" y="6"/>
                </a:lnTo>
                <a:lnTo>
                  <a:pt x="1240" y="8"/>
                </a:lnTo>
                <a:lnTo>
                  <a:pt x="1250" y="10"/>
                </a:lnTo>
                <a:lnTo>
                  <a:pt x="1271" y="15"/>
                </a:lnTo>
                <a:lnTo>
                  <a:pt x="1291" y="20"/>
                </a:lnTo>
                <a:lnTo>
                  <a:pt x="1301" y="23"/>
                </a:lnTo>
                <a:lnTo>
                  <a:pt x="1310" y="26"/>
                </a:lnTo>
                <a:lnTo>
                  <a:pt x="1320" y="29"/>
                </a:lnTo>
                <a:lnTo>
                  <a:pt x="1330" y="33"/>
                </a:lnTo>
                <a:lnTo>
                  <a:pt x="1339" y="36"/>
                </a:lnTo>
                <a:lnTo>
                  <a:pt x="1348" y="40"/>
                </a:lnTo>
                <a:lnTo>
                  <a:pt x="1366" y="48"/>
                </a:lnTo>
                <a:lnTo>
                  <a:pt x="1383" y="57"/>
                </a:lnTo>
                <a:lnTo>
                  <a:pt x="1400" y="66"/>
                </a:lnTo>
                <a:lnTo>
                  <a:pt x="1416" y="76"/>
                </a:lnTo>
                <a:lnTo>
                  <a:pt x="1431" y="87"/>
                </a:lnTo>
                <a:lnTo>
                  <a:pt x="1445" y="98"/>
                </a:lnTo>
                <a:lnTo>
                  <a:pt x="1452" y="104"/>
                </a:lnTo>
                <a:lnTo>
                  <a:pt x="1459" y="110"/>
                </a:lnTo>
                <a:lnTo>
                  <a:pt x="1472" y="123"/>
                </a:lnTo>
                <a:lnTo>
                  <a:pt x="1485" y="136"/>
                </a:lnTo>
                <a:lnTo>
                  <a:pt x="1496" y="149"/>
                </a:lnTo>
                <a:lnTo>
                  <a:pt x="1507" y="163"/>
                </a:lnTo>
                <a:lnTo>
                  <a:pt x="1517" y="178"/>
                </a:lnTo>
                <a:lnTo>
                  <a:pt x="1526" y="193"/>
                </a:lnTo>
                <a:lnTo>
                  <a:pt x="1530" y="201"/>
                </a:lnTo>
                <a:lnTo>
                  <a:pt x="1534" y="209"/>
                </a:lnTo>
                <a:lnTo>
                  <a:pt x="1541" y="225"/>
                </a:lnTo>
                <a:lnTo>
                  <a:pt x="1548" y="241"/>
                </a:lnTo>
                <a:lnTo>
                  <a:pt x="1553" y="258"/>
                </a:lnTo>
                <a:lnTo>
                  <a:pt x="1558" y="275"/>
                </a:lnTo>
                <a:lnTo>
                  <a:pt x="1561" y="293"/>
                </a:lnTo>
                <a:lnTo>
                  <a:pt x="1564" y="311"/>
                </a:lnTo>
                <a:lnTo>
                  <a:pt x="1565" y="320"/>
                </a:lnTo>
                <a:lnTo>
                  <a:pt x="1565" y="330"/>
                </a:lnTo>
                <a:lnTo>
                  <a:pt x="1566" y="348"/>
                </a:lnTo>
                <a:lnTo>
                  <a:pt x="1566" y="363"/>
                </a:lnTo>
                <a:lnTo>
                  <a:pt x="1565" y="376"/>
                </a:lnTo>
                <a:lnTo>
                  <a:pt x="1566" y="379"/>
                </a:lnTo>
                <a:lnTo>
                  <a:pt x="1564" y="379"/>
                </a:lnTo>
                <a:close/>
                <a:moveTo>
                  <a:pt x="836" y="280"/>
                </a:moveTo>
                <a:lnTo>
                  <a:pt x="1442" y="280"/>
                </a:lnTo>
                <a:lnTo>
                  <a:pt x="1435" y="262"/>
                </a:lnTo>
                <a:lnTo>
                  <a:pt x="1430" y="254"/>
                </a:lnTo>
                <a:lnTo>
                  <a:pt x="1426" y="245"/>
                </a:lnTo>
                <a:lnTo>
                  <a:pt x="1420" y="237"/>
                </a:lnTo>
                <a:lnTo>
                  <a:pt x="1415" y="229"/>
                </a:lnTo>
                <a:lnTo>
                  <a:pt x="1409" y="221"/>
                </a:lnTo>
                <a:lnTo>
                  <a:pt x="1402" y="213"/>
                </a:lnTo>
                <a:lnTo>
                  <a:pt x="1396" y="205"/>
                </a:lnTo>
                <a:lnTo>
                  <a:pt x="1388" y="198"/>
                </a:lnTo>
                <a:lnTo>
                  <a:pt x="1373" y="184"/>
                </a:lnTo>
                <a:lnTo>
                  <a:pt x="1364" y="178"/>
                </a:lnTo>
                <a:lnTo>
                  <a:pt x="1356" y="171"/>
                </a:lnTo>
                <a:lnTo>
                  <a:pt x="1337" y="159"/>
                </a:lnTo>
                <a:lnTo>
                  <a:pt x="1317" y="149"/>
                </a:lnTo>
                <a:lnTo>
                  <a:pt x="1306" y="144"/>
                </a:lnTo>
                <a:lnTo>
                  <a:pt x="1295" y="139"/>
                </a:lnTo>
                <a:lnTo>
                  <a:pt x="1284" y="135"/>
                </a:lnTo>
                <a:lnTo>
                  <a:pt x="1273" y="131"/>
                </a:lnTo>
                <a:lnTo>
                  <a:pt x="1261" y="128"/>
                </a:lnTo>
                <a:lnTo>
                  <a:pt x="1248" y="124"/>
                </a:lnTo>
                <a:lnTo>
                  <a:pt x="1223" y="119"/>
                </a:lnTo>
                <a:lnTo>
                  <a:pt x="1210" y="117"/>
                </a:lnTo>
                <a:lnTo>
                  <a:pt x="1196" y="115"/>
                </a:lnTo>
                <a:lnTo>
                  <a:pt x="1183" y="113"/>
                </a:lnTo>
                <a:lnTo>
                  <a:pt x="1169" y="112"/>
                </a:lnTo>
                <a:lnTo>
                  <a:pt x="1154" y="112"/>
                </a:lnTo>
                <a:lnTo>
                  <a:pt x="1140" y="112"/>
                </a:lnTo>
                <a:lnTo>
                  <a:pt x="1111" y="112"/>
                </a:lnTo>
                <a:lnTo>
                  <a:pt x="1097" y="113"/>
                </a:lnTo>
                <a:lnTo>
                  <a:pt x="1083" y="115"/>
                </a:lnTo>
                <a:lnTo>
                  <a:pt x="1069" y="117"/>
                </a:lnTo>
                <a:lnTo>
                  <a:pt x="1056" y="119"/>
                </a:lnTo>
                <a:lnTo>
                  <a:pt x="1043" y="121"/>
                </a:lnTo>
                <a:lnTo>
                  <a:pt x="1037" y="123"/>
                </a:lnTo>
                <a:lnTo>
                  <a:pt x="1031" y="124"/>
                </a:lnTo>
                <a:lnTo>
                  <a:pt x="1019" y="128"/>
                </a:lnTo>
                <a:lnTo>
                  <a:pt x="1007" y="131"/>
                </a:lnTo>
                <a:lnTo>
                  <a:pt x="995" y="135"/>
                </a:lnTo>
                <a:lnTo>
                  <a:pt x="984" y="139"/>
                </a:lnTo>
                <a:lnTo>
                  <a:pt x="973" y="144"/>
                </a:lnTo>
                <a:lnTo>
                  <a:pt x="963" y="149"/>
                </a:lnTo>
                <a:lnTo>
                  <a:pt x="952" y="154"/>
                </a:lnTo>
                <a:lnTo>
                  <a:pt x="942" y="159"/>
                </a:lnTo>
                <a:lnTo>
                  <a:pt x="933" y="165"/>
                </a:lnTo>
                <a:lnTo>
                  <a:pt x="924" y="171"/>
                </a:lnTo>
                <a:lnTo>
                  <a:pt x="914" y="178"/>
                </a:lnTo>
                <a:lnTo>
                  <a:pt x="906" y="184"/>
                </a:lnTo>
                <a:lnTo>
                  <a:pt x="898" y="191"/>
                </a:lnTo>
                <a:lnTo>
                  <a:pt x="890" y="198"/>
                </a:lnTo>
                <a:lnTo>
                  <a:pt x="883" y="205"/>
                </a:lnTo>
                <a:lnTo>
                  <a:pt x="876" y="213"/>
                </a:lnTo>
                <a:lnTo>
                  <a:pt x="870" y="221"/>
                </a:lnTo>
                <a:lnTo>
                  <a:pt x="864" y="229"/>
                </a:lnTo>
                <a:lnTo>
                  <a:pt x="858" y="237"/>
                </a:lnTo>
                <a:lnTo>
                  <a:pt x="853" y="245"/>
                </a:lnTo>
                <a:lnTo>
                  <a:pt x="844" y="262"/>
                </a:lnTo>
                <a:lnTo>
                  <a:pt x="840" y="271"/>
                </a:lnTo>
                <a:lnTo>
                  <a:pt x="836" y="280"/>
                </a:lnTo>
                <a:close/>
                <a:moveTo>
                  <a:pt x="524" y="14"/>
                </a:moveTo>
                <a:lnTo>
                  <a:pt x="630" y="14"/>
                </a:lnTo>
                <a:lnTo>
                  <a:pt x="630" y="686"/>
                </a:lnTo>
                <a:lnTo>
                  <a:pt x="524" y="686"/>
                </a:lnTo>
                <a:lnTo>
                  <a:pt x="106" y="179"/>
                </a:lnTo>
                <a:lnTo>
                  <a:pt x="106" y="686"/>
                </a:lnTo>
                <a:lnTo>
                  <a:pt x="0" y="686"/>
                </a:lnTo>
                <a:lnTo>
                  <a:pt x="0" y="14"/>
                </a:lnTo>
                <a:lnTo>
                  <a:pt x="106" y="14"/>
                </a:lnTo>
                <a:lnTo>
                  <a:pt x="524" y="523"/>
                </a:lnTo>
                <a:lnTo>
                  <a:pt x="524" y="14"/>
                </a:lnTo>
                <a:close/>
                <a:moveTo>
                  <a:pt x="3026" y="14"/>
                </a:moveTo>
                <a:lnTo>
                  <a:pt x="3137" y="14"/>
                </a:lnTo>
                <a:lnTo>
                  <a:pt x="2899" y="688"/>
                </a:lnTo>
                <a:lnTo>
                  <a:pt x="2830" y="688"/>
                </a:lnTo>
                <a:lnTo>
                  <a:pt x="2788" y="688"/>
                </a:lnTo>
                <a:lnTo>
                  <a:pt x="2717" y="688"/>
                </a:lnTo>
                <a:lnTo>
                  <a:pt x="2479" y="14"/>
                </a:lnTo>
                <a:lnTo>
                  <a:pt x="2591" y="14"/>
                </a:lnTo>
                <a:lnTo>
                  <a:pt x="2809" y="607"/>
                </a:lnTo>
                <a:lnTo>
                  <a:pt x="3026"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11"/>
          <p:cNvSpPr>
            <a:spLocks noChangeAspect="1" noEditPoints="1"/>
          </p:cNvSpPr>
          <p:nvPr userDrawn="1"/>
        </p:nvSpPr>
        <p:spPr bwMode="auto">
          <a:xfrm>
            <a:off x="10905445" y="6164725"/>
            <a:ext cx="591230" cy="288000"/>
          </a:xfrm>
          <a:custGeom>
            <a:avLst/>
            <a:gdLst>
              <a:gd name="T0" fmla="*/ 798 w 3028"/>
              <a:gd name="T1" fmla="*/ 486 h 1475"/>
              <a:gd name="T2" fmla="*/ 558 w 3028"/>
              <a:gd name="T3" fmla="*/ 567 h 1475"/>
              <a:gd name="T4" fmla="*/ 502 w 3028"/>
              <a:gd name="T5" fmla="*/ 813 h 1475"/>
              <a:gd name="T6" fmla="*/ 686 w 3028"/>
              <a:gd name="T7" fmla="*/ 984 h 1475"/>
              <a:gd name="T8" fmla="*/ 1027 w 3028"/>
              <a:gd name="T9" fmla="*/ 892 h 1475"/>
              <a:gd name="T10" fmla="*/ 1319 w 3028"/>
              <a:gd name="T11" fmla="*/ 1276 h 1475"/>
              <a:gd name="T12" fmla="*/ 815 w 3028"/>
              <a:gd name="T13" fmla="*/ 1473 h 1475"/>
              <a:gd name="T14" fmla="*/ 427 w 3028"/>
              <a:gd name="T15" fmla="*/ 1403 h 1475"/>
              <a:gd name="T16" fmla="*/ 129 w 3028"/>
              <a:gd name="T17" fmla="*/ 1151 h 1475"/>
              <a:gd name="T18" fmla="*/ 0 w 3028"/>
              <a:gd name="T19" fmla="*/ 738 h 1475"/>
              <a:gd name="T20" fmla="*/ 119 w 3028"/>
              <a:gd name="T21" fmla="*/ 339 h 1475"/>
              <a:gd name="T22" fmla="*/ 394 w 3028"/>
              <a:gd name="T23" fmla="*/ 89 h 1475"/>
              <a:gd name="T24" fmla="*/ 784 w 3028"/>
              <a:gd name="T25" fmla="*/ 1 h 1475"/>
              <a:gd name="T26" fmla="*/ 1255 w 3028"/>
              <a:gd name="T27" fmla="*/ 154 h 1475"/>
              <a:gd name="T28" fmla="*/ 1688 w 3028"/>
              <a:gd name="T29" fmla="*/ 216 h 1475"/>
              <a:gd name="T30" fmla="*/ 2184 w 3028"/>
              <a:gd name="T31" fmla="*/ 5 h 1475"/>
              <a:gd name="T32" fmla="*/ 2585 w 3028"/>
              <a:gd name="T33" fmla="*/ 65 h 1475"/>
              <a:gd name="T34" fmla="*/ 2889 w 3028"/>
              <a:gd name="T35" fmla="*/ 310 h 1475"/>
              <a:gd name="T36" fmla="*/ 3028 w 3028"/>
              <a:gd name="T37" fmla="*/ 718 h 1475"/>
              <a:gd name="T38" fmla="*/ 2931 w 3028"/>
              <a:gd name="T39" fmla="*/ 1101 h 1475"/>
              <a:gd name="T40" fmla="*/ 2607 w 3028"/>
              <a:gd name="T41" fmla="*/ 1400 h 1475"/>
              <a:gd name="T42" fmla="*/ 2216 w 3028"/>
              <a:gd name="T43" fmla="*/ 1473 h 1475"/>
              <a:gd name="T44" fmla="*/ 1716 w 3028"/>
              <a:gd name="T45" fmla="*/ 1280 h 1475"/>
              <a:gd name="T46" fmla="*/ 2418 w 3028"/>
              <a:gd name="T47" fmla="*/ 952 h 1475"/>
              <a:gd name="T48" fmla="*/ 2538 w 3028"/>
              <a:gd name="T49" fmla="*/ 738 h 1475"/>
              <a:gd name="T50" fmla="*/ 2413 w 3028"/>
              <a:gd name="T51" fmla="*/ 520 h 1475"/>
              <a:gd name="T52" fmla="*/ 2111 w 3028"/>
              <a:gd name="T53" fmla="*/ 518 h 1475"/>
              <a:gd name="T54" fmla="*/ 1964 w 3028"/>
              <a:gd name="T55" fmla="*/ 863 h 1475"/>
              <a:gd name="T56" fmla="*/ 1759 w 3028"/>
              <a:gd name="T57" fmla="*/ 590 h 1475"/>
              <a:gd name="T58" fmla="*/ 2146 w 3028"/>
              <a:gd name="T59" fmla="*/ 342 h 1475"/>
              <a:gd name="T60" fmla="*/ 2492 w 3028"/>
              <a:gd name="T61" fmla="*/ 386 h 1475"/>
              <a:gd name="T62" fmla="*/ 2692 w 3028"/>
              <a:gd name="T63" fmla="*/ 695 h 1475"/>
              <a:gd name="T64" fmla="*/ 2571 w 3028"/>
              <a:gd name="T65" fmla="*/ 1029 h 1475"/>
              <a:gd name="T66" fmla="*/ 2298 w 3028"/>
              <a:gd name="T67" fmla="*/ 1147 h 1475"/>
              <a:gd name="T68" fmla="*/ 2149 w 3028"/>
              <a:gd name="T69" fmla="*/ 1133 h 1475"/>
              <a:gd name="T70" fmla="*/ 1798 w 3028"/>
              <a:gd name="T71" fmla="*/ 923 h 1475"/>
              <a:gd name="T72" fmla="*/ 1943 w 3028"/>
              <a:gd name="T73" fmla="*/ 1240 h 1475"/>
              <a:gd name="T74" fmla="*/ 2397 w 3028"/>
              <a:gd name="T75" fmla="*/ 1308 h 1475"/>
              <a:gd name="T76" fmla="*/ 2709 w 3028"/>
              <a:gd name="T77" fmla="*/ 1139 h 1475"/>
              <a:gd name="T78" fmla="*/ 2866 w 3028"/>
              <a:gd name="T79" fmla="*/ 826 h 1475"/>
              <a:gd name="T80" fmla="*/ 2814 w 3028"/>
              <a:gd name="T81" fmla="*/ 486 h 1475"/>
              <a:gd name="T82" fmla="*/ 2561 w 3028"/>
              <a:gd name="T83" fmla="*/ 226 h 1475"/>
              <a:gd name="T84" fmla="*/ 2149 w 3028"/>
              <a:gd name="T85" fmla="*/ 166 h 1475"/>
              <a:gd name="T86" fmla="*/ 1738 w 3028"/>
              <a:gd name="T87" fmla="*/ 376 h 1475"/>
              <a:gd name="T88" fmla="*/ 779 w 3028"/>
              <a:gd name="T89" fmla="*/ 1319 h 1475"/>
              <a:gd name="T90" fmla="*/ 1199 w 3028"/>
              <a:gd name="T91" fmla="*/ 1171 h 1475"/>
              <a:gd name="T92" fmla="*/ 1117 w 3028"/>
              <a:gd name="T93" fmla="*/ 1020 h 1475"/>
              <a:gd name="T94" fmla="*/ 752 w 3028"/>
              <a:gd name="T95" fmla="*/ 1148 h 1475"/>
              <a:gd name="T96" fmla="*/ 444 w 3028"/>
              <a:gd name="T97" fmla="*/ 1014 h 1475"/>
              <a:gd name="T98" fmla="*/ 340 w 3028"/>
              <a:gd name="T99" fmla="*/ 674 h 1475"/>
              <a:gd name="T100" fmla="*/ 519 w 3028"/>
              <a:gd name="T101" fmla="*/ 397 h 1475"/>
              <a:gd name="T102" fmla="*/ 861 w 3028"/>
              <a:gd name="T103" fmla="*/ 339 h 1475"/>
              <a:gd name="T104" fmla="*/ 1209 w 3028"/>
              <a:gd name="T105" fmla="*/ 533 h 1475"/>
              <a:gd name="T106" fmla="*/ 1060 w 3028"/>
              <a:gd name="T107" fmla="*/ 223 h 1475"/>
              <a:gd name="T108" fmla="*/ 603 w 3028"/>
              <a:gd name="T109" fmla="*/ 174 h 1475"/>
              <a:gd name="T110" fmla="*/ 310 w 3028"/>
              <a:gd name="T111" fmla="*/ 347 h 1475"/>
              <a:gd name="T112" fmla="*/ 160 w 3028"/>
              <a:gd name="T113" fmla="*/ 663 h 1475"/>
              <a:gd name="T114" fmla="*/ 227 w 3028"/>
              <a:gd name="T115" fmla="*/ 1015 h 1475"/>
              <a:gd name="T116" fmla="*/ 493 w 3028"/>
              <a:gd name="T117" fmla="*/ 1262 h 1475"/>
              <a:gd name="T118" fmla="*/ 881 w 3028"/>
              <a:gd name="T119" fmla="*/ 342 h 1475"/>
              <a:gd name="T120" fmla="*/ 1248 w 3028"/>
              <a:gd name="T121" fmla="*/ 569 h 1475"/>
              <a:gd name="T122" fmla="*/ 863 w 3028"/>
              <a:gd name="T123" fmla="*/ 339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8" h="1475">
                <a:moveTo>
                  <a:pt x="1195" y="738"/>
                </a:moveTo>
                <a:lnTo>
                  <a:pt x="1168" y="709"/>
                </a:lnTo>
                <a:lnTo>
                  <a:pt x="1146" y="687"/>
                </a:lnTo>
                <a:lnTo>
                  <a:pt x="1123" y="665"/>
                </a:lnTo>
                <a:lnTo>
                  <a:pt x="1099" y="643"/>
                </a:lnTo>
                <a:lnTo>
                  <a:pt x="1075" y="622"/>
                </a:lnTo>
                <a:lnTo>
                  <a:pt x="1051" y="603"/>
                </a:lnTo>
                <a:lnTo>
                  <a:pt x="1026" y="584"/>
                </a:lnTo>
                <a:lnTo>
                  <a:pt x="1001" y="567"/>
                </a:lnTo>
                <a:lnTo>
                  <a:pt x="975" y="550"/>
                </a:lnTo>
                <a:lnTo>
                  <a:pt x="949" y="536"/>
                </a:lnTo>
                <a:lnTo>
                  <a:pt x="936" y="529"/>
                </a:lnTo>
                <a:lnTo>
                  <a:pt x="922" y="523"/>
                </a:lnTo>
                <a:lnTo>
                  <a:pt x="909" y="517"/>
                </a:lnTo>
                <a:lnTo>
                  <a:pt x="895" y="511"/>
                </a:lnTo>
                <a:lnTo>
                  <a:pt x="868" y="501"/>
                </a:lnTo>
                <a:lnTo>
                  <a:pt x="854" y="497"/>
                </a:lnTo>
                <a:lnTo>
                  <a:pt x="840" y="493"/>
                </a:lnTo>
                <a:lnTo>
                  <a:pt x="826" y="490"/>
                </a:lnTo>
                <a:lnTo>
                  <a:pt x="812" y="488"/>
                </a:lnTo>
                <a:lnTo>
                  <a:pt x="798" y="486"/>
                </a:lnTo>
                <a:lnTo>
                  <a:pt x="784" y="484"/>
                </a:lnTo>
                <a:lnTo>
                  <a:pt x="769" y="483"/>
                </a:lnTo>
                <a:lnTo>
                  <a:pt x="754" y="483"/>
                </a:lnTo>
                <a:lnTo>
                  <a:pt x="740" y="483"/>
                </a:lnTo>
                <a:lnTo>
                  <a:pt x="726" y="484"/>
                </a:lnTo>
                <a:lnTo>
                  <a:pt x="713" y="486"/>
                </a:lnTo>
                <a:lnTo>
                  <a:pt x="700" y="488"/>
                </a:lnTo>
                <a:lnTo>
                  <a:pt x="687" y="491"/>
                </a:lnTo>
                <a:lnTo>
                  <a:pt x="674" y="494"/>
                </a:lnTo>
                <a:lnTo>
                  <a:pt x="662" y="498"/>
                </a:lnTo>
                <a:lnTo>
                  <a:pt x="650" y="503"/>
                </a:lnTo>
                <a:lnTo>
                  <a:pt x="638" y="508"/>
                </a:lnTo>
                <a:lnTo>
                  <a:pt x="627" y="514"/>
                </a:lnTo>
                <a:lnTo>
                  <a:pt x="616" y="520"/>
                </a:lnTo>
                <a:lnTo>
                  <a:pt x="605" y="527"/>
                </a:lnTo>
                <a:lnTo>
                  <a:pt x="595" y="534"/>
                </a:lnTo>
                <a:lnTo>
                  <a:pt x="585" y="541"/>
                </a:lnTo>
                <a:lnTo>
                  <a:pt x="576" y="549"/>
                </a:lnTo>
                <a:lnTo>
                  <a:pt x="571" y="554"/>
                </a:lnTo>
                <a:lnTo>
                  <a:pt x="566" y="558"/>
                </a:lnTo>
                <a:lnTo>
                  <a:pt x="558" y="567"/>
                </a:lnTo>
                <a:lnTo>
                  <a:pt x="550" y="576"/>
                </a:lnTo>
                <a:lnTo>
                  <a:pt x="542" y="586"/>
                </a:lnTo>
                <a:lnTo>
                  <a:pt x="535" y="596"/>
                </a:lnTo>
                <a:lnTo>
                  <a:pt x="528" y="606"/>
                </a:lnTo>
                <a:lnTo>
                  <a:pt x="521" y="617"/>
                </a:lnTo>
                <a:lnTo>
                  <a:pt x="516" y="628"/>
                </a:lnTo>
                <a:lnTo>
                  <a:pt x="511" y="639"/>
                </a:lnTo>
                <a:lnTo>
                  <a:pt x="506" y="650"/>
                </a:lnTo>
                <a:lnTo>
                  <a:pt x="502" y="662"/>
                </a:lnTo>
                <a:lnTo>
                  <a:pt x="498" y="674"/>
                </a:lnTo>
                <a:lnTo>
                  <a:pt x="495" y="686"/>
                </a:lnTo>
                <a:lnTo>
                  <a:pt x="493" y="699"/>
                </a:lnTo>
                <a:lnTo>
                  <a:pt x="492" y="711"/>
                </a:lnTo>
                <a:lnTo>
                  <a:pt x="491" y="724"/>
                </a:lnTo>
                <a:lnTo>
                  <a:pt x="490" y="738"/>
                </a:lnTo>
                <a:lnTo>
                  <a:pt x="491" y="751"/>
                </a:lnTo>
                <a:lnTo>
                  <a:pt x="492" y="764"/>
                </a:lnTo>
                <a:lnTo>
                  <a:pt x="493" y="776"/>
                </a:lnTo>
                <a:lnTo>
                  <a:pt x="495" y="789"/>
                </a:lnTo>
                <a:lnTo>
                  <a:pt x="498" y="801"/>
                </a:lnTo>
                <a:lnTo>
                  <a:pt x="502" y="813"/>
                </a:lnTo>
                <a:lnTo>
                  <a:pt x="506" y="825"/>
                </a:lnTo>
                <a:lnTo>
                  <a:pt x="511" y="836"/>
                </a:lnTo>
                <a:lnTo>
                  <a:pt x="516" y="848"/>
                </a:lnTo>
                <a:lnTo>
                  <a:pt x="521" y="859"/>
                </a:lnTo>
                <a:lnTo>
                  <a:pt x="528" y="869"/>
                </a:lnTo>
                <a:lnTo>
                  <a:pt x="534" y="880"/>
                </a:lnTo>
                <a:lnTo>
                  <a:pt x="542" y="890"/>
                </a:lnTo>
                <a:lnTo>
                  <a:pt x="549" y="899"/>
                </a:lnTo>
                <a:lnTo>
                  <a:pt x="558" y="909"/>
                </a:lnTo>
                <a:lnTo>
                  <a:pt x="566" y="917"/>
                </a:lnTo>
                <a:lnTo>
                  <a:pt x="575" y="926"/>
                </a:lnTo>
                <a:lnTo>
                  <a:pt x="585" y="934"/>
                </a:lnTo>
                <a:lnTo>
                  <a:pt x="595" y="942"/>
                </a:lnTo>
                <a:lnTo>
                  <a:pt x="605" y="949"/>
                </a:lnTo>
                <a:lnTo>
                  <a:pt x="616" y="955"/>
                </a:lnTo>
                <a:lnTo>
                  <a:pt x="627" y="961"/>
                </a:lnTo>
                <a:lnTo>
                  <a:pt x="638" y="967"/>
                </a:lnTo>
                <a:lnTo>
                  <a:pt x="649" y="972"/>
                </a:lnTo>
                <a:lnTo>
                  <a:pt x="661" y="977"/>
                </a:lnTo>
                <a:lnTo>
                  <a:pt x="674" y="981"/>
                </a:lnTo>
                <a:lnTo>
                  <a:pt x="686" y="984"/>
                </a:lnTo>
                <a:lnTo>
                  <a:pt x="699" y="987"/>
                </a:lnTo>
                <a:lnTo>
                  <a:pt x="712" y="990"/>
                </a:lnTo>
                <a:lnTo>
                  <a:pt x="725" y="991"/>
                </a:lnTo>
                <a:lnTo>
                  <a:pt x="739" y="992"/>
                </a:lnTo>
                <a:lnTo>
                  <a:pt x="752" y="993"/>
                </a:lnTo>
                <a:lnTo>
                  <a:pt x="769" y="992"/>
                </a:lnTo>
                <a:lnTo>
                  <a:pt x="785" y="991"/>
                </a:lnTo>
                <a:lnTo>
                  <a:pt x="800" y="990"/>
                </a:lnTo>
                <a:lnTo>
                  <a:pt x="815" y="988"/>
                </a:lnTo>
                <a:lnTo>
                  <a:pt x="845" y="982"/>
                </a:lnTo>
                <a:lnTo>
                  <a:pt x="860" y="978"/>
                </a:lnTo>
                <a:lnTo>
                  <a:pt x="874" y="973"/>
                </a:lnTo>
                <a:lnTo>
                  <a:pt x="889" y="968"/>
                </a:lnTo>
                <a:lnTo>
                  <a:pt x="903" y="963"/>
                </a:lnTo>
                <a:lnTo>
                  <a:pt x="917" y="957"/>
                </a:lnTo>
                <a:lnTo>
                  <a:pt x="931" y="950"/>
                </a:lnTo>
                <a:lnTo>
                  <a:pt x="959" y="936"/>
                </a:lnTo>
                <a:lnTo>
                  <a:pt x="973" y="928"/>
                </a:lnTo>
                <a:lnTo>
                  <a:pt x="986" y="920"/>
                </a:lnTo>
                <a:lnTo>
                  <a:pt x="1013" y="902"/>
                </a:lnTo>
                <a:lnTo>
                  <a:pt x="1027" y="892"/>
                </a:lnTo>
                <a:lnTo>
                  <a:pt x="1040" y="882"/>
                </a:lnTo>
                <a:lnTo>
                  <a:pt x="1066" y="861"/>
                </a:lnTo>
                <a:lnTo>
                  <a:pt x="1079" y="850"/>
                </a:lnTo>
                <a:lnTo>
                  <a:pt x="1092" y="839"/>
                </a:lnTo>
                <a:lnTo>
                  <a:pt x="1105" y="827"/>
                </a:lnTo>
                <a:lnTo>
                  <a:pt x="1118" y="815"/>
                </a:lnTo>
                <a:lnTo>
                  <a:pt x="1144" y="790"/>
                </a:lnTo>
                <a:lnTo>
                  <a:pt x="1169" y="765"/>
                </a:lnTo>
                <a:lnTo>
                  <a:pt x="1195" y="738"/>
                </a:lnTo>
                <a:close/>
                <a:moveTo>
                  <a:pt x="1514" y="1099"/>
                </a:moveTo>
                <a:lnTo>
                  <a:pt x="1496" y="1118"/>
                </a:lnTo>
                <a:lnTo>
                  <a:pt x="1477" y="1136"/>
                </a:lnTo>
                <a:lnTo>
                  <a:pt x="1459" y="1155"/>
                </a:lnTo>
                <a:lnTo>
                  <a:pt x="1440" y="1173"/>
                </a:lnTo>
                <a:lnTo>
                  <a:pt x="1420" y="1191"/>
                </a:lnTo>
                <a:lnTo>
                  <a:pt x="1401" y="1209"/>
                </a:lnTo>
                <a:lnTo>
                  <a:pt x="1381" y="1226"/>
                </a:lnTo>
                <a:lnTo>
                  <a:pt x="1361" y="1243"/>
                </a:lnTo>
                <a:lnTo>
                  <a:pt x="1350" y="1251"/>
                </a:lnTo>
                <a:lnTo>
                  <a:pt x="1340" y="1259"/>
                </a:lnTo>
                <a:lnTo>
                  <a:pt x="1319" y="1276"/>
                </a:lnTo>
                <a:lnTo>
                  <a:pt x="1298" y="1291"/>
                </a:lnTo>
                <a:lnTo>
                  <a:pt x="1277" y="1307"/>
                </a:lnTo>
                <a:lnTo>
                  <a:pt x="1255" y="1321"/>
                </a:lnTo>
                <a:lnTo>
                  <a:pt x="1232" y="1336"/>
                </a:lnTo>
                <a:lnTo>
                  <a:pt x="1210" y="1350"/>
                </a:lnTo>
                <a:lnTo>
                  <a:pt x="1187" y="1363"/>
                </a:lnTo>
                <a:lnTo>
                  <a:pt x="1163" y="1375"/>
                </a:lnTo>
                <a:lnTo>
                  <a:pt x="1139" y="1387"/>
                </a:lnTo>
                <a:lnTo>
                  <a:pt x="1115" y="1399"/>
                </a:lnTo>
                <a:lnTo>
                  <a:pt x="1090" y="1409"/>
                </a:lnTo>
                <a:lnTo>
                  <a:pt x="1065" y="1419"/>
                </a:lnTo>
                <a:lnTo>
                  <a:pt x="1039" y="1429"/>
                </a:lnTo>
                <a:lnTo>
                  <a:pt x="1013" y="1437"/>
                </a:lnTo>
                <a:lnTo>
                  <a:pt x="986" y="1445"/>
                </a:lnTo>
                <a:lnTo>
                  <a:pt x="959" y="1452"/>
                </a:lnTo>
                <a:lnTo>
                  <a:pt x="931" y="1458"/>
                </a:lnTo>
                <a:lnTo>
                  <a:pt x="917" y="1460"/>
                </a:lnTo>
                <a:lnTo>
                  <a:pt x="903" y="1463"/>
                </a:lnTo>
                <a:lnTo>
                  <a:pt x="874" y="1467"/>
                </a:lnTo>
                <a:lnTo>
                  <a:pt x="845" y="1471"/>
                </a:lnTo>
                <a:lnTo>
                  <a:pt x="815" y="1473"/>
                </a:lnTo>
                <a:lnTo>
                  <a:pt x="800" y="1474"/>
                </a:lnTo>
                <a:lnTo>
                  <a:pt x="784" y="1475"/>
                </a:lnTo>
                <a:lnTo>
                  <a:pt x="752" y="1475"/>
                </a:lnTo>
                <a:lnTo>
                  <a:pt x="733" y="1475"/>
                </a:lnTo>
                <a:lnTo>
                  <a:pt x="714" y="1474"/>
                </a:lnTo>
                <a:lnTo>
                  <a:pt x="695" y="1473"/>
                </a:lnTo>
                <a:lnTo>
                  <a:pt x="676" y="1471"/>
                </a:lnTo>
                <a:lnTo>
                  <a:pt x="657" y="1469"/>
                </a:lnTo>
                <a:lnTo>
                  <a:pt x="638" y="1467"/>
                </a:lnTo>
                <a:lnTo>
                  <a:pt x="619" y="1464"/>
                </a:lnTo>
                <a:lnTo>
                  <a:pt x="601" y="1460"/>
                </a:lnTo>
                <a:lnTo>
                  <a:pt x="583" y="1456"/>
                </a:lnTo>
                <a:lnTo>
                  <a:pt x="565" y="1452"/>
                </a:lnTo>
                <a:lnTo>
                  <a:pt x="547" y="1447"/>
                </a:lnTo>
                <a:lnTo>
                  <a:pt x="529" y="1442"/>
                </a:lnTo>
                <a:lnTo>
                  <a:pt x="512" y="1437"/>
                </a:lnTo>
                <a:lnTo>
                  <a:pt x="494" y="1431"/>
                </a:lnTo>
                <a:lnTo>
                  <a:pt x="477" y="1424"/>
                </a:lnTo>
                <a:lnTo>
                  <a:pt x="460" y="1417"/>
                </a:lnTo>
                <a:lnTo>
                  <a:pt x="443" y="1410"/>
                </a:lnTo>
                <a:lnTo>
                  <a:pt x="427" y="1403"/>
                </a:lnTo>
                <a:lnTo>
                  <a:pt x="411" y="1395"/>
                </a:lnTo>
                <a:lnTo>
                  <a:pt x="394" y="1387"/>
                </a:lnTo>
                <a:lnTo>
                  <a:pt x="379" y="1378"/>
                </a:lnTo>
                <a:lnTo>
                  <a:pt x="363" y="1369"/>
                </a:lnTo>
                <a:lnTo>
                  <a:pt x="332" y="1350"/>
                </a:lnTo>
                <a:lnTo>
                  <a:pt x="318" y="1340"/>
                </a:lnTo>
                <a:lnTo>
                  <a:pt x="303" y="1329"/>
                </a:lnTo>
                <a:lnTo>
                  <a:pt x="289" y="1318"/>
                </a:lnTo>
                <a:lnTo>
                  <a:pt x="274" y="1307"/>
                </a:lnTo>
                <a:lnTo>
                  <a:pt x="261" y="1296"/>
                </a:lnTo>
                <a:lnTo>
                  <a:pt x="247" y="1284"/>
                </a:lnTo>
                <a:lnTo>
                  <a:pt x="234" y="1272"/>
                </a:lnTo>
                <a:lnTo>
                  <a:pt x="221" y="1260"/>
                </a:lnTo>
                <a:lnTo>
                  <a:pt x="208" y="1247"/>
                </a:lnTo>
                <a:lnTo>
                  <a:pt x="196" y="1234"/>
                </a:lnTo>
                <a:lnTo>
                  <a:pt x="184" y="1221"/>
                </a:lnTo>
                <a:lnTo>
                  <a:pt x="172" y="1208"/>
                </a:lnTo>
                <a:lnTo>
                  <a:pt x="161" y="1194"/>
                </a:lnTo>
                <a:lnTo>
                  <a:pt x="150" y="1180"/>
                </a:lnTo>
                <a:lnTo>
                  <a:pt x="139" y="1165"/>
                </a:lnTo>
                <a:lnTo>
                  <a:pt x="129" y="1151"/>
                </a:lnTo>
                <a:lnTo>
                  <a:pt x="119" y="1136"/>
                </a:lnTo>
                <a:lnTo>
                  <a:pt x="109" y="1121"/>
                </a:lnTo>
                <a:lnTo>
                  <a:pt x="91" y="1090"/>
                </a:lnTo>
                <a:lnTo>
                  <a:pt x="75" y="1058"/>
                </a:lnTo>
                <a:lnTo>
                  <a:pt x="67" y="1042"/>
                </a:lnTo>
                <a:lnTo>
                  <a:pt x="59" y="1026"/>
                </a:lnTo>
                <a:lnTo>
                  <a:pt x="52" y="1009"/>
                </a:lnTo>
                <a:lnTo>
                  <a:pt x="46" y="992"/>
                </a:lnTo>
                <a:lnTo>
                  <a:pt x="40" y="975"/>
                </a:lnTo>
                <a:lnTo>
                  <a:pt x="34" y="958"/>
                </a:lnTo>
                <a:lnTo>
                  <a:pt x="29" y="940"/>
                </a:lnTo>
                <a:lnTo>
                  <a:pt x="24" y="923"/>
                </a:lnTo>
                <a:lnTo>
                  <a:pt x="19" y="905"/>
                </a:lnTo>
                <a:lnTo>
                  <a:pt x="15" y="887"/>
                </a:lnTo>
                <a:lnTo>
                  <a:pt x="12" y="869"/>
                </a:lnTo>
                <a:lnTo>
                  <a:pt x="9" y="851"/>
                </a:lnTo>
                <a:lnTo>
                  <a:pt x="6" y="832"/>
                </a:lnTo>
                <a:lnTo>
                  <a:pt x="4" y="814"/>
                </a:lnTo>
                <a:lnTo>
                  <a:pt x="1" y="776"/>
                </a:lnTo>
                <a:lnTo>
                  <a:pt x="0" y="757"/>
                </a:lnTo>
                <a:lnTo>
                  <a:pt x="0" y="738"/>
                </a:lnTo>
                <a:lnTo>
                  <a:pt x="0" y="718"/>
                </a:lnTo>
                <a:lnTo>
                  <a:pt x="1" y="699"/>
                </a:lnTo>
                <a:lnTo>
                  <a:pt x="2" y="680"/>
                </a:lnTo>
                <a:lnTo>
                  <a:pt x="4" y="661"/>
                </a:lnTo>
                <a:lnTo>
                  <a:pt x="6" y="643"/>
                </a:lnTo>
                <a:lnTo>
                  <a:pt x="9" y="625"/>
                </a:lnTo>
                <a:lnTo>
                  <a:pt x="15" y="588"/>
                </a:lnTo>
                <a:lnTo>
                  <a:pt x="19" y="570"/>
                </a:lnTo>
                <a:lnTo>
                  <a:pt x="24" y="552"/>
                </a:lnTo>
                <a:lnTo>
                  <a:pt x="29" y="535"/>
                </a:lnTo>
                <a:lnTo>
                  <a:pt x="34" y="517"/>
                </a:lnTo>
                <a:lnTo>
                  <a:pt x="46" y="483"/>
                </a:lnTo>
                <a:lnTo>
                  <a:pt x="52" y="466"/>
                </a:lnTo>
                <a:lnTo>
                  <a:pt x="59" y="450"/>
                </a:lnTo>
                <a:lnTo>
                  <a:pt x="67" y="433"/>
                </a:lnTo>
                <a:lnTo>
                  <a:pt x="75" y="417"/>
                </a:lnTo>
                <a:lnTo>
                  <a:pt x="83" y="401"/>
                </a:lnTo>
                <a:lnTo>
                  <a:pt x="91" y="385"/>
                </a:lnTo>
                <a:lnTo>
                  <a:pt x="100" y="370"/>
                </a:lnTo>
                <a:lnTo>
                  <a:pt x="109" y="354"/>
                </a:lnTo>
                <a:lnTo>
                  <a:pt x="119" y="339"/>
                </a:lnTo>
                <a:lnTo>
                  <a:pt x="129" y="324"/>
                </a:lnTo>
                <a:lnTo>
                  <a:pt x="139" y="310"/>
                </a:lnTo>
                <a:lnTo>
                  <a:pt x="150" y="295"/>
                </a:lnTo>
                <a:lnTo>
                  <a:pt x="161" y="281"/>
                </a:lnTo>
                <a:lnTo>
                  <a:pt x="172" y="268"/>
                </a:lnTo>
                <a:lnTo>
                  <a:pt x="184" y="254"/>
                </a:lnTo>
                <a:lnTo>
                  <a:pt x="196" y="241"/>
                </a:lnTo>
                <a:lnTo>
                  <a:pt x="208" y="228"/>
                </a:lnTo>
                <a:lnTo>
                  <a:pt x="221" y="215"/>
                </a:lnTo>
                <a:lnTo>
                  <a:pt x="234" y="203"/>
                </a:lnTo>
                <a:lnTo>
                  <a:pt x="247" y="191"/>
                </a:lnTo>
                <a:lnTo>
                  <a:pt x="261" y="179"/>
                </a:lnTo>
                <a:lnTo>
                  <a:pt x="274" y="168"/>
                </a:lnTo>
                <a:lnTo>
                  <a:pt x="289" y="157"/>
                </a:lnTo>
                <a:lnTo>
                  <a:pt x="303" y="146"/>
                </a:lnTo>
                <a:lnTo>
                  <a:pt x="318" y="136"/>
                </a:lnTo>
                <a:lnTo>
                  <a:pt x="332" y="126"/>
                </a:lnTo>
                <a:lnTo>
                  <a:pt x="348" y="116"/>
                </a:lnTo>
                <a:lnTo>
                  <a:pt x="363" y="106"/>
                </a:lnTo>
                <a:lnTo>
                  <a:pt x="379" y="97"/>
                </a:lnTo>
                <a:lnTo>
                  <a:pt x="394" y="89"/>
                </a:lnTo>
                <a:lnTo>
                  <a:pt x="411" y="80"/>
                </a:lnTo>
                <a:lnTo>
                  <a:pt x="427" y="73"/>
                </a:lnTo>
                <a:lnTo>
                  <a:pt x="443" y="65"/>
                </a:lnTo>
                <a:lnTo>
                  <a:pt x="460" y="58"/>
                </a:lnTo>
                <a:lnTo>
                  <a:pt x="477" y="51"/>
                </a:lnTo>
                <a:lnTo>
                  <a:pt x="494" y="45"/>
                </a:lnTo>
                <a:lnTo>
                  <a:pt x="512" y="39"/>
                </a:lnTo>
                <a:lnTo>
                  <a:pt x="529" y="33"/>
                </a:lnTo>
                <a:lnTo>
                  <a:pt x="547" y="28"/>
                </a:lnTo>
                <a:lnTo>
                  <a:pt x="565" y="23"/>
                </a:lnTo>
                <a:lnTo>
                  <a:pt x="583" y="19"/>
                </a:lnTo>
                <a:lnTo>
                  <a:pt x="601" y="15"/>
                </a:lnTo>
                <a:lnTo>
                  <a:pt x="619" y="12"/>
                </a:lnTo>
                <a:lnTo>
                  <a:pt x="638" y="9"/>
                </a:lnTo>
                <a:lnTo>
                  <a:pt x="657" y="6"/>
                </a:lnTo>
                <a:lnTo>
                  <a:pt x="676" y="4"/>
                </a:lnTo>
                <a:lnTo>
                  <a:pt x="695" y="2"/>
                </a:lnTo>
                <a:lnTo>
                  <a:pt x="714" y="1"/>
                </a:lnTo>
                <a:lnTo>
                  <a:pt x="733" y="0"/>
                </a:lnTo>
                <a:lnTo>
                  <a:pt x="752" y="0"/>
                </a:lnTo>
                <a:lnTo>
                  <a:pt x="784" y="1"/>
                </a:lnTo>
                <a:lnTo>
                  <a:pt x="800" y="1"/>
                </a:lnTo>
                <a:lnTo>
                  <a:pt x="815" y="2"/>
                </a:lnTo>
                <a:lnTo>
                  <a:pt x="845" y="5"/>
                </a:lnTo>
                <a:lnTo>
                  <a:pt x="860" y="6"/>
                </a:lnTo>
                <a:lnTo>
                  <a:pt x="874" y="8"/>
                </a:lnTo>
                <a:lnTo>
                  <a:pt x="903" y="12"/>
                </a:lnTo>
                <a:lnTo>
                  <a:pt x="917" y="15"/>
                </a:lnTo>
                <a:lnTo>
                  <a:pt x="931" y="18"/>
                </a:lnTo>
                <a:lnTo>
                  <a:pt x="959" y="24"/>
                </a:lnTo>
                <a:lnTo>
                  <a:pt x="986" y="30"/>
                </a:lnTo>
                <a:lnTo>
                  <a:pt x="1013" y="38"/>
                </a:lnTo>
                <a:lnTo>
                  <a:pt x="1039" y="47"/>
                </a:lnTo>
                <a:lnTo>
                  <a:pt x="1065" y="56"/>
                </a:lnTo>
                <a:lnTo>
                  <a:pt x="1090" y="66"/>
                </a:lnTo>
                <a:lnTo>
                  <a:pt x="1115" y="77"/>
                </a:lnTo>
                <a:lnTo>
                  <a:pt x="1139" y="88"/>
                </a:lnTo>
                <a:lnTo>
                  <a:pt x="1163" y="100"/>
                </a:lnTo>
                <a:lnTo>
                  <a:pt x="1187" y="112"/>
                </a:lnTo>
                <a:lnTo>
                  <a:pt x="1210" y="126"/>
                </a:lnTo>
                <a:lnTo>
                  <a:pt x="1232" y="139"/>
                </a:lnTo>
                <a:lnTo>
                  <a:pt x="1255" y="154"/>
                </a:lnTo>
                <a:lnTo>
                  <a:pt x="1277" y="169"/>
                </a:lnTo>
                <a:lnTo>
                  <a:pt x="1298" y="184"/>
                </a:lnTo>
                <a:lnTo>
                  <a:pt x="1319" y="200"/>
                </a:lnTo>
                <a:lnTo>
                  <a:pt x="1340" y="216"/>
                </a:lnTo>
                <a:lnTo>
                  <a:pt x="1361" y="232"/>
                </a:lnTo>
                <a:lnTo>
                  <a:pt x="1381" y="249"/>
                </a:lnTo>
                <a:lnTo>
                  <a:pt x="1401" y="267"/>
                </a:lnTo>
                <a:lnTo>
                  <a:pt x="1440" y="302"/>
                </a:lnTo>
                <a:lnTo>
                  <a:pt x="1459" y="321"/>
                </a:lnTo>
                <a:lnTo>
                  <a:pt x="1477" y="339"/>
                </a:lnTo>
                <a:lnTo>
                  <a:pt x="1514" y="377"/>
                </a:lnTo>
                <a:lnTo>
                  <a:pt x="1532" y="358"/>
                </a:lnTo>
                <a:lnTo>
                  <a:pt x="1551" y="339"/>
                </a:lnTo>
                <a:lnTo>
                  <a:pt x="1570" y="321"/>
                </a:lnTo>
                <a:lnTo>
                  <a:pt x="1589" y="302"/>
                </a:lnTo>
                <a:lnTo>
                  <a:pt x="1608" y="284"/>
                </a:lnTo>
                <a:lnTo>
                  <a:pt x="1628" y="267"/>
                </a:lnTo>
                <a:lnTo>
                  <a:pt x="1648" y="249"/>
                </a:lnTo>
                <a:lnTo>
                  <a:pt x="1668" y="232"/>
                </a:lnTo>
                <a:lnTo>
                  <a:pt x="1678" y="224"/>
                </a:lnTo>
                <a:lnTo>
                  <a:pt x="1688" y="216"/>
                </a:lnTo>
                <a:lnTo>
                  <a:pt x="1709" y="200"/>
                </a:lnTo>
                <a:lnTo>
                  <a:pt x="1730" y="184"/>
                </a:lnTo>
                <a:lnTo>
                  <a:pt x="1752" y="169"/>
                </a:lnTo>
                <a:lnTo>
                  <a:pt x="1774" y="154"/>
                </a:lnTo>
                <a:lnTo>
                  <a:pt x="1796" y="139"/>
                </a:lnTo>
                <a:lnTo>
                  <a:pt x="1819" y="126"/>
                </a:lnTo>
                <a:lnTo>
                  <a:pt x="1842" y="112"/>
                </a:lnTo>
                <a:lnTo>
                  <a:pt x="1865" y="100"/>
                </a:lnTo>
                <a:lnTo>
                  <a:pt x="1889" y="88"/>
                </a:lnTo>
                <a:lnTo>
                  <a:pt x="1914" y="77"/>
                </a:lnTo>
                <a:lnTo>
                  <a:pt x="1938" y="66"/>
                </a:lnTo>
                <a:lnTo>
                  <a:pt x="1964" y="56"/>
                </a:lnTo>
                <a:lnTo>
                  <a:pt x="1989" y="47"/>
                </a:lnTo>
                <a:lnTo>
                  <a:pt x="2016" y="38"/>
                </a:lnTo>
                <a:lnTo>
                  <a:pt x="2042" y="30"/>
                </a:lnTo>
                <a:lnTo>
                  <a:pt x="2069" y="24"/>
                </a:lnTo>
                <a:lnTo>
                  <a:pt x="2097" y="18"/>
                </a:lnTo>
                <a:lnTo>
                  <a:pt x="2111" y="15"/>
                </a:lnTo>
                <a:lnTo>
                  <a:pt x="2125" y="12"/>
                </a:lnTo>
                <a:lnTo>
                  <a:pt x="2154" y="8"/>
                </a:lnTo>
                <a:lnTo>
                  <a:pt x="2184" y="5"/>
                </a:lnTo>
                <a:lnTo>
                  <a:pt x="2214" y="2"/>
                </a:lnTo>
                <a:lnTo>
                  <a:pt x="2229" y="1"/>
                </a:lnTo>
                <a:lnTo>
                  <a:pt x="2244" y="1"/>
                </a:lnTo>
                <a:lnTo>
                  <a:pt x="2276" y="0"/>
                </a:lnTo>
                <a:lnTo>
                  <a:pt x="2296" y="0"/>
                </a:lnTo>
                <a:lnTo>
                  <a:pt x="2315" y="1"/>
                </a:lnTo>
                <a:lnTo>
                  <a:pt x="2334" y="2"/>
                </a:lnTo>
                <a:lnTo>
                  <a:pt x="2353" y="4"/>
                </a:lnTo>
                <a:lnTo>
                  <a:pt x="2372" y="6"/>
                </a:lnTo>
                <a:lnTo>
                  <a:pt x="2390" y="9"/>
                </a:lnTo>
                <a:lnTo>
                  <a:pt x="2409" y="12"/>
                </a:lnTo>
                <a:lnTo>
                  <a:pt x="2427" y="15"/>
                </a:lnTo>
                <a:lnTo>
                  <a:pt x="2446" y="19"/>
                </a:lnTo>
                <a:lnTo>
                  <a:pt x="2464" y="23"/>
                </a:lnTo>
                <a:lnTo>
                  <a:pt x="2482" y="28"/>
                </a:lnTo>
                <a:lnTo>
                  <a:pt x="2499" y="33"/>
                </a:lnTo>
                <a:lnTo>
                  <a:pt x="2517" y="39"/>
                </a:lnTo>
                <a:lnTo>
                  <a:pt x="2534" y="45"/>
                </a:lnTo>
                <a:lnTo>
                  <a:pt x="2551" y="51"/>
                </a:lnTo>
                <a:lnTo>
                  <a:pt x="2568" y="58"/>
                </a:lnTo>
                <a:lnTo>
                  <a:pt x="2585" y="65"/>
                </a:lnTo>
                <a:lnTo>
                  <a:pt x="2602" y="73"/>
                </a:lnTo>
                <a:lnTo>
                  <a:pt x="2618" y="80"/>
                </a:lnTo>
                <a:lnTo>
                  <a:pt x="2634" y="89"/>
                </a:lnTo>
                <a:lnTo>
                  <a:pt x="2650" y="97"/>
                </a:lnTo>
                <a:lnTo>
                  <a:pt x="2665" y="106"/>
                </a:lnTo>
                <a:lnTo>
                  <a:pt x="2696" y="126"/>
                </a:lnTo>
                <a:lnTo>
                  <a:pt x="2711" y="136"/>
                </a:lnTo>
                <a:lnTo>
                  <a:pt x="2725" y="146"/>
                </a:lnTo>
                <a:lnTo>
                  <a:pt x="2740" y="157"/>
                </a:lnTo>
                <a:lnTo>
                  <a:pt x="2754" y="168"/>
                </a:lnTo>
                <a:lnTo>
                  <a:pt x="2768" y="179"/>
                </a:lnTo>
                <a:lnTo>
                  <a:pt x="2781" y="191"/>
                </a:lnTo>
                <a:lnTo>
                  <a:pt x="2794" y="203"/>
                </a:lnTo>
                <a:lnTo>
                  <a:pt x="2807" y="215"/>
                </a:lnTo>
                <a:lnTo>
                  <a:pt x="2820" y="228"/>
                </a:lnTo>
                <a:lnTo>
                  <a:pt x="2832" y="241"/>
                </a:lnTo>
                <a:lnTo>
                  <a:pt x="2844" y="254"/>
                </a:lnTo>
                <a:lnTo>
                  <a:pt x="2856" y="268"/>
                </a:lnTo>
                <a:lnTo>
                  <a:pt x="2867" y="281"/>
                </a:lnTo>
                <a:lnTo>
                  <a:pt x="2878" y="295"/>
                </a:lnTo>
                <a:lnTo>
                  <a:pt x="2889" y="310"/>
                </a:lnTo>
                <a:lnTo>
                  <a:pt x="2899" y="324"/>
                </a:lnTo>
                <a:lnTo>
                  <a:pt x="2909" y="339"/>
                </a:lnTo>
                <a:lnTo>
                  <a:pt x="2919" y="354"/>
                </a:lnTo>
                <a:lnTo>
                  <a:pt x="2937" y="385"/>
                </a:lnTo>
                <a:lnTo>
                  <a:pt x="2954" y="417"/>
                </a:lnTo>
                <a:lnTo>
                  <a:pt x="2962" y="433"/>
                </a:lnTo>
                <a:lnTo>
                  <a:pt x="2969" y="450"/>
                </a:lnTo>
                <a:lnTo>
                  <a:pt x="2976" y="466"/>
                </a:lnTo>
                <a:lnTo>
                  <a:pt x="2982" y="483"/>
                </a:lnTo>
                <a:lnTo>
                  <a:pt x="2989" y="500"/>
                </a:lnTo>
                <a:lnTo>
                  <a:pt x="2994" y="517"/>
                </a:lnTo>
                <a:lnTo>
                  <a:pt x="3000" y="535"/>
                </a:lnTo>
                <a:lnTo>
                  <a:pt x="3005" y="552"/>
                </a:lnTo>
                <a:lnTo>
                  <a:pt x="3009" y="570"/>
                </a:lnTo>
                <a:lnTo>
                  <a:pt x="3013" y="588"/>
                </a:lnTo>
                <a:lnTo>
                  <a:pt x="3016" y="606"/>
                </a:lnTo>
                <a:lnTo>
                  <a:pt x="3020" y="625"/>
                </a:lnTo>
                <a:lnTo>
                  <a:pt x="3022" y="643"/>
                </a:lnTo>
                <a:lnTo>
                  <a:pt x="3024" y="661"/>
                </a:lnTo>
                <a:lnTo>
                  <a:pt x="3027" y="699"/>
                </a:lnTo>
                <a:lnTo>
                  <a:pt x="3028" y="718"/>
                </a:lnTo>
                <a:lnTo>
                  <a:pt x="3028" y="738"/>
                </a:lnTo>
                <a:lnTo>
                  <a:pt x="3028" y="755"/>
                </a:lnTo>
                <a:lnTo>
                  <a:pt x="3028" y="771"/>
                </a:lnTo>
                <a:lnTo>
                  <a:pt x="3027" y="787"/>
                </a:lnTo>
                <a:lnTo>
                  <a:pt x="3025" y="803"/>
                </a:lnTo>
                <a:lnTo>
                  <a:pt x="3022" y="836"/>
                </a:lnTo>
                <a:lnTo>
                  <a:pt x="3019" y="851"/>
                </a:lnTo>
                <a:lnTo>
                  <a:pt x="3017" y="867"/>
                </a:lnTo>
                <a:lnTo>
                  <a:pt x="3011" y="898"/>
                </a:lnTo>
                <a:lnTo>
                  <a:pt x="3007" y="914"/>
                </a:lnTo>
                <a:lnTo>
                  <a:pt x="3003" y="929"/>
                </a:lnTo>
                <a:lnTo>
                  <a:pt x="2999" y="944"/>
                </a:lnTo>
                <a:lnTo>
                  <a:pt x="2994" y="959"/>
                </a:lnTo>
                <a:lnTo>
                  <a:pt x="2989" y="974"/>
                </a:lnTo>
                <a:lnTo>
                  <a:pt x="2984" y="989"/>
                </a:lnTo>
                <a:lnTo>
                  <a:pt x="2978" y="1003"/>
                </a:lnTo>
                <a:lnTo>
                  <a:pt x="2972" y="1018"/>
                </a:lnTo>
                <a:lnTo>
                  <a:pt x="2960" y="1046"/>
                </a:lnTo>
                <a:lnTo>
                  <a:pt x="2946" y="1074"/>
                </a:lnTo>
                <a:lnTo>
                  <a:pt x="2939" y="1088"/>
                </a:lnTo>
                <a:lnTo>
                  <a:pt x="2931" y="1101"/>
                </a:lnTo>
                <a:lnTo>
                  <a:pt x="2915" y="1127"/>
                </a:lnTo>
                <a:lnTo>
                  <a:pt x="2898" y="1153"/>
                </a:lnTo>
                <a:lnTo>
                  <a:pt x="2889" y="1166"/>
                </a:lnTo>
                <a:lnTo>
                  <a:pt x="2880" y="1178"/>
                </a:lnTo>
                <a:lnTo>
                  <a:pt x="2870" y="1190"/>
                </a:lnTo>
                <a:lnTo>
                  <a:pt x="2861" y="1202"/>
                </a:lnTo>
                <a:lnTo>
                  <a:pt x="2851" y="1214"/>
                </a:lnTo>
                <a:lnTo>
                  <a:pt x="2841" y="1225"/>
                </a:lnTo>
                <a:lnTo>
                  <a:pt x="2830" y="1237"/>
                </a:lnTo>
                <a:lnTo>
                  <a:pt x="2820" y="1248"/>
                </a:lnTo>
                <a:lnTo>
                  <a:pt x="2798" y="1269"/>
                </a:lnTo>
                <a:lnTo>
                  <a:pt x="2775" y="1290"/>
                </a:lnTo>
                <a:lnTo>
                  <a:pt x="2751" y="1310"/>
                </a:lnTo>
                <a:lnTo>
                  <a:pt x="2739" y="1319"/>
                </a:lnTo>
                <a:lnTo>
                  <a:pt x="2726" y="1329"/>
                </a:lnTo>
                <a:lnTo>
                  <a:pt x="2701" y="1346"/>
                </a:lnTo>
                <a:lnTo>
                  <a:pt x="2675" y="1363"/>
                </a:lnTo>
                <a:lnTo>
                  <a:pt x="2662" y="1371"/>
                </a:lnTo>
                <a:lnTo>
                  <a:pt x="2648" y="1379"/>
                </a:lnTo>
                <a:lnTo>
                  <a:pt x="2621" y="1393"/>
                </a:lnTo>
                <a:lnTo>
                  <a:pt x="2607" y="1400"/>
                </a:lnTo>
                <a:lnTo>
                  <a:pt x="2592" y="1407"/>
                </a:lnTo>
                <a:lnTo>
                  <a:pt x="2563" y="1419"/>
                </a:lnTo>
                <a:lnTo>
                  <a:pt x="2549" y="1425"/>
                </a:lnTo>
                <a:lnTo>
                  <a:pt x="2534" y="1431"/>
                </a:lnTo>
                <a:lnTo>
                  <a:pt x="2519" y="1436"/>
                </a:lnTo>
                <a:lnTo>
                  <a:pt x="2504" y="1441"/>
                </a:lnTo>
                <a:lnTo>
                  <a:pt x="2489" y="1445"/>
                </a:lnTo>
                <a:lnTo>
                  <a:pt x="2473" y="1450"/>
                </a:lnTo>
                <a:lnTo>
                  <a:pt x="2442" y="1457"/>
                </a:lnTo>
                <a:lnTo>
                  <a:pt x="2437" y="1458"/>
                </a:lnTo>
                <a:lnTo>
                  <a:pt x="2417" y="1462"/>
                </a:lnTo>
                <a:lnTo>
                  <a:pt x="2398" y="1466"/>
                </a:lnTo>
                <a:lnTo>
                  <a:pt x="2358" y="1471"/>
                </a:lnTo>
                <a:lnTo>
                  <a:pt x="2338" y="1473"/>
                </a:lnTo>
                <a:lnTo>
                  <a:pt x="2317" y="1474"/>
                </a:lnTo>
                <a:lnTo>
                  <a:pt x="2297" y="1475"/>
                </a:lnTo>
                <a:lnTo>
                  <a:pt x="2276" y="1475"/>
                </a:lnTo>
                <a:lnTo>
                  <a:pt x="2260" y="1475"/>
                </a:lnTo>
                <a:lnTo>
                  <a:pt x="2241" y="1475"/>
                </a:lnTo>
                <a:lnTo>
                  <a:pt x="2221" y="1474"/>
                </a:lnTo>
                <a:lnTo>
                  <a:pt x="2216" y="1473"/>
                </a:lnTo>
                <a:lnTo>
                  <a:pt x="2188" y="1471"/>
                </a:lnTo>
                <a:lnTo>
                  <a:pt x="2160" y="1468"/>
                </a:lnTo>
                <a:lnTo>
                  <a:pt x="2132" y="1464"/>
                </a:lnTo>
                <a:lnTo>
                  <a:pt x="2106" y="1459"/>
                </a:lnTo>
                <a:lnTo>
                  <a:pt x="2079" y="1454"/>
                </a:lnTo>
                <a:lnTo>
                  <a:pt x="2053" y="1447"/>
                </a:lnTo>
                <a:lnTo>
                  <a:pt x="2028" y="1440"/>
                </a:lnTo>
                <a:lnTo>
                  <a:pt x="2003" y="1433"/>
                </a:lnTo>
                <a:lnTo>
                  <a:pt x="1979" y="1424"/>
                </a:lnTo>
                <a:lnTo>
                  <a:pt x="1955" y="1415"/>
                </a:lnTo>
                <a:lnTo>
                  <a:pt x="1931" y="1406"/>
                </a:lnTo>
                <a:lnTo>
                  <a:pt x="1908" y="1396"/>
                </a:lnTo>
                <a:lnTo>
                  <a:pt x="1885" y="1385"/>
                </a:lnTo>
                <a:lnTo>
                  <a:pt x="1862" y="1373"/>
                </a:lnTo>
                <a:lnTo>
                  <a:pt x="1840" y="1362"/>
                </a:lnTo>
                <a:lnTo>
                  <a:pt x="1819" y="1349"/>
                </a:lnTo>
                <a:lnTo>
                  <a:pt x="1797" y="1336"/>
                </a:lnTo>
                <a:lnTo>
                  <a:pt x="1776" y="1323"/>
                </a:lnTo>
                <a:lnTo>
                  <a:pt x="1756" y="1309"/>
                </a:lnTo>
                <a:lnTo>
                  <a:pt x="1736" y="1295"/>
                </a:lnTo>
                <a:lnTo>
                  <a:pt x="1716" y="1280"/>
                </a:lnTo>
                <a:lnTo>
                  <a:pt x="1696" y="1265"/>
                </a:lnTo>
                <a:lnTo>
                  <a:pt x="1657" y="1234"/>
                </a:lnTo>
                <a:lnTo>
                  <a:pt x="1639" y="1218"/>
                </a:lnTo>
                <a:lnTo>
                  <a:pt x="1620" y="1202"/>
                </a:lnTo>
                <a:lnTo>
                  <a:pt x="1584" y="1168"/>
                </a:lnTo>
                <a:lnTo>
                  <a:pt x="1566" y="1151"/>
                </a:lnTo>
                <a:lnTo>
                  <a:pt x="1549" y="1134"/>
                </a:lnTo>
                <a:lnTo>
                  <a:pt x="1514" y="1099"/>
                </a:lnTo>
                <a:close/>
                <a:moveTo>
                  <a:pt x="2276" y="993"/>
                </a:moveTo>
                <a:lnTo>
                  <a:pt x="2290" y="992"/>
                </a:lnTo>
                <a:lnTo>
                  <a:pt x="2303" y="991"/>
                </a:lnTo>
                <a:lnTo>
                  <a:pt x="2317" y="990"/>
                </a:lnTo>
                <a:lnTo>
                  <a:pt x="2330" y="987"/>
                </a:lnTo>
                <a:lnTo>
                  <a:pt x="2342" y="984"/>
                </a:lnTo>
                <a:lnTo>
                  <a:pt x="2355" y="981"/>
                </a:lnTo>
                <a:lnTo>
                  <a:pt x="2367" y="977"/>
                </a:lnTo>
                <a:lnTo>
                  <a:pt x="2379" y="972"/>
                </a:lnTo>
                <a:lnTo>
                  <a:pt x="2391" y="967"/>
                </a:lnTo>
                <a:lnTo>
                  <a:pt x="2402" y="962"/>
                </a:lnTo>
                <a:lnTo>
                  <a:pt x="2413" y="955"/>
                </a:lnTo>
                <a:lnTo>
                  <a:pt x="2418" y="952"/>
                </a:lnTo>
                <a:lnTo>
                  <a:pt x="2423" y="949"/>
                </a:lnTo>
                <a:lnTo>
                  <a:pt x="2434" y="942"/>
                </a:lnTo>
                <a:lnTo>
                  <a:pt x="2444" y="934"/>
                </a:lnTo>
                <a:lnTo>
                  <a:pt x="2453" y="926"/>
                </a:lnTo>
                <a:lnTo>
                  <a:pt x="2462" y="917"/>
                </a:lnTo>
                <a:lnTo>
                  <a:pt x="2471" y="909"/>
                </a:lnTo>
                <a:lnTo>
                  <a:pt x="2479" y="899"/>
                </a:lnTo>
                <a:lnTo>
                  <a:pt x="2487" y="890"/>
                </a:lnTo>
                <a:lnTo>
                  <a:pt x="2494" y="880"/>
                </a:lnTo>
                <a:lnTo>
                  <a:pt x="2501" y="869"/>
                </a:lnTo>
                <a:lnTo>
                  <a:pt x="2507" y="859"/>
                </a:lnTo>
                <a:lnTo>
                  <a:pt x="2513" y="848"/>
                </a:lnTo>
                <a:lnTo>
                  <a:pt x="2518" y="836"/>
                </a:lnTo>
                <a:lnTo>
                  <a:pt x="2523" y="825"/>
                </a:lnTo>
                <a:lnTo>
                  <a:pt x="2527" y="813"/>
                </a:lnTo>
                <a:lnTo>
                  <a:pt x="2530" y="801"/>
                </a:lnTo>
                <a:lnTo>
                  <a:pt x="2533" y="789"/>
                </a:lnTo>
                <a:lnTo>
                  <a:pt x="2535" y="776"/>
                </a:lnTo>
                <a:lnTo>
                  <a:pt x="2537" y="764"/>
                </a:lnTo>
                <a:lnTo>
                  <a:pt x="2538" y="751"/>
                </a:lnTo>
                <a:lnTo>
                  <a:pt x="2538" y="738"/>
                </a:lnTo>
                <a:lnTo>
                  <a:pt x="2538" y="724"/>
                </a:lnTo>
                <a:lnTo>
                  <a:pt x="2537" y="711"/>
                </a:lnTo>
                <a:lnTo>
                  <a:pt x="2535" y="699"/>
                </a:lnTo>
                <a:lnTo>
                  <a:pt x="2533" y="686"/>
                </a:lnTo>
                <a:lnTo>
                  <a:pt x="2530" y="674"/>
                </a:lnTo>
                <a:lnTo>
                  <a:pt x="2527" y="662"/>
                </a:lnTo>
                <a:lnTo>
                  <a:pt x="2523" y="650"/>
                </a:lnTo>
                <a:lnTo>
                  <a:pt x="2518" y="639"/>
                </a:lnTo>
                <a:lnTo>
                  <a:pt x="2513" y="628"/>
                </a:lnTo>
                <a:lnTo>
                  <a:pt x="2507" y="617"/>
                </a:lnTo>
                <a:lnTo>
                  <a:pt x="2501" y="606"/>
                </a:lnTo>
                <a:lnTo>
                  <a:pt x="2494" y="596"/>
                </a:lnTo>
                <a:lnTo>
                  <a:pt x="2487" y="586"/>
                </a:lnTo>
                <a:lnTo>
                  <a:pt x="2479" y="576"/>
                </a:lnTo>
                <a:lnTo>
                  <a:pt x="2471" y="567"/>
                </a:lnTo>
                <a:lnTo>
                  <a:pt x="2462" y="558"/>
                </a:lnTo>
                <a:lnTo>
                  <a:pt x="2453" y="549"/>
                </a:lnTo>
                <a:lnTo>
                  <a:pt x="2444" y="541"/>
                </a:lnTo>
                <a:lnTo>
                  <a:pt x="2434" y="534"/>
                </a:lnTo>
                <a:lnTo>
                  <a:pt x="2423" y="527"/>
                </a:lnTo>
                <a:lnTo>
                  <a:pt x="2413" y="520"/>
                </a:lnTo>
                <a:lnTo>
                  <a:pt x="2402" y="514"/>
                </a:lnTo>
                <a:lnTo>
                  <a:pt x="2391" y="508"/>
                </a:lnTo>
                <a:lnTo>
                  <a:pt x="2379" y="503"/>
                </a:lnTo>
                <a:lnTo>
                  <a:pt x="2367" y="498"/>
                </a:lnTo>
                <a:lnTo>
                  <a:pt x="2355" y="494"/>
                </a:lnTo>
                <a:lnTo>
                  <a:pt x="2342" y="491"/>
                </a:lnTo>
                <a:lnTo>
                  <a:pt x="2330" y="488"/>
                </a:lnTo>
                <a:lnTo>
                  <a:pt x="2317" y="486"/>
                </a:lnTo>
                <a:lnTo>
                  <a:pt x="2303" y="484"/>
                </a:lnTo>
                <a:lnTo>
                  <a:pt x="2290" y="483"/>
                </a:lnTo>
                <a:lnTo>
                  <a:pt x="2276" y="483"/>
                </a:lnTo>
                <a:lnTo>
                  <a:pt x="2259" y="483"/>
                </a:lnTo>
                <a:lnTo>
                  <a:pt x="2244" y="484"/>
                </a:lnTo>
                <a:lnTo>
                  <a:pt x="2228" y="486"/>
                </a:lnTo>
                <a:lnTo>
                  <a:pt x="2213" y="488"/>
                </a:lnTo>
                <a:lnTo>
                  <a:pt x="2183" y="494"/>
                </a:lnTo>
                <a:lnTo>
                  <a:pt x="2169" y="498"/>
                </a:lnTo>
                <a:lnTo>
                  <a:pt x="2154" y="502"/>
                </a:lnTo>
                <a:lnTo>
                  <a:pt x="2140" y="507"/>
                </a:lnTo>
                <a:lnTo>
                  <a:pt x="2125" y="512"/>
                </a:lnTo>
                <a:lnTo>
                  <a:pt x="2111" y="518"/>
                </a:lnTo>
                <a:lnTo>
                  <a:pt x="2097" y="525"/>
                </a:lnTo>
                <a:lnTo>
                  <a:pt x="2069" y="539"/>
                </a:lnTo>
                <a:lnTo>
                  <a:pt x="2056" y="547"/>
                </a:lnTo>
                <a:lnTo>
                  <a:pt x="2042" y="555"/>
                </a:lnTo>
                <a:lnTo>
                  <a:pt x="2015" y="573"/>
                </a:lnTo>
                <a:lnTo>
                  <a:pt x="2002" y="583"/>
                </a:lnTo>
                <a:lnTo>
                  <a:pt x="1989" y="593"/>
                </a:lnTo>
                <a:lnTo>
                  <a:pt x="1962" y="614"/>
                </a:lnTo>
                <a:lnTo>
                  <a:pt x="1936" y="636"/>
                </a:lnTo>
                <a:lnTo>
                  <a:pt x="1923" y="648"/>
                </a:lnTo>
                <a:lnTo>
                  <a:pt x="1911" y="660"/>
                </a:lnTo>
                <a:lnTo>
                  <a:pt x="1885" y="684"/>
                </a:lnTo>
                <a:lnTo>
                  <a:pt x="1859" y="710"/>
                </a:lnTo>
                <a:lnTo>
                  <a:pt x="1834" y="738"/>
                </a:lnTo>
                <a:lnTo>
                  <a:pt x="1857" y="762"/>
                </a:lnTo>
                <a:lnTo>
                  <a:pt x="1868" y="774"/>
                </a:lnTo>
                <a:lnTo>
                  <a:pt x="1880" y="786"/>
                </a:lnTo>
                <a:lnTo>
                  <a:pt x="1903" y="808"/>
                </a:lnTo>
                <a:lnTo>
                  <a:pt x="1926" y="830"/>
                </a:lnTo>
                <a:lnTo>
                  <a:pt x="1945" y="847"/>
                </a:lnTo>
                <a:lnTo>
                  <a:pt x="1964" y="863"/>
                </a:lnTo>
                <a:lnTo>
                  <a:pt x="1984" y="879"/>
                </a:lnTo>
                <a:lnTo>
                  <a:pt x="2005" y="894"/>
                </a:lnTo>
                <a:lnTo>
                  <a:pt x="2025" y="908"/>
                </a:lnTo>
                <a:lnTo>
                  <a:pt x="2046" y="921"/>
                </a:lnTo>
                <a:lnTo>
                  <a:pt x="2067" y="934"/>
                </a:lnTo>
                <a:lnTo>
                  <a:pt x="2089" y="945"/>
                </a:lnTo>
                <a:lnTo>
                  <a:pt x="2111" y="955"/>
                </a:lnTo>
                <a:lnTo>
                  <a:pt x="2133" y="965"/>
                </a:lnTo>
                <a:lnTo>
                  <a:pt x="2144" y="969"/>
                </a:lnTo>
                <a:lnTo>
                  <a:pt x="2155" y="973"/>
                </a:lnTo>
                <a:lnTo>
                  <a:pt x="2178" y="979"/>
                </a:lnTo>
                <a:lnTo>
                  <a:pt x="2201" y="985"/>
                </a:lnTo>
                <a:lnTo>
                  <a:pt x="2213" y="987"/>
                </a:lnTo>
                <a:lnTo>
                  <a:pt x="2225" y="989"/>
                </a:lnTo>
                <a:lnTo>
                  <a:pt x="2236" y="990"/>
                </a:lnTo>
                <a:lnTo>
                  <a:pt x="2248" y="992"/>
                </a:lnTo>
                <a:lnTo>
                  <a:pt x="2260" y="992"/>
                </a:lnTo>
                <a:lnTo>
                  <a:pt x="2273" y="993"/>
                </a:lnTo>
                <a:lnTo>
                  <a:pt x="2276" y="993"/>
                </a:lnTo>
                <a:close/>
                <a:moveTo>
                  <a:pt x="1730" y="621"/>
                </a:moveTo>
                <a:lnTo>
                  <a:pt x="1759" y="590"/>
                </a:lnTo>
                <a:lnTo>
                  <a:pt x="1789" y="561"/>
                </a:lnTo>
                <a:lnTo>
                  <a:pt x="1819" y="532"/>
                </a:lnTo>
                <a:lnTo>
                  <a:pt x="1834" y="519"/>
                </a:lnTo>
                <a:lnTo>
                  <a:pt x="1849" y="505"/>
                </a:lnTo>
                <a:lnTo>
                  <a:pt x="1865" y="492"/>
                </a:lnTo>
                <a:lnTo>
                  <a:pt x="1880" y="480"/>
                </a:lnTo>
                <a:lnTo>
                  <a:pt x="1912" y="455"/>
                </a:lnTo>
                <a:lnTo>
                  <a:pt x="1928" y="444"/>
                </a:lnTo>
                <a:lnTo>
                  <a:pt x="1944" y="433"/>
                </a:lnTo>
                <a:lnTo>
                  <a:pt x="1960" y="422"/>
                </a:lnTo>
                <a:lnTo>
                  <a:pt x="1977" y="412"/>
                </a:lnTo>
                <a:lnTo>
                  <a:pt x="1994" y="403"/>
                </a:lnTo>
                <a:lnTo>
                  <a:pt x="2011" y="393"/>
                </a:lnTo>
                <a:lnTo>
                  <a:pt x="2028" y="385"/>
                </a:lnTo>
                <a:lnTo>
                  <a:pt x="2045" y="377"/>
                </a:lnTo>
                <a:lnTo>
                  <a:pt x="2063" y="369"/>
                </a:lnTo>
                <a:lnTo>
                  <a:pt x="2081" y="362"/>
                </a:lnTo>
                <a:lnTo>
                  <a:pt x="2099" y="356"/>
                </a:lnTo>
                <a:lnTo>
                  <a:pt x="2118" y="350"/>
                </a:lnTo>
                <a:lnTo>
                  <a:pt x="2136" y="345"/>
                </a:lnTo>
                <a:lnTo>
                  <a:pt x="2146" y="342"/>
                </a:lnTo>
                <a:lnTo>
                  <a:pt x="2155" y="340"/>
                </a:lnTo>
                <a:lnTo>
                  <a:pt x="2174" y="336"/>
                </a:lnTo>
                <a:lnTo>
                  <a:pt x="2194" y="333"/>
                </a:lnTo>
                <a:lnTo>
                  <a:pt x="2214" y="331"/>
                </a:lnTo>
                <a:lnTo>
                  <a:pt x="2234" y="329"/>
                </a:lnTo>
                <a:lnTo>
                  <a:pt x="2254" y="328"/>
                </a:lnTo>
                <a:lnTo>
                  <a:pt x="2276" y="327"/>
                </a:lnTo>
                <a:lnTo>
                  <a:pt x="2298" y="328"/>
                </a:lnTo>
                <a:lnTo>
                  <a:pt x="2319" y="329"/>
                </a:lnTo>
                <a:lnTo>
                  <a:pt x="2339" y="332"/>
                </a:lnTo>
                <a:lnTo>
                  <a:pt x="2360" y="336"/>
                </a:lnTo>
                <a:lnTo>
                  <a:pt x="2370" y="338"/>
                </a:lnTo>
                <a:lnTo>
                  <a:pt x="2380" y="340"/>
                </a:lnTo>
                <a:lnTo>
                  <a:pt x="2400" y="346"/>
                </a:lnTo>
                <a:lnTo>
                  <a:pt x="2409" y="349"/>
                </a:lnTo>
                <a:lnTo>
                  <a:pt x="2419" y="352"/>
                </a:lnTo>
                <a:lnTo>
                  <a:pt x="2438" y="359"/>
                </a:lnTo>
                <a:lnTo>
                  <a:pt x="2447" y="363"/>
                </a:lnTo>
                <a:lnTo>
                  <a:pt x="2456" y="367"/>
                </a:lnTo>
                <a:lnTo>
                  <a:pt x="2474" y="376"/>
                </a:lnTo>
                <a:lnTo>
                  <a:pt x="2492" y="386"/>
                </a:lnTo>
                <a:lnTo>
                  <a:pt x="2509" y="397"/>
                </a:lnTo>
                <a:lnTo>
                  <a:pt x="2525" y="408"/>
                </a:lnTo>
                <a:lnTo>
                  <a:pt x="2541" y="420"/>
                </a:lnTo>
                <a:lnTo>
                  <a:pt x="2556" y="433"/>
                </a:lnTo>
                <a:lnTo>
                  <a:pt x="2571" y="447"/>
                </a:lnTo>
                <a:lnTo>
                  <a:pt x="2578" y="454"/>
                </a:lnTo>
                <a:lnTo>
                  <a:pt x="2585" y="461"/>
                </a:lnTo>
                <a:lnTo>
                  <a:pt x="2598" y="476"/>
                </a:lnTo>
                <a:lnTo>
                  <a:pt x="2610" y="491"/>
                </a:lnTo>
                <a:lnTo>
                  <a:pt x="2622" y="507"/>
                </a:lnTo>
                <a:lnTo>
                  <a:pt x="2633" y="524"/>
                </a:lnTo>
                <a:lnTo>
                  <a:pt x="2643" y="541"/>
                </a:lnTo>
                <a:lnTo>
                  <a:pt x="2652" y="559"/>
                </a:lnTo>
                <a:lnTo>
                  <a:pt x="2661" y="577"/>
                </a:lnTo>
                <a:lnTo>
                  <a:pt x="2665" y="586"/>
                </a:lnTo>
                <a:lnTo>
                  <a:pt x="2668" y="596"/>
                </a:lnTo>
                <a:lnTo>
                  <a:pt x="2675" y="615"/>
                </a:lnTo>
                <a:lnTo>
                  <a:pt x="2680" y="634"/>
                </a:lnTo>
                <a:lnTo>
                  <a:pt x="2685" y="654"/>
                </a:lnTo>
                <a:lnTo>
                  <a:pt x="2689" y="674"/>
                </a:lnTo>
                <a:lnTo>
                  <a:pt x="2692" y="695"/>
                </a:lnTo>
                <a:lnTo>
                  <a:pt x="2693" y="716"/>
                </a:lnTo>
                <a:lnTo>
                  <a:pt x="2694" y="738"/>
                </a:lnTo>
                <a:lnTo>
                  <a:pt x="2693" y="759"/>
                </a:lnTo>
                <a:lnTo>
                  <a:pt x="2692" y="770"/>
                </a:lnTo>
                <a:lnTo>
                  <a:pt x="2692" y="780"/>
                </a:lnTo>
                <a:lnTo>
                  <a:pt x="2690" y="791"/>
                </a:lnTo>
                <a:lnTo>
                  <a:pt x="2689" y="801"/>
                </a:lnTo>
                <a:lnTo>
                  <a:pt x="2685" y="821"/>
                </a:lnTo>
                <a:lnTo>
                  <a:pt x="2680" y="841"/>
                </a:lnTo>
                <a:lnTo>
                  <a:pt x="2678" y="851"/>
                </a:lnTo>
                <a:lnTo>
                  <a:pt x="2675" y="861"/>
                </a:lnTo>
                <a:lnTo>
                  <a:pt x="2668" y="880"/>
                </a:lnTo>
                <a:lnTo>
                  <a:pt x="2661" y="898"/>
                </a:lnTo>
                <a:lnTo>
                  <a:pt x="2652" y="917"/>
                </a:lnTo>
                <a:lnTo>
                  <a:pt x="2643" y="934"/>
                </a:lnTo>
                <a:lnTo>
                  <a:pt x="2633" y="951"/>
                </a:lnTo>
                <a:lnTo>
                  <a:pt x="2622" y="968"/>
                </a:lnTo>
                <a:lnTo>
                  <a:pt x="2610" y="984"/>
                </a:lnTo>
                <a:lnTo>
                  <a:pt x="2598" y="1000"/>
                </a:lnTo>
                <a:lnTo>
                  <a:pt x="2585" y="1014"/>
                </a:lnTo>
                <a:lnTo>
                  <a:pt x="2571" y="1029"/>
                </a:lnTo>
                <a:lnTo>
                  <a:pt x="2564" y="1035"/>
                </a:lnTo>
                <a:lnTo>
                  <a:pt x="2556" y="1042"/>
                </a:lnTo>
                <a:lnTo>
                  <a:pt x="2549" y="1049"/>
                </a:lnTo>
                <a:lnTo>
                  <a:pt x="2541" y="1055"/>
                </a:lnTo>
                <a:lnTo>
                  <a:pt x="2525" y="1067"/>
                </a:lnTo>
                <a:lnTo>
                  <a:pt x="2517" y="1073"/>
                </a:lnTo>
                <a:lnTo>
                  <a:pt x="2509" y="1078"/>
                </a:lnTo>
                <a:lnTo>
                  <a:pt x="2501" y="1084"/>
                </a:lnTo>
                <a:lnTo>
                  <a:pt x="2492" y="1089"/>
                </a:lnTo>
                <a:lnTo>
                  <a:pt x="2483" y="1094"/>
                </a:lnTo>
                <a:lnTo>
                  <a:pt x="2474" y="1099"/>
                </a:lnTo>
                <a:lnTo>
                  <a:pt x="2456" y="1108"/>
                </a:lnTo>
                <a:lnTo>
                  <a:pt x="2438" y="1116"/>
                </a:lnTo>
                <a:lnTo>
                  <a:pt x="2419" y="1123"/>
                </a:lnTo>
                <a:lnTo>
                  <a:pt x="2400" y="1130"/>
                </a:lnTo>
                <a:lnTo>
                  <a:pt x="2380" y="1135"/>
                </a:lnTo>
                <a:lnTo>
                  <a:pt x="2360" y="1140"/>
                </a:lnTo>
                <a:lnTo>
                  <a:pt x="2339" y="1143"/>
                </a:lnTo>
                <a:lnTo>
                  <a:pt x="2329" y="1145"/>
                </a:lnTo>
                <a:lnTo>
                  <a:pt x="2319" y="1146"/>
                </a:lnTo>
                <a:lnTo>
                  <a:pt x="2298" y="1147"/>
                </a:lnTo>
                <a:lnTo>
                  <a:pt x="2276" y="1148"/>
                </a:lnTo>
                <a:lnTo>
                  <a:pt x="2271" y="1148"/>
                </a:lnTo>
                <a:lnTo>
                  <a:pt x="2265" y="1148"/>
                </a:lnTo>
                <a:lnTo>
                  <a:pt x="2260" y="1148"/>
                </a:lnTo>
                <a:lnTo>
                  <a:pt x="2254" y="1148"/>
                </a:lnTo>
                <a:lnTo>
                  <a:pt x="2249" y="1147"/>
                </a:lnTo>
                <a:lnTo>
                  <a:pt x="2244" y="1147"/>
                </a:lnTo>
                <a:lnTo>
                  <a:pt x="2239" y="1147"/>
                </a:lnTo>
                <a:lnTo>
                  <a:pt x="2234" y="1146"/>
                </a:lnTo>
                <a:lnTo>
                  <a:pt x="2228" y="1146"/>
                </a:lnTo>
                <a:lnTo>
                  <a:pt x="2223" y="1146"/>
                </a:lnTo>
                <a:lnTo>
                  <a:pt x="2217" y="1145"/>
                </a:lnTo>
                <a:lnTo>
                  <a:pt x="2211" y="1144"/>
                </a:lnTo>
                <a:lnTo>
                  <a:pt x="2206" y="1144"/>
                </a:lnTo>
                <a:lnTo>
                  <a:pt x="2200" y="1143"/>
                </a:lnTo>
                <a:lnTo>
                  <a:pt x="2195" y="1142"/>
                </a:lnTo>
                <a:lnTo>
                  <a:pt x="2190" y="1141"/>
                </a:lnTo>
                <a:lnTo>
                  <a:pt x="2184" y="1141"/>
                </a:lnTo>
                <a:lnTo>
                  <a:pt x="2178" y="1140"/>
                </a:lnTo>
                <a:lnTo>
                  <a:pt x="2164" y="1137"/>
                </a:lnTo>
                <a:lnTo>
                  <a:pt x="2149" y="1133"/>
                </a:lnTo>
                <a:lnTo>
                  <a:pt x="2131" y="1129"/>
                </a:lnTo>
                <a:lnTo>
                  <a:pt x="2117" y="1125"/>
                </a:lnTo>
                <a:lnTo>
                  <a:pt x="2103" y="1120"/>
                </a:lnTo>
                <a:lnTo>
                  <a:pt x="2089" y="1115"/>
                </a:lnTo>
                <a:lnTo>
                  <a:pt x="2075" y="1110"/>
                </a:lnTo>
                <a:lnTo>
                  <a:pt x="2061" y="1105"/>
                </a:lnTo>
                <a:lnTo>
                  <a:pt x="2047" y="1099"/>
                </a:lnTo>
                <a:lnTo>
                  <a:pt x="2020" y="1086"/>
                </a:lnTo>
                <a:lnTo>
                  <a:pt x="2007" y="1079"/>
                </a:lnTo>
                <a:lnTo>
                  <a:pt x="1994" y="1072"/>
                </a:lnTo>
                <a:lnTo>
                  <a:pt x="1981" y="1065"/>
                </a:lnTo>
                <a:lnTo>
                  <a:pt x="1968" y="1057"/>
                </a:lnTo>
                <a:lnTo>
                  <a:pt x="1942" y="1041"/>
                </a:lnTo>
                <a:lnTo>
                  <a:pt x="1930" y="1032"/>
                </a:lnTo>
                <a:lnTo>
                  <a:pt x="1917" y="1023"/>
                </a:lnTo>
                <a:lnTo>
                  <a:pt x="1893" y="1005"/>
                </a:lnTo>
                <a:lnTo>
                  <a:pt x="1869" y="986"/>
                </a:lnTo>
                <a:lnTo>
                  <a:pt x="1845" y="966"/>
                </a:lnTo>
                <a:lnTo>
                  <a:pt x="1833" y="956"/>
                </a:lnTo>
                <a:lnTo>
                  <a:pt x="1821" y="945"/>
                </a:lnTo>
                <a:lnTo>
                  <a:pt x="1798" y="923"/>
                </a:lnTo>
                <a:lnTo>
                  <a:pt x="1775" y="901"/>
                </a:lnTo>
                <a:lnTo>
                  <a:pt x="1753" y="878"/>
                </a:lnTo>
                <a:lnTo>
                  <a:pt x="1730" y="855"/>
                </a:lnTo>
                <a:lnTo>
                  <a:pt x="1675" y="919"/>
                </a:lnTo>
                <a:lnTo>
                  <a:pt x="1619" y="984"/>
                </a:lnTo>
                <a:lnTo>
                  <a:pt x="1640" y="1006"/>
                </a:lnTo>
                <a:lnTo>
                  <a:pt x="1662" y="1028"/>
                </a:lnTo>
                <a:lnTo>
                  <a:pt x="1684" y="1049"/>
                </a:lnTo>
                <a:lnTo>
                  <a:pt x="1706" y="1070"/>
                </a:lnTo>
                <a:lnTo>
                  <a:pt x="1728" y="1091"/>
                </a:lnTo>
                <a:lnTo>
                  <a:pt x="1751" y="1110"/>
                </a:lnTo>
                <a:lnTo>
                  <a:pt x="1775" y="1130"/>
                </a:lnTo>
                <a:lnTo>
                  <a:pt x="1798" y="1148"/>
                </a:lnTo>
                <a:lnTo>
                  <a:pt x="1811" y="1158"/>
                </a:lnTo>
                <a:lnTo>
                  <a:pt x="1823" y="1167"/>
                </a:lnTo>
                <a:lnTo>
                  <a:pt x="1849" y="1185"/>
                </a:lnTo>
                <a:lnTo>
                  <a:pt x="1875" y="1202"/>
                </a:lnTo>
                <a:lnTo>
                  <a:pt x="1889" y="1210"/>
                </a:lnTo>
                <a:lnTo>
                  <a:pt x="1902" y="1218"/>
                </a:lnTo>
                <a:lnTo>
                  <a:pt x="1929" y="1233"/>
                </a:lnTo>
                <a:lnTo>
                  <a:pt x="1943" y="1240"/>
                </a:lnTo>
                <a:lnTo>
                  <a:pt x="1957" y="1247"/>
                </a:lnTo>
                <a:lnTo>
                  <a:pt x="1986" y="1260"/>
                </a:lnTo>
                <a:lnTo>
                  <a:pt x="2000" y="1266"/>
                </a:lnTo>
                <a:lnTo>
                  <a:pt x="2015" y="1272"/>
                </a:lnTo>
                <a:lnTo>
                  <a:pt x="2045" y="1283"/>
                </a:lnTo>
                <a:lnTo>
                  <a:pt x="2076" y="1292"/>
                </a:lnTo>
                <a:lnTo>
                  <a:pt x="2091" y="1297"/>
                </a:lnTo>
                <a:lnTo>
                  <a:pt x="2107" y="1300"/>
                </a:lnTo>
                <a:lnTo>
                  <a:pt x="2123" y="1304"/>
                </a:lnTo>
                <a:lnTo>
                  <a:pt x="2139" y="1307"/>
                </a:lnTo>
                <a:lnTo>
                  <a:pt x="2155" y="1310"/>
                </a:lnTo>
                <a:lnTo>
                  <a:pt x="2172" y="1313"/>
                </a:lnTo>
                <a:lnTo>
                  <a:pt x="2205" y="1316"/>
                </a:lnTo>
                <a:lnTo>
                  <a:pt x="2240" y="1319"/>
                </a:lnTo>
                <a:lnTo>
                  <a:pt x="2276" y="1320"/>
                </a:lnTo>
                <a:lnTo>
                  <a:pt x="2292" y="1319"/>
                </a:lnTo>
                <a:lnTo>
                  <a:pt x="2307" y="1319"/>
                </a:lnTo>
                <a:lnTo>
                  <a:pt x="2338" y="1317"/>
                </a:lnTo>
                <a:lnTo>
                  <a:pt x="2368" y="1313"/>
                </a:lnTo>
                <a:lnTo>
                  <a:pt x="2382" y="1311"/>
                </a:lnTo>
                <a:lnTo>
                  <a:pt x="2397" y="1308"/>
                </a:lnTo>
                <a:lnTo>
                  <a:pt x="2426" y="1301"/>
                </a:lnTo>
                <a:lnTo>
                  <a:pt x="2440" y="1297"/>
                </a:lnTo>
                <a:lnTo>
                  <a:pt x="2454" y="1293"/>
                </a:lnTo>
                <a:lnTo>
                  <a:pt x="2468" y="1289"/>
                </a:lnTo>
                <a:lnTo>
                  <a:pt x="2482" y="1284"/>
                </a:lnTo>
                <a:lnTo>
                  <a:pt x="2496" y="1279"/>
                </a:lnTo>
                <a:lnTo>
                  <a:pt x="2509" y="1274"/>
                </a:lnTo>
                <a:lnTo>
                  <a:pt x="2522" y="1268"/>
                </a:lnTo>
                <a:lnTo>
                  <a:pt x="2536" y="1262"/>
                </a:lnTo>
                <a:lnTo>
                  <a:pt x="2549" y="1256"/>
                </a:lnTo>
                <a:lnTo>
                  <a:pt x="2561" y="1249"/>
                </a:lnTo>
                <a:lnTo>
                  <a:pt x="2586" y="1235"/>
                </a:lnTo>
                <a:lnTo>
                  <a:pt x="2599" y="1228"/>
                </a:lnTo>
                <a:lnTo>
                  <a:pt x="2611" y="1220"/>
                </a:lnTo>
                <a:lnTo>
                  <a:pt x="2622" y="1212"/>
                </a:lnTo>
                <a:lnTo>
                  <a:pt x="2634" y="1204"/>
                </a:lnTo>
                <a:lnTo>
                  <a:pt x="2645" y="1195"/>
                </a:lnTo>
                <a:lnTo>
                  <a:pt x="2656" y="1186"/>
                </a:lnTo>
                <a:lnTo>
                  <a:pt x="2678" y="1168"/>
                </a:lnTo>
                <a:lnTo>
                  <a:pt x="2699" y="1149"/>
                </a:lnTo>
                <a:lnTo>
                  <a:pt x="2709" y="1139"/>
                </a:lnTo>
                <a:lnTo>
                  <a:pt x="2718" y="1128"/>
                </a:lnTo>
                <a:lnTo>
                  <a:pt x="2728" y="1118"/>
                </a:lnTo>
                <a:lnTo>
                  <a:pt x="2737" y="1107"/>
                </a:lnTo>
                <a:lnTo>
                  <a:pt x="2755" y="1085"/>
                </a:lnTo>
                <a:lnTo>
                  <a:pt x="2763" y="1074"/>
                </a:lnTo>
                <a:lnTo>
                  <a:pt x="2771" y="1063"/>
                </a:lnTo>
                <a:lnTo>
                  <a:pt x="2787" y="1039"/>
                </a:lnTo>
                <a:lnTo>
                  <a:pt x="2794" y="1027"/>
                </a:lnTo>
                <a:lnTo>
                  <a:pt x="2801" y="1015"/>
                </a:lnTo>
                <a:lnTo>
                  <a:pt x="2808" y="1002"/>
                </a:lnTo>
                <a:lnTo>
                  <a:pt x="2814" y="990"/>
                </a:lnTo>
                <a:lnTo>
                  <a:pt x="2820" y="977"/>
                </a:lnTo>
                <a:lnTo>
                  <a:pt x="2826" y="964"/>
                </a:lnTo>
                <a:lnTo>
                  <a:pt x="2837" y="937"/>
                </a:lnTo>
                <a:lnTo>
                  <a:pt x="2842" y="924"/>
                </a:lnTo>
                <a:lnTo>
                  <a:pt x="2846" y="910"/>
                </a:lnTo>
                <a:lnTo>
                  <a:pt x="2850" y="897"/>
                </a:lnTo>
                <a:lnTo>
                  <a:pt x="2854" y="883"/>
                </a:lnTo>
                <a:lnTo>
                  <a:pt x="2858" y="869"/>
                </a:lnTo>
                <a:lnTo>
                  <a:pt x="2861" y="855"/>
                </a:lnTo>
                <a:lnTo>
                  <a:pt x="2866" y="826"/>
                </a:lnTo>
                <a:lnTo>
                  <a:pt x="2868" y="812"/>
                </a:lnTo>
                <a:lnTo>
                  <a:pt x="2870" y="797"/>
                </a:lnTo>
                <a:lnTo>
                  <a:pt x="2871" y="783"/>
                </a:lnTo>
                <a:lnTo>
                  <a:pt x="2872" y="768"/>
                </a:lnTo>
                <a:lnTo>
                  <a:pt x="2873" y="753"/>
                </a:lnTo>
                <a:lnTo>
                  <a:pt x="2873" y="738"/>
                </a:lnTo>
                <a:lnTo>
                  <a:pt x="2873" y="722"/>
                </a:lnTo>
                <a:lnTo>
                  <a:pt x="2872" y="707"/>
                </a:lnTo>
                <a:lnTo>
                  <a:pt x="2870" y="678"/>
                </a:lnTo>
                <a:lnTo>
                  <a:pt x="2868" y="663"/>
                </a:lnTo>
                <a:lnTo>
                  <a:pt x="2866" y="649"/>
                </a:lnTo>
                <a:lnTo>
                  <a:pt x="2861" y="620"/>
                </a:lnTo>
                <a:lnTo>
                  <a:pt x="2858" y="606"/>
                </a:lnTo>
                <a:lnTo>
                  <a:pt x="2854" y="592"/>
                </a:lnTo>
                <a:lnTo>
                  <a:pt x="2850" y="579"/>
                </a:lnTo>
                <a:lnTo>
                  <a:pt x="2846" y="565"/>
                </a:lnTo>
                <a:lnTo>
                  <a:pt x="2837" y="538"/>
                </a:lnTo>
                <a:lnTo>
                  <a:pt x="2832" y="525"/>
                </a:lnTo>
                <a:lnTo>
                  <a:pt x="2826" y="511"/>
                </a:lnTo>
                <a:lnTo>
                  <a:pt x="2820" y="499"/>
                </a:lnTo>
                <a:lnTo>
                  <a:pt x="2814" y="486"/>
                </a:lnTo>
                <a:lnTo>
                  <a:pt x="2801" y="461"/>
                </a:lnTo>
                <a:lnTo>
                  <a:pt x="2794" y="448"/>
                </a:lnTo>
                <a:lnTo>
                  <a:pt x="2787" y="436"/>
                </a:lnTo>
                <a:lnTo>
                  <a:pt x="2779" y="424"/>
                </a:lnTo>
                <a:lnTo>
                  <a:pt x="2771" y="413"/>
                </a:lnTo>
                <a:lnTo>
                  <a:pt x="2763" y="401"/>
                </a:lnTo>
                <a:lnTo>
                  <a:pt x="2755" y="390"/>
                </a:lnTo>
                <a:lnTo>
                  <a:pt x="2746" y="379"/>
                </a:lnTo>
                <a:lnTo>
                  <a:pt x="2737" y="368"/>
                </a:lnTo>
                <a:lnTo>
                  <a:pt x="2728" y="357"/>
                </a:lnTo>
                <a:lnTo>
                  <a:pt x="2718" y="347"/>
                </a:lnTo>
                <a:lnTo>
                  <a:pt x="2709" y="337"/>
                </a:lnTo>
                <a:lnTo>
                  <a:pt x="2699" y="327"/>
                </a:lnTo>
                <a:lnTo>
                  <a:pt x="2678" y="307"/>
                </a:lnTo>
                <a:lnTo>
                  <a:pt x="2667" y="298"/>
                </a:lnTo>
                <a:lnTo>
                  <a:pt x="2656" y="289"/>
                </a:lnTo>
                <a:lnTo>
                  <a:pt x="2645" y="280"/>
                </a:lnTo>
                <a:lnTo>
                  <a:pt x="2634" y="272"/>
                </a:lnTo>
                <a:lnTo>
                  <a:pt x="2611" y="255"/>
                </a:lnTo>
                <a:lnTo>
                  <a:pt x="2586" y="240"/>
                </a:lnTo>
                <a:lnTo>
                  <a:pt x="2561" y="226"/>
                </a:lnTo>
                <a:lnTo>
                  <a:pt x="2536" y="213"/>
                </a:lnTo>
                <a:lnTo>
                  <a:pt x="2509" y="202"/>
                </a:lnTo>
                <a:lnTo>
                  <a:pt x="2496" y="196"/>
                </a:lnTo>
                <a:lnTo>
                  <a:pt x="2482" y="191"/>
                </a:lnTo>
                <a:lnTo>
                  <a:pt x="2454" y="182"/>
                </a:lnTo>
                <a:lnTo>
                  <a:pt x="2426" y="174"/>
                </a:lnTo>
                <a:lnTo>
                  <a:pt x="2411" y="171"/>
                </a:lnTo>
                <a:lnTo>
                  <a:pt x="2397" y="167"/>
                </a:lnTo>
                <a:lnTo>
                  <a:pt x="2382" y="165"/>
                </a:lnTo>
                <a:lnTo>
                  <a:pt x="2367" y="162"/>
                </a:lnTo>
                <a:lnTo>
                  <a:pt x="2338" y="159"/>
                </a:lnTo>
                <a:lnTo>
                  <a:pt x="2322" y="157"/>
                </a:lnTo>
                <a:lnTo>
                  <a:pt x="2307" y="156"/>
                </a:lnTo>
                <a:lnTo>
                  <a:pt x="2276" y="156"/>
                </a:lnTo>
                <a:lnTo>
                  <a:pt x="2249" y="156"/>
                </a:lnTo>
                <a:lnTo>
                  <a:pt x="2223" y="157"/>
                </a:lnTo>
                <a:lnTo>
                  <a:pt x="2211" y="158"/>
                </a:lnTo>
                <a:lnTo>
                  <a:pt x="2198" y="159"/>
                </a:lnTo>
                <a:lnTo>
                  <a:pt x="2173" y="162"/>
                </a:lnTo>
                <a:lnTo>
                  <a:pt x="2161" y="164"/>
                </a:lnTo>
                <a:lnTo>
                  <a:pt x="2149" y="166"/>
                </a:lnTo>
                <a:lnTo>
                  <a:pt x="2125" y="171"/>
                </a:lnTo>
                <a:lnTo>
                  <a:pt x="2101" y="176"/>
                </a:lnTo>
                <a:lnTo>
                  <a:pt x="2078" y="182"/>
                </a:lnTo>
                <a:lnTo>
                  <a:pt x="2056" y="189"/>
                </a:lnTo>
                <a:lnTo>
                  <a:pt x="2044" y="193"/>
                </a:lnTo>
                <a:lnTo>
                  <a:pt x="2033" y="196"/>
                </a:lnTo>
                <a:lnTo>
                  <a:pt x="2011" y="204"/>
                </a:lnTo>
                <a:lnTo>
                  <a:pt x="1990" y="213"/>
                </a:lnTo>
                <a:lnTo>
                  <a:pt x="1969" y="223"/>
                </a:lnTo>
                <a:lnTo>
                  <a:pt x="1948" y="233"/>
                </a:lnTo>
                <a:lnTo>
                  <a:pt x="1927" y="243"/>
                </a:lnTo>
                <a:lnTo>
                  <a:pt x="1907" y="254"/>
                </a:lnTo>
                <a:lnTo>
                  <a:pt x="1887" y="266"/>
                </a:lnTo>
                <a:lnTo>
                  <a:pt x="1868" y="278"/>
                </a:lnTo>
                <a:lnTo>
                  <a:pt x="1848" y="291"/>
                </a:lnTo>
                <a:lnTo>
                  <a:pt x="1829" y="304"/>
                </a:lnTo>
                <a:lnTo>
                  <a:pt x="1810" y="318"/>
                </a:lnTo>
                <a:lnTo>
                  <a:pt x="1792" y="332"/>
                </a:lnTo>
                <a:lnTo>
                  <a:pt x="1774" y="346"/>
                </a:lnTo>
                <a:lnTo>
                  <a:pt x="1756" y="361"/>
                </a:lnTo>
                <a:lnTo>
                  <a:pt x="1738" y="376"/>
                </a:lnTo>
                <a:lnTo>
                  <a:pt x="1720" y="392"/>
                </a:lnTo>
                <a:lnTo>
                  <a:pt x="1703" y="408"/>
                </a:lnTo>
                <a:lnTo>
                  <a:pt x="1686" y="424"/>
                </a:lnTo>
                <a:lnTo>
                  <a:pt x="1669" y="441"/>
                </a:lnTo>
                <a:lnTo>
                  <a:pt x="1652" y="457"/>
                </a:lnTo>
                <a:lnTo>
                  <a:pt x="1619" y="491"/>
                </a:lnTo>
                <a:lnTo>
                  <a:pt x="1682" y="564"/>
                </a:lnTo>
                <a:lnTo>
                  <a:pt x="1730" y="621"/>
                </a:lnTo>
                <a:close/>
                <a:moveTo>
                  <a:pt x="1514" y="868"/>
                </a:moveTo>
                <a:lnTo>
                  <a:pt x="1626" y="738"/>
                </a:lnTo>
                <a:lnTo>
                  <a:pt x="1564" y="665"/>
                </a:lnTo>
                <a:lnTo>
                  <a:pt x="1514" y="607"/>
                </a:lnTo>
                <a:lnTo>
                  <a:pt x="1403" y="738"/>
                </a:lnTo>
                <a:lnTo>
                  <a:pt x="1453" y="797"/>
                </a:lnTo>
                <a:lnTo>
                  <a:pt x="1458" y="803"/>
                </a:lnTo>
                <a:lnTo>
                  <a:pt x="1464" y="810"/>
                </a:lnTo>
                <a:lnTo>
                  <a:pt x="1471" y="817"/>
                </a:lnTo>
                <a:lnTo>
                  <a:pt x="1499" y="851"/>
                </a:lnTo>
                <a:lnTo>
                  <a:pt x="1514" y="868"/>
                </a:lnTo>
                <a:close/>
                <a:moveTo>
                  <a:pt x="752" y="1320"/>
                </a:moveTo>
                <a:lnTo>
                  <a:pt x="779" y="1319"/>
                </a:lnTo>
                <a:lnTo>
                  <a:pt x="805" y="1318"/>
                </a:lnTo>
                <a:lnTo>
                  <a:pt x="818" y="1317"/>
                </a:lnTo>
                <a:lnTo>
                  <a:pt x="830" y="1316"/>
                </a:lnTo>
                <a:lnTo>
                  <a:pt x="855" y="1313"/>
                </a:lnTo>
                <a:lnTo>
                  <a:pt x="879" y="1309"/>
                </a:lnTo>
                <a:lnTo>
                  <a:pt x="903" y="1304"/>
                </a:lnTo>
                <a:lnTo>
                  <a:pt x="927" y="1299"/>
                </a:lnTo>
                <a:lnTo>
                  <a:pt x="950" y="1293"/>
                </a:lnTo>
                <a:lnTo>
                  <a:pt x="973" y="1286"/>
                </a:lnTo>
                <a:lnTo>
                  <a:pt x="984" y="1283"/>
                </a:lnTo>
                <a:lnTo>
                  <a:pt x="995" y="1279"/>
                </a:lnTo>
                <a:lnTo>
                  <a:pt x="1017" y="1271"/>
                </a:lnTo>
                <a:lnTo>
                  <a:pt x="1039" y="1262"/>
                </a:lnTo>
                <a:lnTo>
                  <a:pt x="1060" y="1253"/>
                </a:lnTo>
                <a:lnTo>
                  <a:pt x="1081" y="1243"/>
                </a:lnTo>
                <a:lnTo>
                  <a:pt x="1101" y="1232"/>
                </a:lnTo>
                <a:lnTo>
                  <a:pt x="1121" y="1221"/>
                </a:lnTo>
                <a:lnTo>
                  <a:pt x="1141" y="1209"/>
                </a:lnTo>
                <a:lnTo>
                  <a:pt x="1161" y="1197"/>
                </a:lnTo>
                <a:lnTo>
                  <a:pt x="1180" y="1184"/>
                </a:lnTo>
                <a:lnTo>
                  <a:pt x="1199" y="1171"/>
                </a:lnTo>
                <a:lnTo>
                  <a:pt x="1218" y="1157"/>
                </a:lnTo>
                <a:lnTo>
                  <a:pt x="1236" y="1143"/>
                </a:lnTo>
                <a:lnTo>
                  <a:pt x="1255" y="1129"/>
                </a:lnTo>
                <a:lnTo>
                  <a:pt x="1273" y="1114"/>
                </a:lnTo>
                <a:lnTo>
                  <a:pt x="1291" y="1099"/>
                </a:lnTo>
                <a:lnTo>
                  <a:pt x="1308" y="1083"/>
                </a:lnTo>
                <a:lnTo>
                  <a:pt x="1325" y="1067"/>
                </a:lnTo>
                <a:lnTo>
                  <a:pt x="1343" y="1051"/>
                </a:lnTo>
                <a:lnTo>
                  <a:pt x="1360" y="1035"/>
                </a:lnTo>
                <a:lnTo>
                  <a:pt x="1376" y="1018"/>
                </a:lnTo>
                <a:lnTo>
                  <a:pt x="1410" y="984"/>
                </a:lnTo>
                <a:lnTo>
                  <a:pt x="1353" y="919"/>
                </a:lnTo>
                <a:lnTo>
                  <a:pt x="1298" y="854"/>
                </a:lnTo>
                <a:lnTo>
                  <a:pt x="1269" y="885"/>
                </a:lnTo>
                <a:lnTo>
                  <a:pt x="1240" y="914"/>
                </a:lnTo>
                <a:lnTo>
                  <a:pt x="1210" y="943"/>
                </a:lnTo>
                <a:lnTo>
                  <a:pt x="1194" y="956"/>
                </a:lnTo>
                <a:lnTo>
                  <a:pt x="1179" y="970"/>
                </a:lnTo>
                <a:lnTo>
                  <a:pt x="1164" y="983"/>
                </a:lnTo>
                <a:lnTo>
                  <a:pt x="1148" y="996"/>
                </a:lnTo>
                <a:lnTo>
                  <a:pt x="1117" y="1020"/>
                </a:lnTo>
                <a:lnTo>
                  <a:pt x="1101" y="1031"/>
                </a:lnTo>
                <a:lnTo>
                  <a:pt x="1084" y="1042"/>
                </a:lnTo>
                <a:lnTo>
                  <a:pt x="1068" y="1053"/>
                </a:lnTo>
                <a:lnTo>
                  <a:pt x="1051" y="1063"/>
                </a:lnTo>
                <a:lnTo>
                  <a:pt x="1035" y="1073"/>
                </a:lnTo>
                <a:lnTo>
                  <a:pt x="1018" y="1082"/>
                </a:lnTo>
                <a:lnTo>
                  <a:pt x="1000" y="1090"/>
                </a:lnTo>
                <a:lnTo>
                  <a:pt x="983" y="1099"/>
                </a:lnTo>
                <a:lnTo>
                  <a:pt x="965" y="1106"/>
                </a:lnTo>
                <a:lnTo>
                  <a:pt x="947" y="1113"/>
                </a:lnTo>
                <a:lnTo>
                  <a:pt x="929" y="1119"/>
                </a:lnTo>
                <a:lnTo>
                  <a:pt x="911" y="1125"/>
                </a:lnTo>
                <a:lnTo>
                  <a:pt x="892" y="1130"/>
                </a:lnTo>
                <a:lnTo>
                  <a:pt x="883" y="1133"/>
                </a:lnTo>
                <a:lnTo>
                  <a:pt x="873" y="1135"/>
                </a:lnTo>
                <a:lnTo>
                  <a:pt x="854" y="1139"/>
                </a:lnTo>
                <a:lnTo>
                  <a:pt x="834" y="1142"/>
                </a:lnTo>
                <a:lnTo>
                  <a:pt x="815" y="1145"/>
                </a:lnTo>
                <a:lnTo>
                  <a:pt x="794" y="1147"/>
                </a:lnTo>
                <a:lnTo>
                  <a:pt x="774" y="1148"/>
                </a:lnTo>
                <a:lnTo>
                  <a:pt x="752" y="1148"/>
                </a:lnTo>
                <a:lnTo>
                  <a:pt x="731" y="1147"/>
                </a:lnTo>
                <a:lnTo>
                  <a:pt x="710" y="1146"/>
                </a:lnTo>
                <a:lnTo>
                  <a:pt x="689" y="1143"/>
                </a:lnTo>
                <a:lnTo>
                  <a:pt x="669" y="1140"/>
                </a:lnTo>
                <a:lnTo>
                  <a:pt x="658" y="1138"/>
                </a:lnTo>
                <a:lnTo>
                  <a:pt x="648" y="1135"/>
                </a:lnTo>
                <a:lnTo>
                  <a:pt x="629" y="1130"/>
                </a:lnTo>
                <a:lnTo>
                  <a:pt x="619" y="1127"/>
                </a:lnTo>
                <a:lnTo>
                  <a:pt x="609" y="1123"/>
                </a:lnTo>
                <a:lnTo>
                  <a:pt x="590" y="1116"/>
                </a:lnTo>
                <a:lnTo>
                  <a:pt x="581" y="1112"/>
                </a:lnTo>
                <a:lnTo>
                  <a:pt x="572" y="1108"/>
                </a:lnTo>
                <a:lnTo>
                  <a:pt x="554" y="1099"/>
                </a:lnTo>
                <a:lnTo>
                  <a:pt x="536" y="1089"/>
                </a:lnTo>
                <a:lnTo>
                  <a:pt x="519" y="1078"/>
                </a:lnTo>
                <a:lnTo>
                  <a:pt x="503" y="1067"/>
                </a:lnTo>
                <a:lnTo>
                  <a:pt x="487" y="1055"/>
                </a:lnTo>
                <a:lnTo>
                  <a:pt x="472" y="1042"/>
                </a:lnTo>
                <a:lnTo>
                  <a:pt x="458" y="1029"/>
                </a:lnTo>
                <a:lnTo>
                  <a:pt x="451" y="1022"/>
                </a:lnTo>
                <a:lnTo>
                  <a:pt x="444" y="1014"/>
                </a:lnTo>
                <a:lnTo>
                  <a:pt x="431" y="1000"/>
                </a:lnTo>
                <a:lnTo>
                  <a:pt x="418" y="984"/>
                </a:lnTo>
                <a:lnTo>
                  <a:pt x="406" y="968"/>
                </a:lnTo>
                <a:lnTo>
                  <a:pt x="396" y="951"/>
                </a:lnTo>
                <a:lnTo>
                  <a:pt x="385" y="934"/>
                </a:lnTo>
                <a:lnTo>
                  <a:pt x="376" y="917"/>
                </a:lnTo>
                <a:lnTo>
                  <a:pt x="368" y="898"/>
                </a:lnTo>
                <a:lnTo>
                  <a:pt x="364" y="889"/>
                </a:lnTo>
                <a:lnTo>
                  <a:pt x="360" y="880"/>
                </a:lnTo>
                <a:lnTo>
                  <a:pt x="354" y="861"/>
                </a:lnTo>
                <a:lnTo>
                  <a:pt x="348" y="841"/>
                </a:lnTo>
                <a:lnTo>
                  <a:pt x="343" y="821"/>
                </a:lnTo>
                <a:lnTo>
                  <a:pt x="340" y="801"/>
                </a:lnTo>
                <a:lnTo>
                  <a:pt x="337" y="780"/>
                </a:lnTo>
                <a:lnTo>
                  <a:pt x="335" y="759"/>
                </a:lnTo>
                <a:lnTo>
                  <a:pt x="335" y="738"/>
                </a:lnTo>
                <a:lnTo>
                  <a:pt x="335" y="716"/>
                </a:lnTo>
                <a:lnTo>
                  <a:pt x="336" y="705"/>
                </a:lnTo>
                <a:lnTo>
                  <a:pt x="337" y="695"/>
                </a:lnTo>
                <a:lnTo>
                  <a:pt x="338" y="685"/>
                </a:lnTo>
                <a:lnTo>
                  <a:pt x="340" y="674"/>
                </a:lnTo>
                <a:lnTo>
                  <a:pt x="343" y="654"/>
                </a:lnTo>
                <a:lnTo>
                  <a:pt x="348" y="634"/>
                </a:lnTo>
                <a:lnTo>
                  <a:pt x="351" y="624"/>
                </a:lnTo>
                <a:lnTo>
                  <a:pt x="354" y="615"/>
                </a:lnTo>
                <a:lnTo>
                  <a:pt x="360" y="596"/>
                </a:lnTo>
                <a:lnTo>
                  <a:pt x="368" y="577"/>
                </a:lnTo>
                <a:lnTo>
                  <a:pt x="376" y="559"/>
                </a:lnTo>
                <a:lnTo>
                  <a:pt x="385" y="541"/>
                </a:lnTo>
                <a:lnTo>
                  <a:pt x="396" y="524"/>
                </a:lnTo>
                <a:lnTo>
                  <a:pt x="406" y="507"/>
                </a:lnTo>
                <a:lnTo>
                  <a:pt x="418" y="491"/>
                </a:lnTo>
                <a:lnTo>
                  <a:pt x="431" y="476"/>
                </a:lnTo>
                <a:lnTo>
                  <a:pt x="444" y="461"/>
                </a:lnTo>
                <a:lnTo>
                  <a:pt x="458" y="447"/>
                </a:lnTo>
                <a:lnTo>
                  <a:pt x="465" y="440"/>
                </a:lnTo>
                <a:lnTo>
                  <a:pt x="472" y="433"/>
                </a:lnTo>
                <a:lnTo>
                  <a:pt x="480" y="427"/>
                </a:lnTo>
                <a:lnTo>
                  <a:pt x="487" y="420"/>
                </a:lnTo>
                <a:lnTo>
                  <a:pt x="503" y="408"/>
                </a:lnTo>
                <a:lnTo>
                  <a:pt x="511" y="402"/>
                </a:lnTo>
                <a:lnTo>
                  <a:pt x="519" y="397"/>
                </a:lnTo>
                <a:lnTo>
                  <a:pt x="528" y="391"/>
                </a:lnTo>
                <a:lnTo>
                  <a:pt x="536" y="386"/>
                </a:lnTo>
                <a:lnTo>
                  <a:pt x="545" y="381"/>
                </a:lnTo>
                <a:lnTo>
                  <a:pt x="554" y="376"/>
                </a:lnTo>
                <a:lnTo>
                  <a:pt x="572" y="367"/>
                </a:lnTo>
                <a:lnTo>
                  <a:pt x="590" y="359"/>
                </a:lnTo>
                <a:lnTo>
                  <a:pt x="609" y="352"/>
                </a:lnTo>
                <a:lnTo>
                  <a:pt x="629" y="346"/>
                </a:lnTo>
                <a:lnTo>
                  <a:pt x="648" y="340"/>
                </a:lnTo>
                <a:lnTo>
                  <a:pt x="668" y="336"/>
                </a:lnTo>
                <a:lnTo>
                  <a:pt x="689" y="332"/>
                </a:lnTo>
                <a:lnTo>
                  <a:pt x="699" y="331"/>
                </a:lnTo>
                <a:lnTo>
                  <a:pt x="710" y="329"/>
                </a:lnTo>
                <a:lnTo>
                  <a:pt x="731" y="328"/>
                </a:lnTo>
                <a:lnTo>
                  <a:pt x="752" y="327"/>
                </a:lnTo>
                <a:lnTo>
                  <a:pt x="772" y="328"/>
                </a:lnTo>
                <a:lnTo>
                  <a:pt x="790" y="329"/>
                </a:lnTo>
                <a:lnTo>
                  <a:pt x="808" y="330"/>
                </a:lnTo>
                <a:lnTo>
                  <a:pt x="826" y="333"/>
                </a:lnTo>
                <a:lnTo>
                  <a:pt x="844" y="335"/>
                </a:lnTo>
                <a:lnTo>
                  <a:pt x="861" y="339"/>
                </a:lnTo>
                <a:lnTo>
                  <a:pt x="879" y="342"/>
                </a:lnTo>
                <a:lnTo>
                  <a:pt x="896" y="347"/>
                </a:lnTo>
                <a:lnTo>
                  <a:pt x="913" y="352"/>
                </a:lnTo>
                <a:lnTo>
                  <a:pt x="929" y="357"/>
                </a:lnTo>
                <a:lnTo>
                  <a:pt x="946" y="363"/>
                </a:lnTo>
                <a:lnTo>
                  <a:pt x="962" y="369"/>
                </a:lnTo>
                <a:lnTo>
                  <a:pt x="978" y="376"/>
                </a:lnTo>
                <a:lnTo>
                  <a:pt x="993" y="383"/>
                </a:lnTo>
                <a:lnTo>
                  <a:pt x="1009" y="391"/>
                </a:lnTo>
                <a:lnTo>
                  <a:pt x="1024" y="399"/>
                </a:lnTo>
                <a:lnTo>
                  <a:pt x="1040" y="407"/>
                </a:lnTo>
                <a:lnTo>
                  <a:pt x="1055" y="416"/>
                </a:lnTo>
                <a:lnTo>
                  <a:pt x="1084" y="434"/>
                </a:lnTo>
                <a:lnTo>
                  <a:pt x="1099" y="444"/>
                </a:lnTo>
                <a:lnTo>
                  <a:pt x="1113" y="454"/>
                </a:lnTo>
                <a:lnTo>
                  <a:pt x="1127" y="465"/>
                </a:lnTo>
                <a:lnTo>
                  <a:pt x="1141" y="475"/>
                </a:lnTo>
                <a:lnTo>
                  <a:pt x="1155" y="486"/>
                </a:lnTo>
                <a:lnTo>
                  <a:pt x="1169" y="497"/>
                </a:lnTo>
                <a:lnTo>
                  <a:pt x="1196" y="521"/>
                </a:lnTo>
                <a:lnTo>
                  <a:pt x="1209" y="533"/>
                </a:lnTo>
                <a:lnTo>
                  <a:pt x="1222" y="545"/>
                </a:lnTo>
                <a:lnTo>
                  <a:pt x="1248" y="569"/>
                </a:lnTo>
                <a:lnTo>
                  <a:pt x="1274" y="595"/>
                </a:lnTo>
                <a:lnTo>
                  <a:pt x="1298" y="620"/>
                </a:lnTo>
                <a:lnTo>
                  <a:pt x="1353" y="556"/>
                </a:lnTo>
                <a:lnTo>
                  <a:pt x="1410" y="491"/>
                </a:lnTo>
                <a:lnTo>
                  <a:pt x="1376" y="457"/>
                </a:lnTo>
                <a:lnTo>
                  <a:pt x="1343" y="424"/>
                </a:lnTo>
                <a:lnTo>
                  <a:pt x="1308" y="392"/>
                </a:lnTo>
                <a:lnTo>
                  <a:pt x="1273" y="361"/>
                </a:lnTo>
                <a:lnTo>
                  <a:pt x="1255" y="346"/>
                </a:lnTo>
                <a:lnTo>
                  <a:pt x="1236" y="332"/>
                </a:lnTo>
                <a:lnTo>
                  <a:pt x="1218" y="318"/>
                </a:lnTo>
                <a:lnTo>
                  <a:pt x="1199" y="304"/>
                </a:lnTo>
                <a:lnTo>
                  <a:pt x="1180" y="291"/>
                </a:lnTo>
                <a:lnTo>
                  <a:pt x="1161" y="278"/>
                </a:lnTo>
                <a:lnTo>
                  <a:pt x="1141" y="266"/>
                </a:lnTo>
                <a:lnTo>
                  <a:pt x="1121" y="254"/>
                </a:lnTo>
                <a:lnTo>
                  <a:pt x="1101" y="243"/>
                </a:lnTo>
                <a:lnTo>
                  <a:pt x="1081" y="233"/>
                </a:lnTo>
                <a:lnTo>
                  <a:pt x="1060" y="223"/>
                </a:lnTo>
                <a:lnTo>
                  <a:pt x="1039" y="213"/>
                </a:lnTo>
                <a:lnTo>
                  <a:pt x="1017" y="204"/>
                </a:lnTo>
                <a:lnTo>
                  <a:pt x="995" y="196"/>
                </a:lnTo>
                <a:lnTo>
                  <a:pt x="973" y="189"/>
                </a:lnTo>
                <a:lnTo>
                  <a:pt x="950" y="182"/>
                </a:lnTo>
                <a:lnTo>
                  <a:pt x="927" y="176"/>
                </a:lnTo>
                <a:lnTo>
                  <a:pt x="915" y="173"/>
                </a:lnTo>
                <a:lnTo>
                  <a:pt x="903" y="171"/>
                </a:lnTo>
                <a:lnTo>
                  <a:pt x="879" y="166"/>
                </a:lnTo>
                <a:lnTo>
                  <a:pt x="855" y="162"/>
                </a:lnTo>
                <a:lnTo>
                  <a:pt x="830" y="159"/>
                </a:lnTo>
                <a:lnTo>
                  <a:pt x="805" y="157"/>
                </a:lnTo>
                <a:lnTo>
                  <a:pt x="779" y="156"/>
                </a:lnTo>
                <a:lnTo>
                  <a:pt x="752" y="156"/>
                </a:lnTo>
                <a:lnTo>
                  <a:pt x="737" y="156"/>
                </a:lnTo>
                <a:lnTo>
                  <a:pt x="721" y="156"/>
                </a:lnTo>
                <a:lnTo>
                  <a:pt x="691" y="159"/>
                </a:lnTo>
                <a:lnTo>
                  <a:pt x="661" y="162"/>
                </a:lnTo>
                <a:lnTo>
                  <a:pt x="646" y="165"/>
                </a:lnTo>
                <a:lnTo>
                  <a:pt x="631" y="167"/>
                </a:lnTo>
                <a:lnTo>
                  <a:pt x="603" y="174"/>
                </a:lnTo>
                <a:lnTo>
                  <a:pt x="588" y="178"/>
                </a:lnTo>
                <a:lnTo>
                  <a:pt x="574" y="182"/>
                </a:lnTo>
                <a:lnTo>
                  <a:pt x="560" y="186"/>
                </a:lnTo>
                <a:lnTo>
                  <a:pt x="546" y="191"/>
                </a:lnTo>
                <a:lnTo>
                  <a:pt x="533" y="196"/>
                </a:lnTo>
                <a:lnTo>
                  <a:pt x="519" y="202"/>
                </a:lnTo>
                <a:lnTo>
                  <a:pt x="506" y="207"/>
                </a:lnTo>
                <a:lnTo>
                  <a:pt x="493" y="213"/>
                </a:lnTo>
                <a:lnTo>
                  <a:pt x="480" y="220"/>
                </a:lnTo>
                <a:lnTo>
                  <a:pt x="467" y="226"/>
                </a:lnTo>
                <a:lnTo>
                  <a:pt x="442" y="240"/>
                </a:lnTo>
                <a:lnTo>
                  <a:pt x="430" y="248"/>
                </a:lnTo>
                <a:lnTo>
                  <a:pt x="418" y="255"/>
                </a:lnTo>
                <a:lnTo>
                  <a:pt x="406" y="263"/>
                </a:lnTo>
                <a:lnTo>
                  <a:pt x="395" y="272"/>
                </a:lnTo>
                <a:lnTo>
                  <a:pt x="383" y="280"/>
                </a:lnTo>
                <a:lnTo>
                  <a:pt x="372" y="289"/>
                </a:lnTo>
                <a:lnTo>
                  <a:pt x="350" y="307"/>
                </a:lnTo>
                <a:lnTo>
                  <a:pt x="330" y="327"/>
                </a:lnTo>
                <a:lnTo>
                  <a:pt x="320" y="337"/>
                </a:lnTo>
                <a:lnTo>
                  <a:pt x="310" y="347"/>
                </a:lnTo>
                <a:lnTo>
                  <a:pt x="301" y="357"/>
                </a:lnTo>
                <a:lnTo>
                  <a:pt x="291" y="368"/>
                </a:lnTo>
                <a:lnTo>
                  <a:pt x="274" y="390"/>
                </a:lnTo>
                <a:lnTo>
                  <a:pt x="265" y="401"/>
                </a:lnTo>
                <a:lnTo>
                  <a:pt x="257" y="413"/>
                </a:lnTo>
                <a:lnTo>
                  <a:pt x="242" y="436"/>
                </a:lnTo>
                <a:lnTo>
                  <a:pt x="234" y="448"/>
                </a:lnTo>
                <a:lnTo>
                  <a:pt x="227" y="461"/>
                </a:lnTo>
                <a:lnTo>
                  <a:pt x="221" y="473"/>
                </a:lnTo>
                <a:lnTo>
                  <a:pt x="214" y="486"/>
                </a:lnTo>
                <a:lnTo>
                  <a:pt x="208" y="499"/>
                </a:lnTo>
                <a:lnTo>
                  <a:pt x="202" y="511"/>
                </a:lnTo>
                <a:lnTo>
                  <a:pt x="192" y="538"/>
                </a:lnTo>
                <a:lnTo>
                  <a:pt x="187" y="551"/>
                </a:lnTo>
                <a:lnTo>
                  <a:pt x="182" y="565"/>
                </a:lnTo>
                <a:lnTo>
                  <a:pt x="178" y="579"/>
                </a:lnTo>
                <a:lnTo>
                  <a:pt x="174" y="592"/>
                </a:lnTo>
                <a:lnTo>
                  <a:pt x="171" y="606"/>
                </a:lnTo>
                <a:lnTo>
                  <a:pt x="168" y="620"/>
                </a:lnTo>
                <a:lnTo>
                  <a:pt x="162" y="649"/>
                </a:lnTo>
                <a:lnTo>
                  <a:pt x="160" y="663"/>
                </a:lnTo>
                <a:lnTo>
                  <a:pt x="159" y="678"/>
                </a:lnTo>
                <a:lnTo>
                  <a:pt x="157" y="693"/>
                </a:lnTo>
                <a:lnTo>
                  <a:pt x="156" y="707"/>
                </a:lnTo>
                <a:lnTo>
                  <a:pt x="156" y="722"/>
                </a:lnTo>
                <a:lnTo>
                  <a:pt x="156" y="738"/>
                </a:lnTo>
                <a:lnTo>
                  <a:pt x="156" y="753"/>
                </a:lnTo>
                <a:lnTo>
                  <a:pt x="156" y="768"/>
                </a:lnTo>
                <a:lnTo>
                  <a:pt x="159" y="797"/>
                </a:lnTo>
                <a:lnTo>
                  <a:pt x="160" y="812"/>
                </a:lnTo>
                <a:lnTo>
                  <a:pt x="162" y="826"/>
                </a:lnTo>
                <a:lnTo>
                  <a:pt x="168" y="855"/>
                </a:lnTo>
                <a:lnTo>
                  <a:pt x="171" y="869"/>
                </a:lnTo>
                <a:lnTo>
                  <a:pt x="174" y="883"/>
                </a:lnTo>
                <a:lnTo>
                  <a:pt x="178" y="897"/>
                </a:lnTo>
                <a:lnTo>
                  <a:pt x="182" y="910"/>
                </a:lnTo>
                <a:lnTo>
                  <a:pt x="192" y="937"/>
                </a:lnTo>
                <a:lnTo>
                  <a:pt x="197" y="951"/>
                </a:lnTo>
                <a:lnTo>
                  <a:pt x="202" y="964"/>
                </a:lnTo>
                <a:lnTo>
                  <a:pt x="208" y="977"/>
                </a:lnTo>
                <a:lnTo>
                  <a:pt x="214" y="990"/>
                </a:lnTo>
                <a:lnTo>
                  <a:pt x="227" y="1015"/>
                </a:lnTo>
                <a:lnTo>
                  <a:pt x="234" y="1027"/>
                </a:lnTo>
                <a:lnTo>
                  <a:pt x="242" y="1039"/>
                </a:lnTo>
                <a:lnTo>
                  <a:pt x="249" y="1051"/>
                </a:lnTo>
                <a:lnTo>
                  <a:pt x="257" y="1063"/>
                </a:lnTo>
                <a:lnTo>
                  <a:pt x="265" y="1074"/>
                </a:lnTo>
                <a:lnTo>
                  <a:pt x="274" y="1085"/>
                </a:lnTo>
                <a:lnTo>
                  <a:pt x="282" y="1096"/>
                </a:lnTo>
                <a:lnTo>
                  <a:pt x="291" y="1107"/>
                </a:lnTo>
                <a:lnTo>
                  <a:pt x="301" y="1118"/>
                </a:lnTo>
                <a:lnTo>
                  <a:pt x="310" y="1128"/>
                </a:lnTo>
                <a:lnTo>
                  <a:pt x="320" y="1139"/>
                </a:lnTo>
                <a:lnTo>
                  <a:pt x="330" y="1149"/>
                </a:lnTo>
                <a:lnTo>
                  <a:pt x="350" y="1168"/>
                </a:lnTo>
                <a:lnTo>
                  <a:pt x="361" y="1177"/>
                </a:lnTo>
                <a:lnTo>
                  <a:pt x="372" y="1186"/>
                </a:lnTo>
                <a:lnTo>
                  <a:pt x="383" y="1195"/>
                </a:lnTo>
                <a:lnTo>
                  <a:pt x="395" y="1204"/>
                </a:lnTo>
                <a:lnTo>
                  <a:pt x="418" y="1220"/>
                </a:lnTo>
                <a:lnTo>
                  <a:pt x="442" y="1235"/>
                </a:lnTo>
                <a:lnTo>
                  <a:pt x="467" y="1249"/>
                </a:lnTo>
                <a:lnTo>
                  <a:pt x="493" y="1262"/>
                </a:lnTo>
                <a:lnTo>
                  <a:pt x="519" y="1274"/>
                </a:lnTo>
                <a:lnTo>
                  <a:pt x="533" y="1279"/>
                </a:lnTo>
                <a:lnTo>
                  <a:pt x="546" y="1284"/>
                </a:lnTo>
                <a:lnTo>
                  <a:pt x="574" y="1293"/>
                </a:lnTo>
                <a:lnTo>
                  <a:pt x="603" y="1301"/>
                </a:lnTo>
                <a:lnTo>
                  <a:pt x="617" y="1305"/>
                </a:lnTo>
                <a:lnTo>
                  <a:pt x="631" y="1308"/>
                </a:lnTo>
                <a:lnTo>
                  <a:pt x="646" y="1311"/>
                </a:lnTo>
                <a:lnTo>
                  <a:pt x="661" y="1313"/>
                </a:lnTo>
                <a:lnTo>
                  <a:pt x="691" y="1317"/>
                </a:lnTo>
                <a:lnTo>
                  <a:pt x="706" y="1318"/>
                </a:lnTo>
                <a:lnTo>
                  <a:pt x="721" y="1319"/>
                </a:lnTo>
                <a:lnTo>
                  <a:pt x="752" y="1320"/>
                </a:lnTo>
                <a:close/>
                <a:moveTo>
                  <a:pt x="757" y="327"/>
                </a:moveTo>
                <a:lnTo>
                  <a:pt x="775" y="328"/>
                </a:lnTo>
                <a:lnTo>
                  <a:pt x="793" y="329"/>
                </a:lnTo>
                <a:lnTo>
                  <a:pt x="811" y="330"/>
                </a:lnTo>
                <a:lnTo>
                  <a:pt x="829" y="332"/>
                </a:lnTo>
                <a:lnTo>
                  <a:pt x="846" y="335"/>
                </a:lnTo>
                <a:lnTo>
                  <a:pt x="864" y="338"/>
                </a:lnTo>
                <a:lnTo>
                  <a:pt x="881" y="342"/>
                </a:lnTo>
                <a:lnTo>
                  <a:pt x="897" y="346"/>
                </a:lnTo>
                <a:lnTo>
                  <a:pt x="914" y="351"/>
                </a:lnTo>
                <a:lnTo>
                  <a:pt x="930" y="356"/>
                </a:lnTo>
                <a:lnTo>
                  <a:pt x="946" y="362"/>
                </a:lnTo>
                <a:lnTo>
                  <a:pt x="962" y="368"/>
                </a:lnTo>
                <a:lnTo>
                  <a:pt x="978" y="374"/>
                </a:lnTo>
                <a:lnTo>
                  <a:pt x="994" y="381"/>
                </a:lnTo>
                <a:lnTo>
                  <a:pt x="1009" y="389"/>
                </a:lnTo>
                <a:lnTo>
                  <a:pt x="1024" y="397"/>
                </a:lnTo>
                <a:lnTo>
                  <a:pt x="1039" y="405"/>
                </a:lnTo>
                <a:lnTo>
                  <a:pt x="1054" y="414"/>
                </a:lnTo>
                <a:lnTo>
                  <a:pt x="1069" y="423"/>
                </a:lnTo>
                <a:lnTo>
                  <a:pt x="1083" y="432"/>
                </a:lnTo>
                <a:lnTo>
                  <a:pt x="1112" y="452"/>
                </a:lnTo>
                <a:lnTo>
                  <a:pt x="1126" y="462"/>
                </a:lnTo>
                <a:lnTo>
                  <a:pt x="1140" y="473"/>
                </a:lnTo>
                <a:lnTo>
                  <a:pt x="1168" y="496"/>
                </a:lnTo>
                <a:lnTo>
                  <a:pt x="1195" y="519"/>
                </a:lnTo>
                <a:lnTo>
                  <a:pt x="1222" y="544"/>
                </a:lnTo>
                <a:lnTo>
                  <a:pt x="1235" y="556"/>
                </a:lnTo>
                <a:lnTo>
                  <a:pt x="1248" y="569"/>
                </a:lnTo>
                <a:lnTo>
                  <a:pt x="1222" y="545"/>
                </a:lnTo>
                <a:lnTo>
                  <a:pt x="1209" y="533"/>
                </a:lnTo>
                <a:lnTo>
                  <a:pt x="1196" y="521"/>
                </a:lnTo>
                <a:lnTo>
                  <a:pt x="1169" y="497"/>
                </a:lnTo>
                <a:lnTo>
                  <a:pt x="1141" y="475"/>
                </a:lnTo>
                <a:lnTo>
                  <a:pt x="1127" y="465"/>
                </a:lnTo>
                <a:lnTo>
                  <a:pt x="1113" y="454"/>
                </a:lnTo>
                <a:lnTo>
                  <a:pt x="1084" y="434"/>
                </a:lnTo>
                <a:lnTo>
                  <a:pt x="1070" y="425"/>
                </a:lnTo>
                <a:lnTo>
                  <a:pt x="1055" y="416"/>
                </a:lnTo>
                <a:lnTo>
                  <a:pt x="1025" y="399"/>
                </a:lnTo>
                <a:lnTo>
                  <a:pt x="1010" y="391"/>
                </a:lnTo>
                <a:lnTo>
                  <a:pt x="994" y="383"/>
                </a:lnTo>
                <a:lnTo>
                  <a:pt x="978" y="376"/>
                </a:lnTo>
                <a:lnTo>
                  <a:pt x="963" y="369"/>
                </a:lnTo>
                <a:lnTo>
                  <a:pt x="947" y="363"/>
                </a:lnTo>
                <a:lnTo>
                  <a:pt x="930" y="357"/>
                </a:lnTo>
                <a:lnTo>
                  <a:pt x="914" y="352"/>
                </a:lnTo>
                <a:lnTo>
                  <a:pt x="897" y="347"/>
                </a:lnTo>
                <a:lnTo>
                  <a:pt x="880" y="342"/>
                </a:lnTo>
                <a:lnTo>
                  <a:pt x="863" y="339"/>
                </a:lnTo>
                <a:lnTo>
                  <a:pt x="846" y="335"/>
                </a:lnTo>
                <a:lnTo>
                  <a:pt x="829" y="333"/>
                </a:lnTo>
                <a:lnTo>
                  <a:pt x="811" y="330"/>
                </a:lnTo>
                <a:lnTo>
                  <a:pt x="793" y="329"/>
                </a:lnTo>
                <a:lnTo>
                  <a:pt x="775" y="328"/>
                </a:lnTo>
                <a:lnTo>
                  <a:pt x="757" y="327"/>
                </a:lnTo>
                <a:close/>
                <a:moveTo>
                  <a:pt x="1410" y="984"/>
                </a:moveTo>
                <a:lnTo>
                  <a:pt x="1382" y="953"/>
                </a:lnTo>
                <a:lnTo>
                  <a:pt x="1341" y="905"/>
                </a:lnTo>
                <a:lnTo>
                  <a:pt x="1298" y="854"/>
                </a:lnTo>
                <a:lnTo>
                  <a:pt x="1353" y="919"/>
                </a:lnTo>
                <a:lnTo>
                  <a:pt x="1410" y="9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743988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1CA3-1656-4C40-A3B0-C9A6E9FFE12C}"/>
              </a:ext>
            </a:extLst>
          </p:cNvPr>
          <p:cNvSpPr>
            <a:spLocks noGrp="1"/>
          </p:cNvSpPr>
          <p:nvPr>
            <p:ph type="ctrTitle"/>
          </p:nvPr>
        </p:nvSpPr>
        <p:spPr>
          <a:xfrm>
            <a:off x="695325" y="2204864"/>
            <a:ext cx="10801350" cy="2448272"/>
          </a:xfrm>
        </p:spPr>
        <p:txBody>
          <a:bodyPr tIns="144000" anchor="ctr" anchorCtr="0"/>
          <a:lstStyle>
            <a:lvl1pPr algn="ctr">
              <a:defRPr sz="6000">
                <a:solidFill>
                  <a:schemeClr val="bg1"/>
                </a:solidFill>
              </a:defRPr>
            </a:lvl1pPr>
          </a:lstStyle>
          <a:p>
            <a:r>
              <a:rPr lang="fi-FI"/>
              <a:t>Muokkaa ots. perustyyl. napsautt.</a:t>
            </a:r>
            <a:endParaRPr lang="en-US"/>
          </a:p>
        </p:txBody>
      </p:sp>
      <p:sp>
        <p:nvSpPr>
          <p:cNvPr id="12" name="Subtitle 2">
            <a:extLst>
              <a:ext uri="{FF2B5EF4-FFF2-40B4-BE49-F238E27FC236}">
                <a16:creationId xmlns:a16="http://schemas.microsoft.com/office/drawing/2014/main" id="{35C1E4B4-60DB-4F94-95F5-AEC9D6BB3808}"/>
              </a:ext>
            </a:extLst>
          </p:cNvPr>
          <p:cNvSpPr>
            <a:spLocks noGrp="1"/>
          </p:cNvSpPr>
          <p:nvPr>
            <p:ph type="subTitle" idx="1"/>
          </p:nvPr>
        </p:nvSpPr>
        <p:spPr>
          <a:xfrm>
            <a:off x="695325" y="4941168"/>
            <a:ext cx="10801350" cy="720080"/>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13" name="Text Placeholder 22">
            <a:extLst>
              <a:ext uri="{FF2B5EF4-FFF2-40B4-BE49-F238E27FC236}">
                <a16:creationId xmlns:a16="http://schemas.microsoft.com/office/drawing/2014/main" id="{A6C60964-78E5-42EB-A185-D45C3E9AAB61}"/>
              </a:ext>
            </a:extLst>
          </p:cNvPr>
          <p:cNvSpPr>
            <a:spLocks noGrp="1"/>
          </p:cNvSpPr>
          <p:nvPr>
            <p:ph type="body" sz="quarter" idx="22" hasCustomPrompt="1"/>
          </p:nvPr>
        </p:nvSpPr>
        <p:spPr>
          <a:xfrm>
            <a:off x="695400" y="5661248"/>
            <a:ext cx="10801200" cy="153888"/>
          </a:xfrm>
        </p:spPr>
        <p:txBody>
          <a:bodyPr wrap="square" anchor="ctr" anchorCtr="0">
            <a:spAutoFit/>
          </a:bodyPr>
          <a:lstStyle>
            <a:lvl1pPr marL="0" marR="0" indent="0" algn="ctr" defTabSz="914400" rtl="0" eaLnBrk="1" fontAlgn="auto" latinLnBrk="0" hangingPunct="1">
              <a:lnSpc>
                <a:spcPct val="100000"/>
              </a:lnSpc>
              <a:spcBef>
                <a:spcPts val="600"/>
              </a:spcBef>
              <a:spcAft>
                <a:spcPts val="0"/>
              </a:spcAft>
              <a:buClr>
                <a:schemeClr val="accent4"/>
              </a:buClr>
              <a:buSzTx/>
              <a:buFontTx/>
              <a:buNone/>
              <a:tabLst/>
              <a:defRPr sz="1000" cap="all" spc="100" baseline="0">
                <a:solidFill>
                  <a:schemeClr val="bg1"/>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marL="0" marR="0" lvl="0" indent="0" algn="ctr" defTabSz="914400" rtl="0" eaLnBrk="1" fontAlgn="auto" latinLnBrk="0" hangingPunct="1">
              <a:lnSpc>
                <a:spcPct val="100000"/>
              </a:lnSpc>
              <a:spcBef>
                <a:spcPts val="600"/>
              </a:spcBef>
              <a:spcAft>
                <a:spcPts val="0"/>
              </a:spcAft>
              <a:buClr>
                <a:schemeClr val="accent4"/>
              </a:buClr>
              <a:buSzTx/>
              <a:buFontTx/>
              <a:buNone/>
              <a:tabLst/>
              <a:defRPr/>
            </a:pPr>
            <a:r>
              <a:rPr lang="en-US"/>
              <a:t>ADD </a:t>
            </a:r>
            <a:r>
              <a:rPr lang="en-US" err="1"/>
              <a:t>ClassiFication</a:t>
            </a:r>
            <a:r>
              <a:rPr lang="en-US"/>
              <a:t> [Public/Internal/Confidential/Secret]</a:t>
            </a:r>
          </a:p>
        </p:txBody>
      </p:sp>
      <p:sp>
        <p:nvSpPr>
          <p:cNvPr id="3" name="Date Placeholder 2"/>
          <p:cNvSpPr>
            <a:spLocks noGrp="1"/>
          </p:cNvSpPr>
          <p:nvPr>
            <p:ph type="dt" sz="half" idx="23"/>
          </p:nvPr>
        </p:nvSpPr>
        <p:spPr/>
        <p:txBody>
          <a:bodyPr/>
          <a:lstStyle>
            <a:lvl1pPr>
              <a:defRPr>
                <a:solidFill>
                  <a:schemeClr val="bg1"/>
                </a:solidFill>
              </a:defRPr>
            </a:lvl1pPr>
          </a:lstStyle>
          <a:p>
            <a:fld id="{DA3B3A21-0483-482A-831A-6EFBEC021A07}" type="datetime5">
              <a:rPr lang="en-US" smtClean="0"/>
              <a:pPr/>
              <a:t>3-May-24</a:t>
            </a:fld>
            <a:endParaRPr lang="en-US"/>
          </a:p>
        </p:txBody>
      </p:sp>
      <p:sp>
        <p:nvSpPr>
          <p:cNvPr id="4" name="Footer Placeholder 3"/>
          <p:cNvSpPr>
            <a:spLocks noGrp="1"/>
          </p:cNvSpPr>
          <p:nvPr>
            <p:ph type="ftr" sz="quarter" idx="24"/>
          </p:nvPr>
        </p:nvSpPr>
        <p:spPr/>
        <p:txBody>
          <a:bodyPr/>
          <a:lstStyle>
            <a:lvl1pPr>
              <a:defRPr>
                <a:solidFill>
                  <a:schemeClr val="bg1"/>
                </a:solidFill>
              </a:defRPr>
            </a:lvl1pPr>
          </a:lstStyle>
          <a:p>
            <a:r>
              <a:rPr lang="en-US"/>
              <a:t>Presentation name</a:t>
            </a:r>
          </a:p>
        </p:txBody>
      </p:sp>
      <p:sp>
        <p:nvSpPr>
          <p:cNvPr id="5" name="Slide Number Placeholder 4"/>
          <p:cNvSpPr>
            <a:spLocks noGrp="1"/>
          </p:cNvSpPr>
          <p:nvPr>
            <p:ph type="sldNum" sz="quarter" idx="25"/>
          </p:nvPr>
        </p:nvSpPr>
        <p:spPr/>
        <p:txBody>
          <a:bodyPr/>
          <a:lstStyle>
            <a:lvl1pPr>
              <a:defRPr>
                <a:solidFill>
                  <a:schemeClr val="bg1"/>
                </a:solidFill>
              </a:defRPr>
            </a:lvl1pPr>
          </a:lstStyle>
          <a:p>
            <a:fld id="{53423170-81E0-42FA-B462-EC61AB4B6581}" type="slidenum">
              <a:rPr lang="en-US" smtClean="0"/>
              <a:pPr/>
              <a:t>‹#›</a:t>
            </a:fld>
            <a:endParaRPr lang="en-US"/>
          </a:p>
        </p:txBody>
      </p:sp>
      <p:sp>
        <p:nvSpPr>
          <p:cNvPr id="14" name="Freeform 6"/>
          <p:cNvSpPr>
            <a:spLocks noChangeAspect="1" noEditPoints="1"/>
          </p:cNvSpPr>
          <p:nvPr userDrawn="1"/>
        </p:nvSpPr>
        <p:spPr bwMode="auto">
          <a:xfrm>
            <a:off x="695325" y="6164725"/>
            <a:ext cx="1518810" cy="288000"/>
          </a:xfrm>
          <a:custGeom>
            <a:avLst/>
            <a:gdLst>
              <a:gd name="T0" fmla="*/ 3261 w 3681"/>
              <a:gd name="T1" fmla="*/ 14 h 698"/>
              <a:gd name="T2" fmla="*/ 1996 w 3681"/>
              <a:gd name="T3" fmla="*/ 116 h 698"/>
              <a:gd name="T4" fmla="*/ 1857 w 3681"/>
              <a:gd name="T5" fmla="*/ 166 h 698"/>
              <a:gd name="T6" fmla="*/ 1772 w 3681"/>
              <a:gd name="T7" fmla="*/ 256 h 698"/>
              <a:gd name="T8" fmla="*/ 1750 w 3681"/>
              <a:gd name="T9" fmla="*/ 362 h 698"/>
              <a:gd name="T10" fmla="*/ 1791 w 3681"/>
              <a:gd name="T11" fmla="*/ 472 h 698"/>
              <a:gd name="T12" fmla="*/ 1893 w 3681"/>
              <a:gd name="T13" fmla="*/ 552 h 698"/>
              <a:gd name="T14" fmla="*/ 2047 w 3681"/>
              <a:gd name="T15" fmla="*/ 586 h 698"/>
              <a:gd name="T16" fmla="*/ 2209 w 3681"/>
              <a:gd name="T17" fmla="*/ 563 h 698"/>
              <a:gd name="T18" fmla="*/ 2322 w 3681"/>
              <a:gd name="T19" fmla="*/ 491 h 698"/>
              <a:gd name="T20" fmla="*/ 2373 w 3681"/>
              <a:gd name="T21" fmla="*/ 397 h 698"/>
              <a:gd name="T22" fmla="*/ 2366 w 3681"/>
              <a:gd name="T23" fmla="*/ 278 h 698"/>
              <a:gd name="T24" fmla="*/ 2294 w 3681"/>
              <a:gd name="T25" fmla="*/ 181 h 698"/>
              <a:gd name="T26" fmla="*/ 2165 w 3681"/>
              <a:gd name="T27" fmla="*/ 122 h 698"/>
              <a:gd name="T28" fmla="*/ 2132 w 3681"/>
              <a:gd name="T29" fmla="*/ 4 h 698"/>
              <a:gd name="T30" fmla="*/ 2264 w 3681"/>
              <a:gd name="T31" fmla="*/ 36 h 698"/>
              <a:gd name="T32" fmla="*/ 2397 w 3681"/>
              <a:gd name="T33" fmla="*/ 123 h 698"/>
              <a:gd name="T34" fmla="*/ 2478 w 3681"/>
              <a:gd name="T35" fmla="*/ 258 h 698"/>
              <a:gd name="T36" fmla="*/ 2482 w 3681"/>
              <a:gd name="T37" fmla="*/ 422 h 698"/>
              <a:gd name="T38" fmla="*/ 2421 w 3681"/>
              <a:gd name="T39" fmla="*/ 549 h 698"/>
              <a:gd name="T40" fmla="*/ 2308 w 3681"/>
              <a:gd name="T41" fmla="*/ 641 h 698"/>
              <a:gd name="T42" fmla="*/ 2110 w 3681"/>
              <a:gd name="T43" fmla="*/ 696 h 698"/>
              <a:gd name="T44" fmla="*/ 1913 w 3681"/>
              <a:gd name="T45" fmla="*/ 678 h 698"/>
              <a:gd name="T46" fmla="*/ 1789 w 3681"/>
              <a:gd name="T47" fmla="*/ 622 h 698"/>
              <a:gd name="T48" fmla="*/ 1678 w 3681"/>
              <a:gd name="T49" fmla="*/ 505 h 698"/>
              <a:gd name="T50" fmla="*/ 1639 w 3681"/>
              <a:gd name="T51" fmla="*/ 368 h 698"/>
              <a:gd name="T52" fmla="*/ 1670 w 3681"/>
              <a:gd name="T53" fmla="*/ 209 h 698"/>
              <a:gd name="T54" fmla="*/ 1759 w 3681"/>
              <a:gd name="T55" fmla="*/ 98 h 698"/>
              <a:gd name="T56" fmla="*/ 1913 w 3681"/>
              <a:gd name="T57" fmla="*/ 20 h 698"/>
              <a:gd name="T58" fmla="*/ 829 w 3681"/>
              <a:gd name="T59" fmla="*/ 390 h 698"/>
              <a:gd name="T60" fmla="*/ 878 w 3681"/>
              <a:gd name="T61" fmla="*/ 488 h 698"/>
              <a:gd name="T62" fmla="*/ 980 w 3681"/>
              <a:gd name="T63" fmla="*/ 557 h 698"/>
              <a:gd name="T64" fmla="*/ 1123 w 3681"/>
              <a:gd name="T65" fmla="*/ 586 h 698"/>
              <a:gd name="T66" fmla="*/ 1272 w 3681"/>
              <a:gd name="T67" fmla="*/ 567 h 698"/>
              <a:gd name="T68" fmla="*/ 1388 w 3681"/>
              <a:gd name="T69" fmla="*/ 499 h 698"/>
              <a:gd name="T70" fmla="*/ 1530 w 3681"/>
              <a:gd name="T71" fmla="*/ 497 h 698"/>
              <a:gd name="T72" fmla="*/ 1457 w 3681"/>
              <a:gd name="T73" fmla="*/ 590 h 698"/>
              <a:gd name="T74" fmla="*/ 1331 w 3681"/>
              <a:gd name="T75" fmla="*/ 665 h 698"/>
              <a:gd name="T76" fmla="*/ 1198 w 3681"/>
              <a:gd name="T77" fmla="*/ 695 h 698"/>
              <a:gd name="T78" fmla="*/ 1009 w 3681"/>
              <a:gd name="T79" fmla="*/ 683 h 698"/>
              <a:gd name="T80" fmla="*/ 879 w 3681"/>
              <a:gd name="T81" fmla="*/ 632 h 698"/>
              <a:gd name="T82" fmla="*/ 762 w 3681"/>
              <a:gd name="T83" fmla="*/ 520 h 698"/>
              <a:gd name="T84" fmla="*/ 714 w 3681"/>
              <a:gd name="T85" fmla="*/ 377 h 698"/>
              <a:gd name="T86" fmla="*/ 737 w 3681"/>
              <a:gd name="T87" fmla="*/ 225 h 698"/>
              <a:gd name="T88" fmla="*/ 819 w 3681"/>
              <a:gd name="T89" fmla="*/ 110 h 698"/>
              <a:gd name="T90" fmla="*/ 969 w 3681"/>
              <a:gd name="T91" fmla="*/ 26 h 698"/>
              <a:gd name="T92" fmla="*/ 1185 w 3681"/>
              <a:gd name="T93" fmla="*/ 1 h 698"/>
              <a:gd name="T94" fmla="*/ 1330 w 3681"/>
              <a:gd name="T95" fmla="*/ 33 h 698"/>
              <a:gd name="T96" fmla="*/ 1459 w 3681"/>
              <a:gd name="T97" fmla="*/ 110 h 698"/>
              <a:gd name="T98" fmla="*/ 1548 w 3681"/>
              <a:gd name="T99" fmla="*/ 241 h 698"/>
              <a:gd name="T100" fmla="*/ 1566 w 3681"/>
              <a:gd name="T101" fmla="*/ 379 h 698"/>
              <a:gd name="T102" fmla="*/ 1402 w 3681"/>
              <a:gd name="T103" fmla="*/ 213 h 698"/>
              <a:gd name="T104" fmla="*/ 1284 w 3681"/>
              <a:gd name="T105" fmla="*/ 135 h 698"/>
              <a:gd name="T106" fmla="*/ 1140 w 3681"/>
              <a:gd name="T107" fmla="*/ 112 h 698"/>
              <a:gd name="T108" fmla="*/ 1007 w 3681"/>
              <a:gd name="T109" fmla="*/ 131 h 698"/>
              <a:gd name="T110" fmla="*/ 906 w 3681"/>
              <a:gd name="T111" fmla="*/ 184 h 698"/>
              <a:gd name="T112" fmla="*/ 840 w 3681"/>
              <a:gd name="T113" fmla="*/ 271 h 698"/>
              <a:gd name="T114" fmla="*/ 106 w 3681"/>
              <a:gd name="T115" fmla="*/ 14 h 698"/>
              <a:gd name="T116" fmla="*/ 2591 w 3681"/>
              <a:gd name="T117" fmla="*/ 1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1" h="698">
                <a:moveTo>
                  <a:pt x="3213" y="475"/>
                </a:moveTo>
                <a:lnTo>
                  <a:pt x="3491" y="475"/>
                </a:lnTo>
                <a:lnTo>
                  <a:pt x="3352" y="94"/>
                </a:lnTo>
                <a:lnTo>
                  <a:pt x="3213" y="475"/>
                </a:lnTo>
                <a:close/>
                <a:moveTo>
                  <a:pt x="3569" y="688"/>
                </a:moveTo>
                <a:lnTo>
                  <a:pt x="3527" y="573"/>
                </a:lnTo>
                <a:lnTo>
                  <a:pt x="3177" y="573"/>
                </a:lnTo>
                <a:lnTo>
                  <a:pt x="3135" y="688"/>
                </a:lnTo>
                <a:lnTo>
                  <a:pt x="3023" y="688"/>
                </a:lnTo>
                <a:lnTo>
                  <a:pt x="3261" y="14"/>
                </a:lnTo>
                <a:lnTo>
                  <a:pt x="3331" y="14"/>
                </a:lnTo>
                <a:lnTo>
                  <a:pt x="3373" y="14"/>
                </a:lnTo>
                <a:lnTo>
                  <a:pt x="3443" y="14"/>
                </a:lnTo>
                <a:lnTo>
                  <a:pt x="3681" y="688"/>
                </a:lnTo>
                <a:lnTo>
                  <a:pt x="3569" y="688"/>
                </a:lnTo>
                <a:close/>
                <a:moveTo>
                  <a:pt x="2064" y="112"/>
                </a:moveTo>
                <a:lnTo>
                  <a:pt x="2047" y="112"/>
                </a:lnTo>
                <a:lnTo>
                  <a:pt x="2029" y="113"/>
                </a:lnTo>
                <a:lnTo>
                  <a:pt x="2012" y="114"/>
                </a:lnTo>
                <a:lnTo>
                  <a:pt x="1996" y="116"/>
                </a:lnTo>
                <a:lnTo>
                  <a:pt x="1980" y="119"/>
                </a:lnTo>
                <a:lnTo>
                  <a:pt x="1964" y="122"/>
                </a:lnTo>
                <a:lnTo>
                  <a:pt x="1949" y="126"/>
                </a:lnTo>
                <a:lnTo>
                  <a:pt x="1934" y="130"/>
                </a:lnTo>
                <a:lnTo>
                  <a:pt x="1920" y="135"/>
                </a:lnTo>
                <a:lnTo>
                  <a:pt x="1906" y="140"/>
                </a:lnTo>
                <a:lnTo>
                  <a:pt x="1893" y="146"/>
                </a:lnTo>
                <a:lnTo>
                  <a:pt x="1880" y="152"/>
                </a:lnTo>
                <a:lnTo>
                  <a:pt x="1868" y="159"/>
                </a:lnTo>
                <a:lnTo>
                  <a:pt x="1857" y="166"/>
                </a:lnTo>
                <a:lnTo>
                  <a:pt x="1846" y="173"/>
                </a:lnTo>
                <a:lnTo>
                  <a:pt x="1835" y="181"/>
                </a:lnTo>
                <a:lnTo>
                  <a:pt x="1825" y="189"/>
                </a:lnTo>
                <a:lnTo>
                  <a:pt x="1816" y="198"/>
                </a:lnTo>
                <a:lnTo>
                  <a:pt x="1807" y="207"/>
                </a:lnTo>
                <a:lnTo>
                  <a:pt x="1799" y="216"/>
                </a:lnTo>
                <a:lnTo>
                  <a:pt x="1791" y="226"/>
                </a:lnTo>
                <a:lnTo>
                  <a:pt x="1784" y="236"/>
                </a:lnTo>
                <a:lnTo>
                  <a:pt x="1778" y="246"/>
                </a:lnTo>
                <a:lnTo>
                  <a:pt x="1772" y="256"/>
                </a:lnTo>
                <a:lnTo>
                  <a:pt x="1767" y="267"/>
                </a:lnTo>
                <a:lnTo>
                  <a:pt x="1763" y="278"/>
                </a:lnTo>
                <a:lnTo>
                  <a:pt x="1759" y="289"/>
                </a:lnTo>
                <a:lnTo>
                  <a:pt x="1757" y="295"/>
                </a:lnTo>
                <a:lnTo>
                  <a:pt x="1756" y="301"/>
                </a:lnTo>
                <a:lnTo>
                  <a:pt x="1753" y="312"/>
                </a:lnTo>
                <a:lnTo>
                  <a:pt x="1752" y="324"/>
                </a:lnTo>
                <a:lnTo>
                  <a:pt x="1750" y="336"/>
                </a:lnTo>
                <a:lnTo>
                  <a:pt x="1750" y="348"/>
                </a:lnTo>
                <a:lnTo>
                  <a:pt x="1750" y="362"/>
                </a:lnTo>
                <a:lnTo>
                  <a:pt x="1752" y="374"/>
                </a:lnTo>
                <a:lnTo>
                  <a:pt x="1753" y="385"/>
                </a:lnTo>
                <a:lnTo>
                  <a:pt x="1756" y="397"/>
                </a:lnTo>
                <a:lnTo>
                  <a:pt x="1759" y="409"/>
                </a:lnTo>
                <a:lnTo>
                  <a:pt x="1763" y="420"/>
                </a:lnTo>
                <a:lnTo>
                  <a:pt x="1767" y="431"/>
                </a:lnTo>
                <a:lnTo>
                  <a:pt x="1772" y="442"/>
                </a:lnTo>
                <a:lnTo>
                  <a:pt x="1778" y="452"/>
                </a:lnTo>
                <a:lnTo>
                  <a:pt x="1784" y="462"/>
                </a:lnTo>
                <a:lnTo>
                  <a:pt x="1791" y="472"/>
                </a:lnTo>
                <a:lnTo>
                  <a:pt x="1799" y="482"/>
                </a:lnTo>
                <a:lnTo>
                  <a:pt x="1807" y="491"/>
                </a:lnTo>
                <a:lnTo>
                  <a:pt x="1816" y="500"/>
                </a:lnTo>
                <a:lnTo>
                  <a:pt x="1825" y="509"/>
                </a:lnTo>
                <a:lnTo>
                  <a:pt x="1835" y="517"/>
                </a:lnTo>
                <a:lnTo>
                  <a:pt x="1846" y="525"/>
                </a:lnTo>
                <a:lnTo>
                  <a:pt x="1857" y="532"/>
                </a:lnTo>
                <a:lnTo>
                  <a:pt x="1868" y="539"/>
                </a:lnTo>
                <a:lnTo>
                  <a:pt x="1880" y="546"/>
                </a:lnTo>
                <a:lnTo>
                  <a:pt x="1893" y="552"/>
                </a:lnTo>
                <a:lnTo>
                  <a:pt x="1906" y="558"/>
                </a:lnTo>
                <a:lnTo>
                  <a:pt x="1920" y="563"/>
                </a:lnTo>
                <a:lnTo>
                  <a:pt x="1934" y="568"/>
                </a:lnTo>
                <a:lnTo>
                  <a:pt x="1949" y="572"/>
                </a:lnTo>
                <a:lnTo>
                  <a:pt x="1964" y="576"/>
                </a:lnTo>
                <a:lnTo>
                  <a:pt x="1980" y="579"/>
                </a:lnTo>
                <a:lnTo>
                  <a:pt x="1996" y="581"/>
                </a:lnTo>
                <a:lnTo>
                  <a:pt x="2012" y="584"/>
                </a:lnTo>
                <a:lnTo>
                  <a:pt x="2029" y="585"/>
                </a:lnTo>
                <a:lnTo>
                  <a:pt x="2047" y="586"/>
                </a:lnTo>
                <a:lnTo>
                  <a:pt x="2064" y="586"/>
                </a:lnTo>
                <a:lnTo>
                  <a:pt x="2082" y="586"/>
                </a:lnTo>
                <a:lnTo>
                  <a:pt x="2100" y="585"/>
                </a:lnTo>
                <a:lnTo>
                  <a:pt x="2117" y="584"/>
                </a:lnTo>
                <a:lnTo>
                  <a:pt x="2133" y="581"/>
                </a:lnTo>
                <a:lnTo>
                  <a:pt x="2149" y="579"/>
                </a:lnTo>
                <a:lnTo>
                  <a:pt x="2165" y="576"/>
                </a:lnTo>
                <a:lnTo>
                  <a:pt x="2180" y="572"/>
                </a:lnTo>
                <a:lnTo>
                  <a:pt x="2195" y="568"/>
                </a:lnTo>
                <a:lnTo>
                  <a:pt x="2209" y="563"/>
                </a:lnTo>
                <a:lnTo>
                  <a:pt x="2223" y="558"/>
                </a:lnTo>
                <a:lnTo>
                  <a:pt x="2236" y="552"/>
                </a:lnTo>
                <a:lnTo>
                  <a:pt x="2248" y="546"/>
                </a:lnTo>
                <a:lnTo>
                  <a:pt x="2261" y="539"/>
                </a:lnTo>
                <a:lnTo>
                  <a:pt x="2272" y="532"/>
                </a:lnTo>
                <a:lnTo>
                  <a:pt x="2283" y="525"/>
                </a:lnTo>
                <a:lnTo>
                  <a:pt x="2294" y="517"/>
                </a:lnTo>
                <a:lnTo>
                  <a:pt x="2304" y="509"/>
                </a:lnTo>
                <a:lnTo>
                  <a:pt x="2313" y="500"/>
                </a:lnTo>
                <a:lnTo>
                  <a:pt x="2322" y="491"/>
                </a:lnTo>
                <a:lnTo>
                  <a:pt x="2330" y="482"/>
                </a:lnTo>
                <a:lnTo>
                  <a:pt x="2338" y="472"/>
                </a:lnTo>
                <a:lnTo>
                  <a:pt x="2345" y="462"/>
                </a:lnTo>
                <a:lnTo>
                  <a:pt x="2351" y="452"/>
                </a:lnTo>
                <a:lnTo>
                  <a:pt x="2357" y="442"/>
                </a:lnTo>
                <a:lnTo>
                  <a:pt x="2362" y="431"/>
                </a:lnTo>
                <a:lnTo>
                  <a:pt x="2366" y="420"/>
                </a:lnTo>
                <a:lnTo>
                  <a:pt x="2370" y="409"/>
                </a:lnTo>
                <a:lnTo>
                  <a:pt x="2372" y="403"/>
                </a:lnTo>
                <a:lnTo>
                  <a:pt x="2373" y="397"/>
                </a:lnTo>
                <a:lnTo>
                  <a:pt x="2376" y="385"/>
                </a:lnTo>
                <a:lnTo>
                  <a:pt x="2377" y="374"/>
                </a:lnTo>
                <a:lnTo>
                  <a:pt x="2378" y="362"/>
                </a:lnTo>
                <a:lnTo>
                  <a:pt x="2379" y="348"/>
                </a:lnTo>
                <a:lnTo>
                  <a:pt x="2378" y="336"/>
                </a:lnTo>
                <a:lnTo>
                  <a:pt x="2377" y="324"/>
                </a:lnTo>
                <a:lnTo>
                  <a:pt x="2376" y="312"/>
                </a:lnTo>
                <a:lnTo>
                  <a:pt x="2373" y="301"/>
                </a:lnTo>
                <a:lnTo>
                  <a:pt x="2370" y="289"/>
                </a:lnTo>
                <a:lnTo>
                  <a:pt x="2366" y="278"/>
                </a:lnTo>
                <a:lnTo>
                  <a:pt x="2362" y="267"/>
                </a:lnTo>
                <a:lnTo>
                  <a:pt x="2357" y="256"/>
                </a:lnTo>
                <a:lnTo>
                  <a:pt x="2351" y="246"/>
                </a:lnTo>
                <a:lnTo>
                  <a:pt x="2345" y="236"/>
                </a:lnTo>
                <a:lnTo>
                  <a:pt x="2338" y="226"/>
                </a:lnTo>
                <a:lnTo>
                  <a:pt x="2330" y="216"/>
                </a:lnTo>
                <a:lnTo>
                  <a:pt x="2322" y="207"/>
                </a:lnTo>
                <a:lnTo>
                  <a:pt x="2313" y="198"/>
                </a:lnTo>
                <a:lnTo>
                  <a:pt x="2304" y="189"/>
                </a:lnTo>
                <a:lnTo>
                  <a:pt x="2294" y="181"/>
                </a:lnTo>
                <a:lnTo>
                  <a:pt x="2283" y="173"/>
                </a:lnTo>
                <a:lnTo>
                  <a:pt x="2272" y="166"/>
                </a:lnTo>
                <a:lnTo>
                  <a:pt x="2261" y="159"/>
                </a:lnTo>
                <a:lnTo>
                  <a:pt x="2248" y="152"/>
                </a:lnTo>
                <a:lnTo>
                  <a:pt x="2236" y="146"/>
                </a:lnTo>
                <a:lnTo>
                  <a:pt x="2223" y="140"/>
                </a:lnTo>
                <a:lnTo>
                  <a:pt x="2209" y="135"/>
                </a:lnTo>
                <a:lnTo>
                  <a:pt x="2195" y="130"/>
                </a:lnTo>
                <a:lnTo>
                  <a:pt x="2180" y="126"/>
                </a:lnTo>
                <a:lnTo>
                  <a:pt x="2165" y="122"/>
                </a:lnTo>
                <a:lnTo>
                  <a:pt x="2149" y="119"/>
                </a:lnTo>
                <a:lnTo>
                  <a:pt x="2133" y="116"/>
                </a:lnTo>
                <a:lnTo>
                  <a:pt x="2117" y="114"/>
                </a:lnTo>
                <a:lnTo>
                  <a:pt x="2100" y="113"/>
                </a:lnTo>
                <a:lnTo>
                  <a:pt x="2082" y="112"/>
                </a:lnTo>
                <a:lnTo>
                  <a:pt x="2064" y="112"/>
                </a:lnTo>
                <a:close/>
                <a:moveTo>
                  <a:pt x="2064" y="0"/>
                </a:moveTo>
                <a:lnTo>
                  <a:pt x="2087" y="0"/>
                </a:lnTo>
                <a:lnTo>
                  <a:pt x="2110" y="1"/>
                </a:lnTo>
                <a:lnTo>
                  <a:pt x="2132" y="4"/>
                </a:lnTo>
                <a:lnTo>
                  <a:pt x="2154" y="6"/>
                </a:lnTo>
                <a:lnTo>
                  <a:pt x="2164" y="8"/>
                </a:lnTo>
                <a:lnTo>
                  <a:pt x="2175" y="10"/>
                </a:lnTo>
                <a:lnTo>
                  <a:pt x="2195" y="15"/>
                </a:lnTo>
                <a:lnTo>
                  <a:pt x="2216" y="20"/>
                </a:lnTo>
                <a:lnTo>
                  <a:pt x="2226" y="23"/>
                </a:lnTo>
                <a:lnTo>
                  <a:pt x="2235" y="26"/>
                </a:lnTo>
                <a:lnTo>
                  <a:pt x="2245" y="29"/>
                </a:lnTo>
                <a:lnTo>
                  <a:pt x="2254" y="33"/>
                </a:lnTo>
                <a:lnTo>
                  <a:pt x="2264" y="36"/>
                </a:lnTo>
                <a:lnTo>
                  <a:pt x="2273" y="40"/>
                </a:lnTo>
                <a:lnTo>
                  <a:pt x="2291" y="48"/>
                </a:lnTo>
                <a:lnTo>
                  <a:pt x="2308" y="57"/>
                </a:lnTo>
                <a:lnTo>
                  <a:pt x="2324" y="66"/>
                </a:lnTo>
                <a:lnTo>
                  <a:pt x="2340" y="76"/>
                </a:lnTo>
                <a:lnTo>
                  <a:pt x="2356" y="87"/>
                </a:lnTo>
                <a:lnTo>
                  <a:pt x="2370" y="98"/>
                </a:lnTo>
                <a:lnTo>
                  <a:pt x="2377" y="104"/>
                </a:lnTo>
                <a:lnTo>
                  <a:pt x="2384" y="110"/>
                </a:lnTo>
                <a:lnTo>
                  <a:pt x="2397" y="123"/>
                </a:lnTo>
                <a:lnTo>
                  <a:pt x="2409" y="136"/>
                </a:lnTo>
                <a:lnTo>
                  <a:pt x="2421" y="149"/>
                </a:lnTo>
                <a:lnTo>
                  <a:pt x="2432" y="163"/>
                </a:lnTo>
                <a:lnTo>
                  <a:pt x="2442" y="178"/>
                </a:lnTo>
                <a:lnTo>
                  <a:pt x="2451" y="193"/>
                </a:lnTo>
                <a:lnTo>
                  <a:pt x="2455" y="201"/>
                </a:lnTo>
                <a:lnTo>
                  <a:pt x="2459" y="209"/>
                </a:lnTo>
                <a:lnTo>
                  <a:pt x="2466" y="225"/>
                </a:lnTo>
                <a:lnTo>
                  <a:pt x="2472" y="241"/>
                </a:lnTo>
                <a:lnTo>
                  <a:pt x="2478" y="258"/>
                </a:lnTo>
                <a:lnTo>
                  <a:pt x="2482" y="275"/>
                </a:lnTo>
                <a:lnTo>
                  <a:pt x="2486" y="293"/>
                </a:lnTo>
                <a:lnTo>
                  <a:pt x="2489" y="311"/>
                </a:lnTo>
                <a:lnTo>
                  <a:pt x="2489" y="320"/>
                </a:lnTo>
                <a:lnTo>
                  <a:pt x="2490" y="330"/>
                </a:lnTo>
                <a:lnTo>
                  <a:pt x="2491" y="348"/>
                </a:lnTo>
                <a:lnTo>
                  <a:pt x="2490" y="368"/>
                </a:lnTo>
                <a:lnTo>
                  <a:pt x="2489" y="387"/>
                </a:lnTo>
                <a:lnTo>
                  <a:pt x="2486" y="405"/>
                </a:lnTo>
                <a:lnTo>
                  <a:pt x="2482" y="422"/>
                </a:lnTo>
                <a:lnTo>
                  <a:pt x="2478" y="440"/>
                </a:lnTo>
                <a:lnTo>
                  <a:pt x="2472" y="457"/>
                </a:lnTo>
                <a:lnTo>
                  <a:pt x="2469" y="465"/>
                </a:lnTo>
                <a:lnTo>
                  <a:pt x="2466" y="473"/>
                </a:lnTo>
                <a:lnTo>
                  <a:pt x="2459" y="489"/>
                </a:lnTo>
                <a:lnTo>
                  <a:pt x="2455" y="497"/>
                </a:lnTo>
                <a:lnTo>
                  <a:pt x="2451" y="505"/>
                </a:lnTo>
                <a:lnTo>
                  <a:pt x="2442" y="520"/>
                </a:lnTo>
                <a:lnTo>
                  <a:pt x="2432" y="534"/>
                </a:lnTo>
                <a:lnTo>
                  <a:pt x="2421" y="549"/>
                </a:lnTo>
                <a:lnTo>
                  <a:pt x="2415" y="555"/>
                </a:lnTo>
                <a:lnTo>
                  <a:pt x="2409" y="562"/>
                </a:lnTo>
                <a:lnTo>
                  <a:pt x="2397" y="575"/>
                </a:lnTo>
                <a:lnTo>
                  <a:pt x="2384" y="588"/>
                </a:lnTo>
                <a:lnTo>
                  <a:pt x="2370" y="600"/>
                </a:lnTo>
                <a:lnTo>
                  <a:pt x="2363" y="605"/>
                </a:lnTo>
                <a:lnTo>
                  <a:pt x="2356" y="611"/>
                </a:lnTo>
                <a:lnTo>
                  <a:pt x="2340" y="622"/>
                </a:lnTo>
                <a:lnTo>
                  <a:pt x="2324" y="632"/>
                </a:lnTo>
                <a:lnTo>
                  <a:pt x="2308" y="641"/>
                </a:lnTo>
                <a:lnTo>
                  <a:pt x="2291" y="650"/>
                </a:lnTo>
                <a:lnTo>
                  <a:pt x="2273" y="658"/>
                </a:lnTo>
                <a:lnTo>
                  <a:pt x="2254" y="665"/>
                </a:lnTo>
                <a:lnTo>
                  <a:pt x="2235" y="672"/>
                </a:lnTo>
                <a:lnTo>
                  <a:pt x="2216" y="678"/>
                </a:lnTo>
                <a:lnTo>
                  <a:pt x="2195" y="683"/>
                </a:lnTo>
                <a:lnTo>
                  <a:pt x="2175" y="688"/>
                </a:lnTo>
                <a:lnTo>
                  <a:pt x="2154" y="691"/>
                </a:lnTo>
                <a:lnTo>
                  <a:pt x="2132" y="694"/>
                </a:lnTo>
                <a:lnTo>
                  <a:pt x="2110" y="696"/>
                </a:lnTo>
                <a:lnTo>
                  <a:pt x="2087" y="698"/>
                </a:lnTo>
                <a:lnTo>
                  <a:pt x="2064" y="698"/>
                </a:lnTo>
                <a:lnTo>
                  <a:pt x="2042" y="698"/>
                </a:lnTo>
                <a:lnTo>
                  <a:pt x="2019" y="696"/>
                </a:lnTo>
                <a:lnTo>
                  <a:pt x="1997" y="694"/>
                </a:lnTo>
                <a:lnTo>
                  <a:pt x="1975" y="691"/>
                </a:lnTo>
                <a:lnTo>
                  <a:pt x="1965" y="690"/>
                </a:lnTo>
                <a:lnTo>
                  <a:pt x="1954" y="688"/>
                </a:lnTo>
                <a:lnTo>
                  <a:pt x="1933" y="683"/>
                </a:lnTo>
                <a:lnTo>
                  <a:pt x="1913" y="678"/>
                </a:lnTo>
                <a:lnTo>
                  <a:pt x="1903" y="675"/>
                </a:lnTo>
                <a:lnTo>
                  <a:pt x="1894" y="672"/>
                </a:lnTo>
                <a:lnTo>
                  <a:pt x="1884" y="669"/>
                </a:lnTo>
                <a:lnTo>
                  <a:pt x="1875" y="665"/>
                </a:lnTo>
                <a:lnTo>
                  <a:pt x="1865" y="662"/>
                </a:lnTo>
                <a:lnTo>
                  <a:pt x="1856" y="658"/>
                </a:lnTo>
                <a:lnTo>
                  <a:pt x="1838" y="650"/>
                </a:lnTo>
                <a:lnTo>
                  <a:pt x="1821" y="641"/>
                </a:lnTo>
                <a:lnTo>
                  <a:pt x="1804" y="632"/>
                </a:lnTo>
                <a:lnTo>
                  <a:pt x="1789" y="622"/>
                </a:lnTo>
                <a:lnTo>
                  <a:pt x="1773" y="611"/>
                </a:lnTo>
                <a:lnTo>
                  <a:pt x="1759" y="600"/>
                </a:lnTo>
                <a:lnTo>
                  <a:pt x="1752" y="594"/>
                </a:lnTo>
                <a:lnTo>
                  <a:pt x="1745" y="588"/>
                </a:lnTo>
                <a:lnTo>
                  <a:pt x="1732" y="575"/>
                </a:lnTo>
                <a:lnTo>
                  <a:pt x="1720" y="562"/>
                </a:lnTo>
                <a:lnTo>
                  <a:pt x="1708" y="549"/>
                </a:lnTo>
                <a:lnTo>
                  <a:pt x="1697" y="534"/>
                </a:lnTo>
                <a:lnTo>
                  <a:pt x="1687" y="520"/>
                </a:lnTo>
                <a:lnTo>
                  <a:pt x="1678" y="505"/>
                </a:lnTo>
                <a:lnTo>
                  <a:pt x="1674" y="497"/>
                </a:lnTo>
                <a:lnTo>
                  <a:pt x="1670" y="489"/>
                </a:lnTo>
                <a:lnTo>
                  <a:pt x="1663" y="473"/>
                </a:lnTo>
                <a:lnTo>
                  <a:pt x="1656" y="457"/>
                </a:lnTo>
                <a:lnTo>
                  <a:pt x="1651" y="440"/>
                </a:lnTo>
                <a:lnTo>
                  <a:pt x="1646" y="422"/>
                </a:lnTo>
                <a:lnTo>
                  <a:pt x="1643" y="405"/>
                </a:lnTo>
                <a:lnTo>
                  <a:pt x="1640" y="387"/>
                </a:lnTo>
                <a:lnTo>
                  <a:pt x="1639" y="377"/>
                </a:lnTo>
                <a:lnTo>
                  <a:pt x="1639" y="368"/>
                </a:lnTo>
                <a:lnTo>
                  <a:pt x="1638" y="348"/>
                </a:lnTo>
                <a:lnTo>
                  <a:pt x="1639" y="330"/>
                </a:lnTo>
                <a:lnTo>
                  <a:pt x="1640" y="311"/>
                </a:lnTo>
                <a:lnTo>
                  <a:pt x="1643" y="293"/>
                </a:lnTo>
                <a:lnTo>
                  <a:pt x="1646" y="275"/>
                </a:lnTo>
                <a:lnTo>
                  <a:pt x="1651" y="258"/>
                </a:lnTo>
                <a:lnTo>
                  <a:pt x="1656" y="241"/>
                </a:lnTo>
                <a:lnTo>
                  <a:pt x="1660" y="233"/>
                </a:lnTo>
                <a:lnTo>
                  <a:pt x="1663" y="225"/>
                </a:lnTo>
                <a:lnTo>
                  <a:pt x="1670" y="209"/>
                </a:lnTo>
                <a:lnTo>
                  <a:pt x="1674" y="201"/>
                </a:lnTo>
                <a:lnTo>
                  <a:pt x="1678" y="193"/>
                </a:lnTo>
                <a:lnTo>
                  <a:pt x="1687" y="178"/>
                </a:lnTo>
                <a:lnTo>
                  <a:pt x="1697" y="163"/>
                </a:lnTo>
                <a:lnTo>
                  <a:pt x="1708" y="149"/>
                </a:lnTo>
                <a:lnTo>
                  <a:pt x="1714" y="142"/>
                </a:lnTo>
                <a:lnTo>
                  <a:pt x="1720" y="136"/>
                </a:lnTo>
                <a:lnTo>
                  <a:pt x="1732" y="123"/>
                </a:lnTo>
                <a:lnTo>
                  <a:pt x="1745" y="110"/>
                </a:lnTo>
                <a:lnTo>
                  <a:pt x="1759" y="98"/>
                </a:lnTo>
                <a:lnTo>
                  <a:pt x="1766" y="93"/>
                </a:lnTo>
                <a:lnTo>
                  <a:pt x="1773" y="87"/>
                </a:lnTo>
                <a:lnTo>
                  <a:pt x="1789" y="76"/>
                </a:lnTo>
                <a:lnTo>
                  <a:pt x="1804" y="66"/>
                </a:lnTo>
                <a:lnTo>
                  <a:pt x="1821" y="57"/>
                </a:lnTo>
                <a:lnTo>
                  <a:pt x="1838" y="48"/>
                </a:lnTo>
                <a:lnTo>
                  <a:pt x="1856" y="40"/>
                </a:lnTo>
                <a:lnTo>
                  <a:pt x="1875" y="33"/>
                </a:lnTo>
                <a:lnTo>
                  <a:pt x="1894" y="26"/>
                </a:lnTo>
                <a:lnTo>
                  <a:pt x="1913" y="20"/>
                </a:lnTo>
                <a:lnTo>
                  <a:pt x="1933" y="15"/>
                </a:lnTo>
                <a:lnTo>
                  <a:pt x="1954" y="10"/>
                </a:lnTo>
                <a:lnTo>
                  <a:pt x="1975" y="6"/>
                </a:lnTo>
                <a:lnTo>
                  <a:pt x="1997" y="4"/>
                </a:lnTo>
                <a:lnTo>
                  <a:pt x="2019" y="1"/>
                </a:lnTo>
                <a:lnTo>
                  <a:pt x="2042" y="0"/>
                </a:lnTo>
                <a:lnTo>
                  <a:pt x="2064" y="0"/>
                </a:lnTo>
                <a:close/>
                <a:moveTo>
                  <a:pt x="1564" y="379"/>
                </a:moveTo>
                <a:lnTo>
                  <a:pt x="827" y="379"/>
                </a:lnTo>
                <a:lnTo>
                  <a:pt x="829" y="390"/>
                </a:lnTo>
                <a:lnTo>
                  <a:pt x="831" y="401"/>
                </a:lnTo>
                <a:lnTo>
                  <a:pt x="834" y="411"/>
                </a:lnTo>
                <a:lnTo>
                  <a:pt x="838" y="422"/>
                </a:lnTo>
                <a:lnTo>
                  <a:pt x="842" y="432"/>
                </a:lnTo>
                <a:lnTo>
                  <a:pt x="847" y="442"/>
                </a:lnTo>
                <a:lnTo>
                  <a:pt x="852" y="451"/>
                </a:lnTo>
                <a:lnTo>
                  <a:pt x="858" y="461"/>
                </a:lnTo>
                <a:lnTo>
                  <a:pt x="864" y="470"/>
                </a:lnTo>
                <a:lnTo>
                  <a:pt x="871" y="479"/>
                </a:lnTo>
                <a:lnTo>
                  <a:pt x="878" y="488"/>
                </a:lnTo>
                <a:lnTo>
                  <a:pt x="886" y="496"/>
                </a:lnTo>
                <a:lnTo>
                  <a:pt x="895" y="504"/>
                </a:lnTo>
                <a:lnTo>
                  <a:pt x="903" y="512"/>
                </a:lnTo>
                <a:lnTo>
                  <a:pt x="913" y="519"/>
                </a:lnTo>
                <a:lnTo>
                  <a:pt x="924" y="526"/>
                </a:lnTo>
                <a:lnTo>
                  <a:pt x="934" y="533"/>
                </a:lnTo>
                <a:lnTo>
                  <a:pt x="945" y="540"/>
                </a:lnTo>
                <a:lnTo>
                  <a:pt x="956" y="546"/>
                </a:lnTo>
                <a:lnTo>
                  <a:pt x="968" y="551"/>
                </a:lnTo>
                <a:lnTo>
                  <a:pt x="980" y="557"/>
                </a:lnTo>
                <a:lnTo>
                  <a:pt x="992" y="562"/>
                </a:lnTo>
                <a:lnTo>
                  <a:pt x="1005" y="566"/>
                </a:lnTo>
                <a:lnTo>
                  <a:pt x="1019" y="570"/>
                </a:lnTo>
                <a:lnTo>
                  <a:pt x="1032" y="574"/>
                </a:lnTo>
                <a:lnTo>
                  <a:pt x="1046" y="577"/>
                </a:lnTo>
                <a:lnTo>
                  <a:pt x="1061" y="580"/>
                </a:lnTo>
                <a:lnTo>
                  <a:pt x="1076" y="582"/>
                </a:lnTo>
                <a:lnTo>
                  <a:pt x="1091" y="584"/>
                </a:lnTo>
                <a:lnTo>
                  <a:pt x="1107" y="585"/>
                </a:lnTo>
                <a:lnTo>
                  <a:pt x="1123" y="586"/>
                </a:lnTo>
                <a:lnTo>
                  <a:pt x="1140" y="586"/>
                </a:lnTo>
                <a:lnTo>
                  <a:pt x="1169" y="585"/>
                </a:lnTo>
                <a:lnTo>
                  <a:pt x="1183" y="584"/>
                </a:lnTo>
                <a:lnTo>
                  <a:pt x="1196" y="583"/>
                </a:lnTo>
                <a:lnTo>
                  <a:pt x="1210" y="581"/>
                </a:lnTo>
                <a:lnTo>
                  <a:pt x="1223" y="579"/>
                </a:lnTo>
                <a:lnTo>
                  <a:pt x="1236" y="576"/>
                </a:lnTo>
                <a:lnTo>
                  <a:pt x="1248" y="574"/>
                </a:lnTo>
                <a:lnTo>
                  <a:pt x="1260" y="570"/>
                </a:lnTo>
                <a:lnTo>
                  <a:pt x="1272" y="567"/>
                </a:lnTo>
                <a:lnTo>
                  <a:pt x="1284" y="563"/>
                </a:lnTo>
                <a:lnTo>
                  <a:pt x="1295" y="558"/>
                </a:lnTo>
                <a:lnTo>
                  <a:pt x="1306" y="554"/>
                </a:lnTo>
                <a:lnTo>
                  <a:pt x="1316" y="549"/>
                </a:lnTo>
                <a:lnTo>
                  <a:pt x="1327" y="544"/>
                </a:lnTo>
                <a:lnTo>
                  <a:pt x="1337" y="538"/>
                </a:lnTo>
                <a:lnTo>
                  <a:pt x="1351" y="530"/>
                </a:lnTo>
                <a:lnTo>
                  <a:pt x="1364" y="520"/>
                </a:lnTo>
                <a:lnTo>
                  <a:pt x="1377" y="510"/>
                </a:lnTo>
                <a:lnTo>
                  <a:pt x="1388" y="499"/>
                </a:lnTo>
                <a:lnTo>
                  <a:pt x="1399" y="488"/>
                </a:lnTo>
                <a:lnTo>
                  <a:pt x="1404" y="482"/>
                </a:lnTo>
                <a:lnTo>
                  <a:pt x="1409" y="477"/>
                </a:lnTo>
                <a:lnTo>
                  <a:pt x="1418" y="464"/>
                </a:lnTo>
                <a:lnTo>
                  <a:pt x="1426" y="452"/>
                </a:lnTo>
                <a:lnTo>
                  <a:pt x="1549" y="452"/>
                </a:lnTo>
                <a:lnTo>
                  <a:pt x="1545" y="463"/>
                </a:lnTo>
                <a:lnTo>
                  <a:pt x="1541" y="475"/>
                </a:lnTo>
                <a:lnTo>
                  <a:pt x="1535" y="486"/>
                </a:lnTo>
                <a:lnTo>
                  <a:pt x="1530" y="497"/>
                </a:lnTo>
                <a:lnTo>
                  <a:pt x="1524" y="508"/>
                </a:lnTo>
                <a:lnTo>
                  <a:pt x="1518" y="518"/>
                </a:lnTo>
                <a:lnTo>
                  <a:pt x="1511" y="528"/>
                </a:lnTo>
                <a:lnTo>
                  <a:pt x="1504" y="538"/>
                </a:lnTo>
                <a:lnTo>
                  <a:pt x="1497" y="547"/>
                </a:lnTo>
                <a:lnTo>
                  <a:pt x="1490" y="556"/>
                </a:lnTo>
                <a:lnTo>
                  <a:pt x="1482" y="565"/>
                </a:lnTo>
                <a:lnTo>
                  <a:pt x="1474" y="573"/>
                </a:lnTo>
                <a:lnTo>
                  <a:pt x="1466" y="582"/>
                </a:lnTo>
                <a:lnTo>
                  <a:pt x="1457" y="590"/>
                </a:lnTo>
                <a:lnTo>
                  <a:pt x="1448" y="597"/>
                </a:lnTo>
                <a:lnTo>
                  <a:pt x="1439" y="605"/>
                </a:lnTo>
                <a:lnTo>
                  <a:pt x="1429" y="612"/>
                </a:lnTo>
                <a:lnTo>
                  <a:pt x="1419" y="619"/>
                </a:lnTo>
                <a:lnTo>
                  <a:pt x="1399" y="632"/>
                </a:lnTo>
                <a:lnTo>
                  <a:pt x="1388" y="638"/>
                </a:lnTo>
                <a:lnTo>
                  <a:pt x="1377" y="644"/>
                </a:lnTo>
                <a:lnTo>
                  <a:pt x="1354" y="655"/>
                </a:lnTo>
                <a:lnTo>
                  <a:pt x="1343" y="660"/>
                </a:lnTo>
                <a:lnTo>
                  <a:pt x="1331" y="665"/>
                </a:lnTo>
                <a:lnTo>
                  <a:pt x="1318" y="669"/>
                </a:lnTo>
                <a:lnTo>
                  <a:pt x="1306" y="673"/>
                </a:lnTo>
                <a:lnTo>
                  <a:pt x="1293" y="677"/>
                </a:lnTo>
                <a:lnTo>
                  <a:pt x="1280" y="681"/>
                </a:lnTo>
                <a:lnTo>
                  <a:pt x="1267" y="684"/>
                </a:lnTo>
                <a:lnTo>
                  <a:pt x="1254" y="687"/>
                </a:lnTo>
                <a:lnTo>
                  <a:pt x="1240" y="690"/>
                </a:lnTo>
                <a:lnTo>
                  <a:pt x="1226" y="692"/>
                </a:lnTo>
                <a:lnTo>
                  <a:pt x="1212" y="694"/>
                </a:lnTo>
                <a:lnTo>
                  <a:pt x="1198" y="695"/>
                </a:lnTo>
                <a:lnTo>
                  <a:pt x="1184" y="697"/>
                </a:lnTo>
                <a:lnTo>
                  <a:pt x="1169" y="697"/>
                </a:lnTo>
                <a:lnTo>
                  <a:pt x="1140" y="698"/>
                </a:lnTo>
                <a:lnTo>
                  <a:pt x="1117" y="698"/>
                </a:lnTo>
                <a:lnTo>
                  <a:pt x="1094" y="696"/>
                </a:lnTo>
                <a:lnTo>
                  <a:pt x="1072" y="694"/>
                </a:lnTo>
                <a:lnTo>
                  <a:pt x="1050" y="691"/>
                </a:lnTo>
                <a:lnTo>
                  <a:pt x="1040" y="690"/>
                </a:lnTo>
                <a:lnTo>
                  <a:pt x="1029" y="688"/>
                </a:lnTo>
                <a:lnTo>
                  <a:pt x="1009" y="683"/>
                </a:lnTo>
                <a:lnTo>
                  <a:pt x="989" y="678"/>
                </a:lnTo>
                <a:lnTo>
                  <a:pt x="979" y="675"/>
                </a:lnTo>
                <a:lnTo>
                  <a:pt x="969" y="672"/>
                </a:lnTo>
                <a:lnTo>
                  <a:pt x="959" y="669"/>
                </a:lnTo>
                <a:lnTo>
                  <a:pt x="950" y="665"/>
                </a:lnTo>
                <a:lnTo>
                  <a:pt x="941" y="662"/>
                </a:lnTo>
                <a:lnTo>
                  <a:pt x="931" y="658"/>
                </a:lnTo>
                <a:lnTo>
                  <a:pt x="913" y="650"/>
                </a:lnTo>
                <a:lnTo>
                  <a:pt x="895" y="641"/>
                </a:lnTo>
                <a:lnTo>
                  <a:pt x="879" y="632"/>
                </a:lnTo>
                <a:lnTo>
                  <a:pt x="863" y="622"/>
                </a:lnTo>
                <a:lnTo>
                  <a:pt x="848" y="611"/>
                </a:lnTo>
                <a:lnTo>
                  <a:pt x="833" y="600"/>
                </a:lnTo>
                <a:lnTo>
                  <a:pt x="826" y="594"/>
                </a:lnTo>
                <a:lnTo>
                  <a:pt x="819" y="588"/>
                </a:lnTo>
                <a:lnTo>
                  <a:pt x="806" y="575"/>
                </a:lnTo>
                <a:lnTo>
                  <a:pt x="794" y="562"/>
                </a:lnTo>
                <a:lnTo>
                  <a:pt x="782" y="549"/>
                </a:lnTo>
                <a:lnTo>
                  <a:pt x="772" y="534"/>
                </a:lnTo>
                <a:lnTo>
                  <a:pt x="762" y="520"/>
                </a:lnTo>
                <a:lnTo>
                  <a:pt x="753" y="505"/>
                </a:lnTo>
                <a:lnTo>
                  <a:pt x="748" y="497"/>
                </a:lnTo>
                <a:lnTo>
                  <a:pt x="744" y="489"/>
                </a:lnTo>
                <a:lnTo>
                  <a:pt x="737" y="473"/>
                </a:lnTo>
                <a:lnTo>
                  <a:pt x="731" y="457"/>
                </a:lnTo>
                <a:lnTo>
                  <a:pt x="725" y="440"/>
                </a:lnTo>
                <a:lnTo>
                  <a:pt x="721" y="422"/>
                </a:lnTo>
                <a:lnTo>
                  <a:pt x="717" y="405"/>
                </a:lnTo>
                <a:lnTo>
                  <a:pt x="715" y="387"/>
                </a:lnTo>
                <a:lnTo>
                  <a:pt x="714" y="377"/>
                </a:lnTo>
                <a:lnTo>
                  <a:pt x="713" y="368"/>
                </a:lnTo>
                <a:lnTo>
                  <a:pt x="712" y="348"/>
                </a:lnTo>
                <a:lnTo>
                  <a:pt x="713" y="330"/>
                </a:lnTo>
                <a:lnTo>
                  <a:pt x="715" y="311"/>
                </a:lnTo>
                <a:lnTo>
                  <a:pt x="717" y="293"/>
                </a:lnTo>
                <a:lnTo>
                  <a:pt x="721" y="275"/>
                </a:lnTo>
                <a:lnTo>
                  <a:pt x="725" y="258"/>
                </a:lnTo>
                <a:lnTo>
                  <a:pt x="731" y="241"/>
                </a:lnTo>
                <a:lnTo>
                  <a:pt x="734" y="233"/>
                </a:lnTo>
                <a:lnTo>
                  <a:pt x="737" y="225"/>
                </a:lnTo>
                <a:lnTo>
                  <a:pt x="744" y="209"/>
                </a:lnTo>
                <a:lnTo>
                  <a:pt x="748" y="201"/>
                </a:lnTo>
                <a:lnTo>
                  <a:pt x="753" y="193"/>
                </a:lnTo>
                <a:lnTo>
                  <a:pt x="762" y="178"/>
                </a:lnTo>
                <a:lnTo>
                  <a:pt x="772" y="163"/>
                </a:lnTo>
                <a:lnTo>
                  <a:pt x="782" y="149"/>
                </a:lnTo>
                <a:lnTo>
                  <a:pt x="788" y="143"/>
                </a:lnTo>
                <a:lnTo>
                  <a:pt x="794" y="136"/>
                </a:lnTo>
                <a:lnTo>
                  <a:pt x="806" y="123"/>
                </a:lnTo>
                <a:lnTo>
                  <a:pt x="819" y="110"/>
                </a:lnTo>
                <a:lnTo>
                  <a:pt x="833" y="98"/>
                </a:lnTo>
                <a:lnTo>
                  <a:pt x="840" y="93"/>
                </a:lnTo>
                <a:lnTo>
                  <a:pt x="848" y="87"/>
                </a:lnTo>
                <a:lnTo>
                  <a:pt x="863" y="76"/>
                </a:lnTo>
                <a:lnTo>
                  <a:pt x="879" y="66"/>
                </a:lnTo>
                <a:lnTo>
                  <a:pt x="895" y="57"/>
                </a:lnTo>
                <a:lnTo>
                  <a:pt x="913" y="48"/>
                </a:lnTo>
                <a:lnTo>
                  <a:pt x="931" y="40"/>
                </a:lnTo>
                <a:lnTo>
                  <a:pt x="950" y="33"/>
                </a:lnTo>
                <a:lnTo>
                  <a:pt x="969" y="26"/>
                </a:lnTo>
                <a:lnTo>
                  <a:pt x="989" y="20"/>
                </a:lnTo>
                <a:lnTo>
                  <a:pt x="1009" y="15"/>
                </a:lnTo>
                <a:lnTo>
                  <a:pt x="1029" y="10"/>
                </a:lnTo>
                <a:lnTo>
                  <a:pt x="1050" y="6"/>
                </a:lnTo>
                <a:lnTo>
                  <a:pt x="1072" y="4"/>
                </a:lnTo>
                <a:lnTo>
                  <a:pt x="1094" y="1"/>
                </a:lnTo>
                <a:lnTo>
                  <a:pt x="1117" y="0"/>
                </a:lnTo>
                <a:lnTo>
                  <a:pt x="1140" y="0"/>
                </a:lnTo>
                <a:lnTo>
                  <a:pt x="1163" y="0"/>
                </a:lnTo>
                <a:lnTo>
                  <a:pt x="1185" y="1"/>
                </a:lnTo>
                <a:lnTo>
                  <a:pt x="1207" y="4"/>
                </a:lnTo>
                <a:lnTo>
                  <a:pt x="1229" y="6"/>
                </a:lnTo>
                <a:lnTo>
                  <a:pt x="1240" y="8"/>
                </a:lnTo>
                <a:lnTo>
                  <a:pt x="1250" y="10"/>
                </a:lnTo>
                <a:lnTo>
                  <a:pt x="1271" y="15"/>
                </a:lnTo>
                <a:lnTo>
                  <a:pt x="1291" y="20"/>
                </a:lnTo>
                <a:lnTo>
                  <a:pt x="1301" y="23"/>
                </a:lnTo>
                <a:lnTo>
                  <a:pt x="1310" y="26"/>
                </a:lnTo>
                <a:lnTo>
                  <a:pt x="1320" y="29"/>
                </a:lnTo>
                <a:lnTo>
                  <a:pt x="1330" y="33"/>
                </a:lnTo>
                <a:lnTo>
                  <a:pt x="1339" y="36"/>
                </a:lnTo>
                <a:lnTo>
                  <a:pt x="1348" y="40"/>
                </a:lnTo>
                <a:lnTo>
                  <a:pt x="1366" y="48"/>
                </a:lnTo>
                <a:lnTo>
                  <a:pt x="1383" y="57"/>
                </a:lnTo>
                <a:lnTo>
                  <a:pt x="1400" y="66"/>
                </a:lnTo>
                <a:lnTo>
                  <a:pt x="1416" y="76"/>
                </a:lnTo>
                <a:lnTo>
                  <a:pt x="1431" y="87"/>
                </a:lnTo>
                <a:lnTo>
                  <a:pt x="1445" y="98"/>
                </a:lnTo>
                <a:lnTo>
                  <a:pt x="1452" y="104"/>
                </a:lnTo>
                <a:lnTo>
                  <a:pt x="1459" y="110"/>
                </a:lnTo>
                <a:lnTo>
                  <a:pt x="1472" y="123"/>
                </a:lnTo>
                <a:lnTo>
                  <a:pt x="1485" y="136"/>
                </a:lnTo>
                <a:lnTo>
                  <a:pt x="1496" y="149"/>
                </a:lnTo>
                <a:lnTo>
                  <a:pt x="1507" y="163"/>
                </a:lnTo>
                <a:lnTo>
                  <a:pt x="1517" y="178"/>
                </a:lnTo>
                <a:lnTo>
                  <a:pt x="1526" y="193"/>
                </a:lnTo>
                <a:lnTo>
                  <a:pt x="1530" y="201"/>
                </a:lnTo>
                <a:lnTo>
                  <a:pt x="1534" y="209"/>
                </a:lnTo>
                <a:lnTo>
                  <a:pt x="1541" y="225"/>
                </a:lnTo>
                <a:lnTo>
                  <a:pt x="1548" y="241"/>
                </a:lnTo>
                <a:lnTo>
                  <a:pt x="1553" y="258"/>
                </a:lnTo>
                <a:lnTo>
                  <a:pt x="1558" y="275"/>
                </a:lnTo>
                <a:lnTo>
                  <a:pt x="1561" y="293"/>
                </a:lnTo>
                <a:lnTo>
                  <a:pt x="1564" y="311"/>
                </a:lnTo>
                <a:lnTo>
                  <a:pt x="1565" y="320"/>
                </a:lnTo>
                <a:lnTo>
                  <a:pt x="1565" y="330"/>
                </a:lnTo>
                <a:lnTo>
                  <a:pt x="1566" y="348"/>
                </a:lnTo>
                <a:lnTo>
                  <a:pt x="1566" y="363"/>
                </a:lnTo>
                <a:lnTo>
                  <a:pt x="1565" y="376"/>
                </a:lnTo>
                <a:lnTo>
                  <a:pt x="1566" y="379"/>
                </a:lnTo>
                <a:lnTo>
                  <a:pt x="1564" y="379"/>
                </a:lnTo>
                <a:close/>
                <a:moveTo>
                  <a:pt x="836" y="280"/>
                </a:moveTo>
                <a:lnTo>
                  <a:pt x="1442" y="280"/>
                </a:lnTo>
                <a:lnTo>
                  <a:pt x="1435" y="262"/>
                </a:lnTo>
                <a:lnTo>
                  <a:pt x="1430" y="254"/>
                </a:lnTo>
                <a:lnTo>
                  <a:pt x="1426" y="245"/>
                </a:lnTo>
                <a:lnTo>
                  <a:pt x="1420" y="237"/>
                </a:lnTo>
                <a:lnTo>
                  <a:pt x="1415" y="229"/>
                </a:lnTo>
                <a:lnTo>
                  <a:pt x="1409" y="221"/>
                </a:lnTo>
                <a:lnTo>
                  <a:pt x="1402" y="213"/>
                </a:lnTo>
                <a:lnTo>
                  <a:pt x="1396" y="205"/>
                </a:lnTo>
                <a:lnTo>
                  <a:pt x="1388" y="198"/>
                </a:lnTo>
                <a:lnTo>
                  <a:pt x="1373" y="184"/>
                </a:lnTo>
                <a:lnTo>
                  <a:pt x="1364" y="178"/>
                </a:lnTo>
                <a:lnTo>
                  <a:pt x="1356" y="171"/>
                </a:lnTo>
                <a:lnTo>
                  <a:pt x="1337" y="159"/>
                </a:lnTo>
                <a:lnTo>
                  <a:pt x="1317" y="149"/>
                </a:lnTo>
                <a:lnTo>
                  <a:pt x="1306" y="144"/>
                </a:lnTo>
                <a:lnTo>
                  <a:pt x="1295" y="139"/>
                </a:lnTo>
                <a:lnTo>
                  <a:pt x="1284" y="135"/>
                </a:lnTo>
                <a:lnTo>
                  <a:pt x="1273" y="131"/>
                </a:lnTo>
                <a:lnTo>
                  <a:pt x="1261" y="128"/>
                </a:lnTo>
                <a:lnTo>
                  <a:pt x="1248" y="124"/>
                </a:lnTo>
                <a:lnTo>
                  <a:pt x="1223" y="119"/>
                </a:lnTo>
                <a:lnTo>
                  <a:pt x="1210" y="117"/>
                </a:lnTo>
                <a:lnTo>
                  <a:pt x="1196" y="115"/>
                </a:lnTo>
                <a:lnTo>
                  <a:pt x="1183" y="113"/>
                </a:lnTo>
                <a:lnTo>
                  <a:pt x="1169" y="112"/>
                </a:lnTo>
                <a:lnTo>
                  <a:pt x="1154" y="112"/>
                </a:lnTo>
                <a:lnTo>
                  <a:pt x="1140" y="112"/>
                </a:lnTo>
                <a:lnTo>
                  <a:pt x="1111" y="112"/>
                </a:lnTo>
                <a:lnTo>
                  <a:pt x="1097" y="113"/>
                </a:lnTo>
                <a:lnTo>
                  <a:pt x="1083" y="115"/>
                </a:lnTo>
                <a:lnTo>
                  <a:pt x="1069" y="117"/>
                </a:lnTo>
                <a:lnTo>
                  <a:pt x="1056" y="119"/>
                </a:lnTo>
                <a:lnTo>
                  <a:pt x="1043" y="121"/>
                </a:lnTo>
                <a:lnTo>
                  <a:pt x="1037" y="123"/>
                </a:lnTo>
                <a:lnTo>
                  <a:pt x="1031" y="124"/>
                </a:lnTo>
                <a:lnTo>
                  <a:pt x="1019" y="128"/>
                </a:lnTo>
                <a:lnTo>
                  <a:pt x="1007" y="131"/>
                </a:lnTo>
                <a:lnTo>
                  <a:pt x="995" y="135"/>
                </a:lnTo>
                <a:lnTo>
                  <a:pt x="984" y="139"/>
                </a:lnTo>
                <a:lnTo>
                  <a:pt x="973" y="144"/>
                </a:lnTo>
                <a:lnTo>
                  <a:pt x="963" y="149"/>
                </a:lnTo>
                <a:lnTo>
                  <a:pt x="952" y="154"/>
                </a:lnTo>
                <a:lnTo>
                  <a:pt x="942" y="159"/>
                </a:lnTo>
                <a:lnTo>
                  <a:pt x="933" y="165"/>
                </a:lnTo>
                <a:lnTo>
                  <a:pt x="924" y="171"/>
                </a:lnTo>
                <a:lnTo>
                  <a:pt x="914" y="178"/>
                </a:lnTo>
                <a:lnTo>
                  <a:pt x="906" y="184"/>
                </a:lnTo>
                <a:lnTo>
                  <a:pt x="898" y="191"/>
                </a:lnTo>
                <a:lnTo>
                  <a:pt x="890" y="198"/>
                </a:lnTo>
                <a:lnTo>
                  <a:pt x="883" y="205"/>
                </a:lnTo>
                <a:lnTo>
                  <a:pt x="876" y="213"/>
                </a:lnTo>
                <a:lnTo>
                  <a:pt x="870" y="221"/>
                </a:lnTo>
                <a:lnTo>
                  <a:pt x="864" y="229"/>
                </a:lnTo>
                <a:lnTo>
                  <a:pt x="858" y="237"/>
                </a:lnTo>
                <a:lnTo>
                  <a:pt x="853" y="245"/>
                </a:lnTo>
                <a:lnTo>
                  <a:pt x="844" y="262"/>
                </a:lnTo>
                <a:lnTo>
                  <a:pt x="840" y="271"/>
                </a:lnTo>
                <a:lnTo>
                  <a:pt x="836" y="280"/>
                </a:lnTo>
                <a:close/>
                <a:moveTo>
                  <a:pt x="524" y="14"/>
                </a:moveTo>
                <a:lnTo>
                  <a:pt x="630" y="14"/>
                </a:lnTo>
                <a:lnTo>
                  <a:pt x="630" y="686"/>
                </a:lnTo>
                <a:lnTo>
                  <a:pt x="524" y="686"/>
                </a:lnTo>
                <a:lnTo>
                  <a:pt x="106" y="179"/>
                </a:lnTo>
                <a:lnTo>
                  <a:pt x="106" y="686"/>
                </a:lnTo>
                <a:lnTo>
                  <a:pt x="0" y="686"/>
                </a:lnTo>
                <a:lnTo>
                  <a:pt x="0" y="14"/>
                </a:lnTo>
                <a:lnTo>
                  <a:pt x="106" y="14"/>
                </a:lnTo>
                <a:lnTo>
                  <a:pt x="524" y="523"/>
                </a:lnTo>
                <a:lnTo>
                  <a:pt x="524" y="14"/>
                </a:lnTo>
                <a:close/>
                <a:moveTo>
                  <a:pt x="3026" y="14"/>
                </a:moveTo>
                <a:lnTo>
                  <a:pt x="3137" y="14"/>
                </a:lnTo>
                <a:lnTo>
                  <a:pt x="2899" y="688"/>
                </a:lnTo>
                <a:lnTo>
                  <a:pt x="2830" y="688"/>
                </a:lnTo>
                <a:lnTo>
                  <a:pt x="2788" y="688"/>
                </a:lnTo>
                <a:lnTo>
                  <a:pt x="2717" y="688"/>
                </a:lnTo>
                <a:lnTo>
                  <a:pt x="2479" y="14"/>
                </a:lnTo>
                <a:lnTo>
                  <a:pt x="2591" y="14"/>
                </a:lnTo>
                <a:lnTo>
                  <a:pt x="2809" y="607"/>
                </a:lnTo>
                <a:lnTo>
                  <a:pt x="3026"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11"/>
          <p:cNvSpPr>
            <a:spLocks noChangeAspect="1" noEditPoints="1"/>
          </p:cNvSpPr>
          <p:nvPr userDrawn="1"/>
        </p:nvSpPr>
        <p:spPr bwMode="auto">
          <a:xfrm>
            <a:off x="10905445" y="6164725"/>
            <a:ext cx="591230" cy="288000"/>
          </a:xfrm>
          <a:custGeom>
            <a:avLst/>
            <a:gdLst>
              <a:gd name="T0" fmla="*/ 798 w 3028"/>
              <a:gd name="T1" fmla="*/ 486 h 1475"/>
              <a:gd name="T2" fmla="*/ 558 w 3028"/>
              <a:gd name="T3" fmla="*/ 567 h 1475"/>
              <a:gd name="T4" fmla="*/ 502 w 3028"/>
              <a:gd name="T5" fmla="*/ 813 h 1475"/>
              <a:gd name="T6" fmla="*/ 686 w 3028"/>
              <a:gd name="T7" fmla="*/ 984 h 1475"/>
              <a:gd name="T8" fmla="*/ 1027 w 3028"/>
              <a:gd name="T9" fmla="*/ 892 h 1475"/>
              <a:gd name="T10" fmla="*/ 1319 w 3028"/>
              <a:gd name="T11" fmla="*/ 1276 h 1475"/>
              <a:gd name="T12" fmla="*/ 815 w 3028"/>
              <a:gd name="T13" fmla="*/ 1473 h 1475"/>
              <a:gd name="T14" fmla="*/ 427 w 3028"/>
              <a:gd name="T15" fmla="*/ 1403 h 1475"/>
              <a:gd name="T16" fmla="*/ 129 w 3028"/>
              <a:gd name="T17" fmla="*/ 1151 h 1475"/>
              <a:gd name="T18" fmla="*/ 0 w 3028"/>
              <a:gd name="T19" fmla="*/ 738 h 1475"/>
              <a:gd name="T20" fmla="*/ 119 w 3028"/>
              <a:gd name="T21" fmla="*/ 339 h 1475"/>
              <a:gd name="T22" fmla="*/ 394 w 3028"/>
              <a:gd name="T23" fmla="*/ 89 h 1475"/>
              <a:gd name="T24" fmla="*/ 784 w 3028"/>
              <a:gd name="T25" fmla="*/ 1 h 1475"/>
              <a:gd name="T26" fmla="*/ 1255 w 3028"/>
              <a:gd name="T27" fmla="*/ 154 h 1475"/>
              <a:gd name="T28" fmla="*/ 1688 w 3028"/>
              <a:gd name="T29" fmla="*/ 216 h 1475"/>
              <a:gd name="T30" fmla="*/ 2184 w 3028"/>
              <a:gd name="T31" fmla="*/ 5 h 1475"/>
              <a:gd name="T32" fmla="*/ 2585 w 3028"/>
              <a:gd name="T33" fmla="*/ 65 h 1475"/>
              <a:gd name="T34" fmla="*/ 2889 w 3028"/>
              <a:gd name="T35" fmla="*/ 310 h 1475"/>
              <a:gd name="T36" fmla="*/ 3028 w 3028"/>
              <a:gd name="T37" fmla="*/ 718 h 1475"/>
              <a:gd name="T38" fmla="*/ 2931 w 3028"/>
              <a:gd name="T39" fmla="*/ 1101 h 1475"/>
              <a:gd name="T40" fmla="*/ 2607 w 3028"/>
              <a:gd name="T41" fmla="*/ 1400 h 1475"/>
              <a:gd name="T42" fmla="*/ 2216 w 3028"/>
              <a:gd name="T43" fmla="*/ 1473 h 1475"/>
              <a:gd name="T44" fmla="*/ 1716 w 3028"/>
              <a:gd name="T45" fmla="*/ 1280 h 1475"/>
              <a:gd name="T46" fmla="*/ 2418 w 3028"/>
              <a:gd name="T47" fmla="*/ 952 h 1475"/>
              <a:gd name="T48" fmla="*/ 2538 w 3028"/>
              <a:gd name="T49" fmla="*/ 738 h 1475"/>
              <a:gd name="T50" fmla="*/ 2413 w 3028"/>
              <a:gd name="T51" fmla="*/ 520 h 1475"/>
              <a:gd name="T52" fmla="*/ 2111 w 3028"/>
              <a:gd name="T53" fmla="*/ 518 h 1475"/>
              <a:gd name="T54" fmla="*/ 1964 w 3028"/>
              <a:gd name="T55" fmla="*/ 863 h 1475"/>
              <a:gd name="T56" fmla="*/ 1759 w 3028"/>
              <a:gd name="T57" fmla="*/ 590 h 1475"/>
              <a:gd name="T58" fmla="*/ 2146 w 3028"/>
              <a:gd name="T59" fmla="*/ 342 h 1475"/>
              <a:gd name="T60" fmla="*/ 2492 w 3028"/>
              <a:gd name="T61" fmla="*/ 386 h 1475"/>
              <a:gd name="T62" fmla="*/ 2692 w 3028"/>
              <a:gd name="T63" fmla="*/ 695 h 1475"/>
              <a:gd name="T64" fmla="*/ 2571 w 3028"/>
              <a:gd name="T65" fmla="*/ 1029 h 1475"/>
              <a:gd name="T66" fmla="*/ 2298 w 3028"/>
              <a:gd name="T67" fmla="*/ 1147 h 1475"/>
              <a:gd name="T68" fmla="*/ 2149 w 3028"/>
              <a:gd name="T69" fmla="*/ 1133 h 1475"/>
              <a:gd name="T70" fmla="*/ 1798 w 3028"/>
              <a:gd name="T71" fmla="*/ 923 h 1475"/>
              <a:gd name="T72" fmla="*/ 1943 w 3028"/>
              <a:gd name="T73" fmla="*/ 1240 h 1475"/>
              <a:gd name="T74" fmla="*/ 2397 w 3028"/>
              <a:gd name="T75" fmla="*/ 1308 h 1475"/>
              <a:gd name="T76" fmla="*/ 2709 w 3028"/>
              <a:gd name="T77" fmla="*/ 1139 h 1475"/>
              <a:gd name="T78" fmla="*/ 2866 w 3028"/>
              <a:gd name="T79" fmla="*/ 826 h 1475"/>
              <a:gd name="T80" fmla="*/ 2814 w 3028"/>
              <a:gd name="T81" fmla="*/ 486 h 1475"/>
              <a:gd name="T82" fmla="*/ 2561 w 3028"/>
              <a:gd name="T83" fmla="*/ 226 h 1475"/>
              <a:gd name="T84" fmla="*/ 2149 w 3028"/>
              <a:gd name="T85" fmla="*/ 166 h 1475"/>
              <a:gd name="T86" fmla="*/ 1738 w 3028"/>
              <a:gd name="T87" fmla="*/ 376 h 1475"/>
              <a:gd name="T88" fmla="*/ 779 w 3028"/>
              <a:gd name="T89" fmla="*/ 1319 h 1475"/>
              <a:gd name="T90" fmla="*/ 1199 w 3028"/>
              <a:gd name="T91" fmla="*/ 1171 h 1475"/>
              <a:gd name="T92" fmla="*/ 1117 w 3028"/>
              <a:gd name="T93" fmla="*/ 1020 h 1475"/>
              <a:gd name="T94" fmla="*/ 752 w 3028"/>
              <a:gd name="T95" fmla="*/ 1148 h 1475"/>
              <a:gd name="T96" fmla="*/ 444 w 3028"/>
              <a:gd name="T97" fmla="*/ 1014 h 1475"/>
              <a:gd name="T98" fmla="*/ 340 w 3028"/>
              <a:gd name="T99" fmla="*/ 674 h 1475"/>
              <a:gd name="T100" fmla="*/ 519 w 3028"/>
              <a:gd name="T101" fmla="*/ 397 h 1475"/>
              <a:gd name="T102" fmla="*/ 861 w 3028"/>
              <a:gd name="T103" fmla="*/ 339 h 1475"/>
              <a:gd name="T104" fmla="*/ 1209 w 3028"/>
              <a:gd name="T105" fmla="*/ 533 h 1475"/>
              <a:gd name="T106" fmla="*/ 1060 w 3028"/>
              <a:gd name="T107" fmla="*/ 223 h 1475"/>
              <a:gd name="T108" fmla="*/ 603 w 3028"/>
              <a:gd name="T109" fmla="*/ 174 h 1475"/>
              <a:gd name="T110" fmla="*/ 310 w 3028"/>
              <a:gd name="T111" fmla="*/ 347 h 1475"/>
              <a:gd name="T112" fmla="*/ 160 w 3028"/>
              <a:gd name="T113" fmla="*/ 663 h 1475"/>
              <a:gd name="T114" fmla="*/ 227 w 3028"/>
              <a:gd name="T115" fmla="*/ 1015 h 1475"/>
              <a:gd name="T116" fmla="*/ 493 w 3028"/>
              <a:gd name="T117" fmla="*/ 1262 h 1475"/>
              <a:gd name="T118" fmla="*/ 881 w 3028"/>
              <a:gd name="T119" fmla="*/ 342 h 1475"/>
              <a:gd name="T120" fmla="*/ 1248 w 3028"/>
              <a:gd name="T121" fmla="*/ 569 h 1475"/>
              <a:gd name="T122" fmla="*/ 863 w 3028"/>
              <a:gd name="T123" fmla="*/ 339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8" h="1475">
                <a:moveTo>
                  <a:pt x="1195" y="738"/>
                </a:moveTo>
                <a:lnTo>
                  <a:pt x="1168" y="709"/>
                </a:lnTo>
                <a:lnTo>
                  <a:pt x="1146" y="687"/>
                </a:lnTo>
                <a:lnTo>
                  <a:pt x="1123" y="665"/>
                </a:lnTo>
                <a:lnTo>
                  <a:pt x="1099" y="643"/>
                </a:lnTo>
                <a:lnTo>
                  <a:pt x="1075" y="622"/>
                </a:lnTo>
                <a:lnTo>
                  <a:pt x="1051" y="603"/>
                </a:lnTo>
                <a:lnTo>
                  <a:pt x="1026" y="584"/>
                </a:lnTo>
                <a:lnTo>
                  <a:pt x="1001" y="567"/>
                </a:lnTo>
                <a:lnTo>
                  <a:pt x="975" y="550"/>
                </a:lnTo>
                <a:lnTo>
                  <a:pt x="949" y="536"/>
                </a:lnTo>
                <a:lnTo>
                  <a:pt x="936" y="529"/>
                </a:lnTo>
                <a:lnTo>
                  <a:pt x="922" y="523"/>
                </a:lnTo>
                <a:lnTo>
                  <a:pt x="909" y="517"/>
                </a:lnTo>
                <a:lnTo>
                  <a:pt x="895" y="511"/>
                </a:lnTo>
                <a:lnTo>
                  <a:pt x="868" y="501"/>
                </a:lnTo>
                <a:lnTo>
                  <a:pt x="854" y="497"/>
                </a:lnTo>
                <a:lnTo>
                  <a:pt x="840" y="493"/>
                </a:lnTo>
                <a:lnTo>
                  <a:pt x="826" y="490"/>
                </a:lnTo>
                <a:lnTo>
                  <a:pt x="812" y="488"/>
                </a:lnTo>
                <a:lnTo>
                  <a:pt x="798" y="486"/>
                </a:lnTo>
                <a:lnTo>
                  <a:pt x="784" y="484"/>
                </a:lnTo>
                <a:lnTo>
                  <a:pt x="769" y="483"/>
                </a:lnTo>
                <a:lnTo>
                  <a:pt x="754" y="483"/>
                </a:lnTo>
                <a:lnTo>
                  <a:pt x="740" y="483"/>
                </a:lnTo>
                <a:lnTo>
                  <a:pt x="726" y="484"/>
                </a:lnTo>
                <a:lnTo>
                  <a:pt x="713" y="486"/>
                </a:lnTo>
                <a:lnTo>
                  <a:pt x="700" y="488"/>
                </a:lnTo>
                <a:lnTo>
                  <a:pt x="687" y="491"/>
                </a:lnTo>
                <a:lnTo>
                  <a:pt x="674" y="494"/>
                </a:lnTo>
                <a:lnTo>
                  <a:pt x="662" y="498"/>
                </a:lnTo>
                <a:lnTo>
                  <a:pt x="650" y="503"/>
                </a:lnTo>
                <a:lnTo>
                  <a:pt x="638" y="508"/>
                </a:lnTo>
                <a:lnTo>
                  <a:pt x="627" y="514"/>
                </a:lnTo>
                <a:lnTo>
                  <a:pt x="616" y="520"/>
                </a:lnTo>
                <a:lnTo>
                  <a:pt x="605" y="527"/>
                </a:lnTo>
                <a:lnTo>
                  <a:pt x="595" y="534"/>
                </a:lnTo>
                <a:lnTo>
                  <a:pt x="585" y="541"/>
                </a:lnTo>
                <a:lnTo>
                  <a:pt x="576" y="549"/>
                </a:lnTo>
                <a:lnTo>
                  <a:pt x="571" y="554"/>
                </a:lnTo>
                <a:lnTo>
                  <a:pt x="566" y="558"/>
                </a:lnTo>
                <a:lnTo>
                  <a:pt x="558" y="567"/>
                </a:lnTo>
                <a:lnTo>
                  <a:pt x="550" y="576"/>
                </a:lnTo>
                <a:lnTo>
                  <a:pt x="542" y="586"/>
                </a:lnTo>
                <a:lnTo>
                  <a:pt x="535" y="596"/>
                </a:lnTo>
                <a:lnTo>
                  <a:pt x="528" y="606"/>
                </a:lnTo>
                <a:lnTo>
                  <a:pt x="521" y="617"/>
                </a:lnTo>
                <a:lnTo>
                  <a:pt x="516" y="628"/>
                </a:lnTo>
                <a:lnTo>
                  <a:pt x="511" y="639"/>
                </a:lnTo>
                <a:lnTo>
                  <a:pt x="506" y="650"/>
                </a:lnTo>
                <a:lnTo>
                  <a:pt x="502" y="662"/>
                </a:lnTo>
                <a:lnTo>
                  <a:pt x="498" y="674"/>
                </a:lnTo>
                <a:lnTo>
                  <a:pt x="495" y="686"/>
                </a:lnTo>
                <a:lnTo>
                  <a:pt x="493" y="699"/>
                </a:lnTo>
                <a:lnTo>
                  <a:pt x="492" y="711"/>
                </a:lnTo>
                <a:lnTo>
                  <a:pt x="491" y="724"/>
                </a:lnTo>
                <a:lnTo>
                  <a:pt x="490" y="738"/>
                </a:lnTo>
                <a:lnTo>
                  <a:pt x="491" y="751"/>
                </a:lnTo>
                <a:lnTo>
                  <a:pt x="492" y="764"/>
                </a:lnTo>
                <a:lnTo>
                  <a:pt x="493" y="776"/>
                </a:lnTo>
                <a:lnTo>
                  <a:pt x="495" y="789"/>
                </a:lnTo>
                <a:lnTo>
                  <a:pt x="498" y="801"/>
                </a:lnTo>
                <a:lnTo>
                  <a:pt x="502" y="813"/>
                </a:lnTo>
                <a:lnTo>
                  <a:pt x="506" y="825"/>
                </a:lnTo>
                <a:lnTo>
                  <a:pt x="511" y="836"/>
                </a:lnTo>
                <a:lnTo>
                  <a:pt x="516" y="848"/>
                </a:lnTo>
                <a:lnTo>
                  <a:pt x="521" y="859"/>
                </a:lnTo>
                <a:lnTo>
                  <a:pt x="528" y="869"/>
                </a:lnTo>
                <a:lnTo>
                  <a:pt x="534" y="880"/>
                </a:lnTo>
                <a:lnTo>
                  <a:pt x="542" y="890"/>
                </a:lnTo>
                <a:lnTo>
                  <a:pt x="549" y="899"/>
                </a:lnTo>
                <a:lnTo>
                  <a:pt x="558" y="909"/>
                </a:lnTo>
                <a:lnTo>
                  <a:pt x="566" y="917"/>
                </a:lnTo>
                <a:lnTo>
                  <a:pt x="575" y="926"/>
                </a:lnTo>
                <a:lnTo>
                  <a:pt x="585" y="934"/>
                </a:lnTo>
                <a:lnTo>
                  <a:pt x="595" y="942"/>
                </a:lnTo>
                <a:lnTo>
                  <a:pt x="605" y="949"/>
                </a:lnTo>
                <a:lnTo>
                  <a:pt x="616" y="955"/>
                </a:lnTo>
                <a:lnTo>
                  <a:pt x="627" y="961"/>
                </a:lnTo>
                <a:lnTo>
                  <a:pt x="638" y="967"/>
                </a:lnTo>
                <a:lnTo>
                  <a:pt x="649" y="972"/>
                </a:lnTo>
                <a:lnTo>
                  <a:pt x="661" y="977"/>
                </a:lnTo>
                <a:lnTo>
                  <a:pt x="674" y="981"/>
                </a:lnTo>
                <a:lnTo>
                  <a:pt x="686" y="984"/>
                </a:lnTo>
                <a:lnTo>
                  <a:pt x="699" y="987"/>
                </a:lnTo>
                <a:lnTo>
                  <a:pt x="712" y="990"/>
                </a:lnTo>
                <a:lnTo>
                  <a:pt x="725" y="991"/>
                </a:lnTo>
                <a:lnTo>
                  <a:pt x="739" y="992"/>
                </a:lnTo>
                <a:lnTo>
                  <a:pt x="752" y="993"/>
                </a:lnTo>
                <a:lnTo>
                  <a:pt x="769" y="992"/>
                </a:lnTo>
                <a:lnTo>
                  <a:pt x="785" y="991"/>
                </a:lnTo>
                <a:lnTo>
                  <a:pt x="800" y="990"/>
                </a:lnTo>
                <a:lnTo>
                  <a:pt x="815" y="988"/>
                </a:lnTo>
                <a:lnTo>
                  <a:pt x="845" y="982"/>
                </a:lnTo>
                <a:lnTo>
                  <a:pt x="860" y="978"/>
                </a:lnTo>
                <a:lnTo>
                  <a:pt x="874" y="973"/>
                </a:lnTo>
                <a:lnTo>
                  <a:pt x="889" y="968"/>
                </a:lnTo>
                <a:lnTo>
                  <a:pt x="903" y="963"/>
                </a:lnTo>
                <a:lnTo>
                  <a:pt x="917" y="957"/>
                </a:lnTo>
                <a:lnTo>
                  <a:pt x="931" y="950"/>
                </a:lnTo>
                <a:lnTo>
                  <a:pt x="959" y="936"/>
                </a:lnTo>
                <a:lnTo>
                  <a:pt x="973" y="928"/>
                </a:lnTo>
                <a:lnTo>
                  <a:pt x="986" y="920"/>
                </a:lnTo>
                <a:lnTo>
                  <a:pt x="1013" y="902"/>
                </a:lnTo>
                <a:lnTo>
                  <a:pt x="1027" y="892"/>
                </a:lnTo>
                <a:lnTo>
                  <a:pt x="1040" y="882"/>
                </a:lnTo>
                <a:lnTo>
                  <a:pt x="1066" y="861"/>
                </a:lnTo>
                <a:lnTo>
                  <a:pt x="1079" y="850"/>
                </a:lnTo>
                <a:lnTo>
                  <a:pt x="1092" y="839"/>
                </a:lnTo>
                <a:lnTo>
                  <a:pt x="1105" y="827"/>
                </a:lnTo>
                <a:lnTo>
                  <a:pt x="1118" y="815"/>
                </a:lnTo>
                <a:lnTo>
                  <a:pt x="1144" y="790"/>
                </a:lnTo>
                <a:lnTo>
                  <a:pt x="1169" y="765"/>
                </a:lnTo>
                <a:lnTo>
                  <a:pt x="1195" y="738"/>
                </a:lnTo>
                <a:close/>
                <a:moveTo>
                  <a:pt x="1514" y="1099"/>
                </a:moveTo>
                <a:lnTo>
                  <a:pt x="1496" y="1118"/>
                </a:lnTo>
                <a:lnTo>
                  <a:pt x="1477" y="1136"/>
                </a:lnTo>
                <a:lnTo>
                  <a:pt x="1459" y="1155"/>
                </a:lnTo>
                <a:lnTo>
                  <a:pt x="1440" y="1173"/>
                </a:lnTo>
                <a:lnTo>
                  <a:pt x="1420" y="1191"/>
                </a:lnTo>
                <a:lnTo>
                  <a:pt x="1401" y="1209"/>
                </a:lnTo>
                <a:lnTo>
                  <a:pt x="1381" y="1226"/>
                </a:lnTo>
                <a:lnTo>
                  <a:pt x="1361" y="1243"/>
                </a:lnTo>
                <a:lnTo>
                  <a:pt x="1350" y="1251"/>
                </a:lnTo>
                <a:lnTo>
                  <a:pt x="1340" y="1259"/>
                </a:lnTo>
                <a:lnTo>
                  <a:pt x="1319" y="1276"/>
                </a:lnTo>
                <a:lnTo>
                  <a:pt x="1298" y="1291"/>
                </a:lnTo>
                <a:lnTo>
                  <a:pt x="1277" y="1307"/>
                </a:lnTo>
                <a:lnTo>
                  <a:pt x="1255" y="1321"/>
                </a:lnTo>
                <a:lnTo>
                  <a:pt x="1232" y="1336"/>
                </a:lnTo>
                <a:lnTo>
                  <a:pt x="1210" y="1350"/>
                </a:lnTo>
                <a:lnTo>
                  <a:pt x="1187" y="1363"/>
                </a:lnTo>
                <a:lnTo>
                  <a:pt x="1163" y="1375"/>
                </a:lnTo>
                <a:lnTo>
                  <a:pt x="1139" y="1387"/>
                </a:lnTo>
                <a:lnTo>
                  <a:pt x="1115" y="1399"/>
                </a:lnTo>
                <a:lnTo>
                  <a:pt x="1090" y="1409"/>
                </a:lnTo>
                <a:lnTo>
                  <a:pt x="1065" y="1419"/>
                </a:lnTo>
                <a:lnTo>
                  <a:pt x="1039" y="1429"/>
                </a:lnTo>
                <a:lnTo>
                  <a:pt x="1013" y="1437"/>
                </a:lnTo>
                <a:lnTo>
                  <a:pt x="986" y="1445"/>
                </a:lnTo>
                <a:lnTo>
                  <a:pt x="959" y="1452"/>
                </a:lnTo>
                <a:lnTo>
                  <a:pt x="931" y="1458"/>
                </a:lnTo>
                <a:lnTo>
                  <a:pt x="917" y="1460"/>
                </a:lnTo>
                <a:lnTo>
                  <a:pt x="903" y="1463"/>
                </a:lnTo>
                <a:lnTo>
                  <a:pt x="874" y="1467"/>
                </a:lnTo>
                <a:lnTo>
                  <a:pt x="845" y="1471"/>
                </a:lnTo>
                <a:lnTo>
                  <a:pt x="815" y="1473"/>
                </a:lnTo>
                <a:lnTo>
                  <a:pt x="800" y="1474"/>
                </a:lnTo>
                <a:lnTo>
                  <a:pt x="784" y="1475"/>
                </a:lnTo>
                <a:lnTo>
                  <a:pt x="752" y="1475"/>
                </a:lnTo>
                <a:lnTo>
                  <a:pt x="733" y="1475"/>
                </a:lnTo>
                <a:lnTo>
                  <a:pt x="714" y="1474"/>
                </a:lnTo>
                <a:lnTo>
                  <a:pt x="695" y="1473"/>
                </a:lnTo>
                <a:lnTo>
                  <a:pt x="676" y="1471"/>
                </a:lnTo>
                <a:lnTo>
                  <a:pt x="657" y="1469"/>
                </a:lnTo>
                <a:lnTo>
                  <a:pt x="638" y="1467"/>
                </a:lnTo>
                <a:lnTo>
                  <a:pt x="619" y="1464"/>
                </a:lnTo>
                <a:lnTo>
                  <a:pt x="601" y="1460"/>
                </a:lnTo>
                <a:lnTo>
                  <a:pt x="583" y="1456"/>
                </a:lnTo>
                <a:lnTo>
                  <a:pt x="565" y="1452"/>
                </a:lnTo>
                <a:lnTo>
                  <a:pt x="547" y="1447"/>
                </a:lnTo>
                <a:lnTo>
                  <a:pt x="529" y="1442"/>
                </a:lnTo>
                <a:lnTo>
                  <a:pt x="512" y="1437"/>
                </a:lnTo>
                <a:lnTo>
                  <a:pt x="494" y="1431"/>
                </a:lnTo>
                <a:lnTo>
                  <a:pt x="477" y="1424"/>
                </a:lnTo>
                <a:lnTo>
                  <a:pt x="460" y="1417"/>
                </a:lnTo>
                <a:lnTo>
                  <a:pt x="443" y="1410"/>
                </a:lnTo>
                <a:lnTo>
                  <a:pt x="427" y="1403"/>
                </a:lnTo>
                <a:lnTo>
                  <a:pt x="411" y="1395"/>
                </a:lnTo>
                <a:lnTo>
                  <a:pt x="394" y="1387"/>
                </a:lnTo>
                <a:lnTo>
                  <a:pt x="379" y="1378"/>
                </a:lnTo>
                <a:lnTo>
                  <a:pt x="363" y="1369"/>
                </a:lnTo>
                <a:lnTo>
                  <a:pt x="332" y="1350"/>
                </a:lnTo>
                <a:lnTo>
                  <a:pt x="318" y="1340"/>
                </a:lnTo>
                <a:lnTo>
                  <a:pt x="303" y="1329"/>
                </a:lnTo>
                <a:lnTo>
                  <a:pt x="289" y="1318"/>
                </a:lnTo>
                <a:lnTo>
                  <a:pt x="274" y="1307"/>
                </a:lnTo>
                <a:lnTo>
                  <a:pt x="261" y="1296"/>
                </a:lnTo>
                <a:lnTo>
                  <a:pt x="247" y="1284"/>
                </a:lnTo>
                <a:lnTo>
                  <a:pt x="234" y="1272"/>
                </a:lnTo>
                <a:lnTo>
                  <a:pt x="221" y="1260"/>
                </a:lnTo>
                <a:lnTo>
                  <a:pt x="208" y="1247"/>
                </a:lnTo>
                <a:lnTo>
                  <a:pt x="196" y="1234"/>
                </a:lnTo>
                <a:lnTo>
                  <a:pt x="184" y="1221"/>
                </a:lnTo>
                <a:lnTo>
                  <a:pt x="172" y="1208"/>
                </a:lnTo>
                <a:lnTo>
                  <a:pt x="161" y="1194"/>
                </a:lnTo>
                <a:lnTo>
                  <a:pt x="150" y="1180"/>
                </a:lnTo>
                <a:lnTo>
                  <a:pt x="139" y="1165"/>
                </a:lnTo>
                <a:lnTo>
                  <a:pt x="129" y="1151"/>
                </a:lnTo>
                <a:lnTo>
                  <a:pt x="119" y="1136"/>
                </a:lnTo>
                <a:lnTo>
                  <a:pt x="109" y="1121"/>
                </a:lnTo>
                <a:lnTo>
                  <a:pt x="91" y="1090"/>
                </a:lnTo>
                <a:lnTo>
                  <a:pt x="75" y="1058"/>
                </a:lnTo>
                <a:lnTo>
                  <a:pt x="67" y="1042"/>
                </a:lnTo>
                <a:lnTo>
                  <a:pt x="59" y="1026"/>
                </a:lnTo>
                <a:lnTo>
                  <a:pt x="52" y="1009"/>
                </a:lnTo>
                <a:lnTo>
                  <a:pt x="46" y="992"/>
                </a:lnTo>
                <a:lnTo>
                  <a:pt x="40" y="975"/>
                </a:lnTo>
                <a:lnTo>
                  <a:pt x="34" y="958"/>
                </a:lnTo>
                <a:lnTo>
                  <a:pt x="29" y="940"/>
                </a:lnTo>
                <a:lnTo>
                  <a:pt x="24" y="923"/>
                </a:lnTo>
                <a:lnTo>
                  <a:pt x="19" y="905"/>
                </a:lnTo>
                <a:lnTo>
                  <a:pt x="15" y="887"/>
                </a:lnTo>
                <a:lnTo>
                  <a:pt x="12" y="869"/>
                </a:lnTo>
                <a:lnTo>
                  <a:pt x="9" y="851"/>
                </a:lnTo>
                <a:lnTo>
                  <a:pt x="6" y="832"/>
                </a:lnTo>
                <a:lnTo>
                  <a:pt x="4" y="814"/>
                </a:lnTo>
                <a:lnTo>
                  <a:pt x="1" y="776"/>
                </a:lnTo>
                <a:lnTo>
                  <a:pt x="0" y="757"/>
                </a:lnTo>
                <a:lnTo>
                  <a:pt x="0" y="738"/>
                </a:lnTo>
                <a:lnTo>
                  <a:pt x="0" y="718"/>
                </a:lnTo>
                <a:lnTo>
                  <a:pt x="1" y="699"/>
                </a:lnTo>
                <a:lnTo>
                  <a:pt x="2" y="680"/>
                </a:lnTo>
                <a:lnTo>
                  <a:pt x="4" y="661"/>
                </a:lnTo>
                <a:lnTo>
                  <a:pt x="6" y="643"/>
                </a:lnTo>
                <a:lnTo>
                  <a:pt x="9" y="625"/>
                </a:lnTo>
                <a:lnTo>
                  <a:pt x="15" y="588"/>
                </a:lnTo>
                <a:lnTo>
                  <a:pt x="19" y="570"/>
                </a:lnTo>
                <a:lnTo>
                  <a:pt x="24" y="552"/>
                </a:lnTo>
                <a:lnTo>
                  <a:pt x="29" y="535"/>
                </a:lnTo>
                <a:lnTo>
                  <a:pt x="34" y="517"/>
                </a:lnTo>
                <a:lnTo>
                  <a:pt x="46" y="483"/>
                </a:lnTo>
                <a:lnTo>
                  <a:pt x="52" y="466"/>
                </a:lnTo>
                <a:lnTo>
                  <a:pt x="59" y="450"/>
                </a:lnTo>
                <a:lnTo>
                  <a:pt x="67" y="433"/>
                </a:lnTo>
                <a:lnTo>
                  <a:pt x="75" y="417"/>
                </a:lnTo>
                <a:lnTo>
                  <a:pt x="83" y="401"/>
                </a:lnTo>
                <a:lnTo>
                  <a:pt x="91" y="385"/>
                </a:lnTo>
                <a:lnTo>
                  <a:pt x="100" y="370"/>
                </a:lnTo>
                <a:lnTo>
                  <a:pt x="109" y="354"/>
                </a:lnTo>
                <a:lnTo>
                  <a:pt x="119" y="339"/>
                </a:lnTo>
                <a:lnTo>
                  <a:pt x="129" y="324"/>
                </a:lnTo>
                <a:lnTo>
                  <a:pt x="139" y="310"/>
                </a:lnTo>
                <a:lnTo>
                  <a:pt x="150" y="295"/>
                </a:lnTo>
                <a:lnTo>
                  <a:pt x="161" y="281"/>
                </a:lnTo>
                <a:lnTo>
                  <a:pt x="172" y="268"/>
                </a:lnTo>
                <a:lnTo>
                  <a:pt x="184" y="254"/>
                </a:lnTo>
                <a:lnTo>
                  <a:pt x="196" y="241"/>
                </a:lnTo>
                <a:lnTo>
                  <a:pt x="208" y="228"/>
                </a:lnTo>
                <a:lnTo>
                  <a:pt x="221" y="215"/>
                </a:lnTo>
                <a:lnTo>
                  <a:pt x="234" y="203"/>
                </a:lnTo>
                <a:lnTo>
                  <a:pt x="247" y="191"/>
                </a:lnTo>
                <a:lnTo>
                  <a:pt x="261" y="179"/>
                </a:lnTo>
                <a:lnTo>
                  <a:pt x="274" y="168"/>
                </a:lnTo>
                <a:lnTo>
                  <a:pt x="289" y="157"/>
                </a:lnTo>
                <a:lnTo>
                  <a:pt x="303" y="146"/>
                </a:lnTo>
                <a:lnTo>
                  <a:pt x="318" y="136"/>
                </a:lnTo>
                <a:lnTo>
                  <a:pt x="332" y="126"/>
                </a:lnTo>
                <a:lnTo>
                  <a:pt x="348" y="116"/>
                </a:lnTo>
                <a:lnTo>
                  <a:pt x="363" y="106"/>
                </a:lnTo>
                <a:lnTo>
                  <a:pt x="379" y="97"/>
                </a:lnTo>
                <a:lnTo>
                  <a:pt x="394" y="89"/>
                </a:lnTo>
                <a:lnTo>
                  <a:pt x="411" y="80"/>
                </a:lnTo>
                <a:lnTo>
                  <a:pt x="427" y="73"/>
                </a:lnTo>
                <a:lnTo>
                  <a:pt x="443" y="65"/>
                </a:lnTo>
                <a:lnTo>
                  <a:pt x="460" y="58"/>
                </a:lnTo>
                <a:lnTo>
                  <a:pt x="477" y="51"/>
                </a:lnTo>
                <a:lnTo>
                  <a:pt x="494" y="45"/>
                </a:lnTo>
                <a:lnTo>
                  <a:pt x="512" y="39"/>
                </a:lnTo>
                <a:lnTo>
                  <a:pt x="529" y="33"/>
                </a:lnTo>
                <a:lnTo>
                  <a:pt x="547" y="28"/>
                </a:lnTo>
                <a:lnTo>
                  <a:pt x="565" y="23"/>
                </a:lnTo>
                <a:lnTo>
                  <a:pt x="583" y="19"/>
                </a:lnTo>
                <a:lnTo>
                  <a:pt x="601" y="15"/>
                </a:lnTo>
                <a:lnTo>
                  <a:pt x="619" y="12"/>
                </a:lnTo>
                <a:lnTo>
                  <a:pt x="638" y="9"/>
                </a:lnTo>
                <a:lnTo>
                  <a:pt x="657" y="6"/>
                </a:lnTo>
                <a:lnTo>
                  <a:pt x="676" y="4"/>
                </a:lnTo>
                <a:lnTo>
                  <a:pt x="695" y="2"/>
                </a:lnTo>
                <a:lnTo>
                  <a:pt x="714" y="1"/>
                </a:lnTo>
                <a:lnTo>
                  <a:pt x="733" y="0"/>
                </a:lnTo>
                <a:lnTo>
                  <a:pt x="752" y="0"/>
                </a:lnTo>
                <a:lnTo>
                  <a:pt x="784" y="1"/>
                </a:lnTo>
                <a:lnTo>
                  <a:pt x="800" y="1"/>
                </a:lnTo>
                <a:lnTo>
                  <a:pt x="815" y="2"/>
                </a:lnTo>
                <a:lnTo>
                  <a:pt x="845" y="5"/>
                </a:lnTo>
                <a:lnTo>
                  <a:pt x="860" y="6"/>
                </a:lnTo>
                <a:lnTo>
                  <a:pt x="874" y="8"/>
                </a:lnTo>
                <a:lnTo>
                  <a:pt x="903" y="12"/>
                </a:lnTo>
                <a:lnTo>
                  <a:pt x="917" y="15"/>
                </a:lnTo>
                <a:lnTo>
                  <a:pt x="931" y="18"/>
                </a:lnTo>
                <a:lnTo>
                  <a:pt x="959" y="24"/>
                </a:lnTo>
                <a:lnTo>
                  <a:pt x="986" y="30"/>
                </a:lnTo>
                <a:lnTo>
                  <a:pt x="1013" y="38"/>
                </a:lnTo>
                <a:lnTo>
                  <a:pt x="1039" y="47"/>
                </a:lnTo>
                <a:lnTo>
                  <a:pt x="1065" y="56"/>
                </a:lnTo>
                <a:lnTo>
                  <a:pt x="1090" y="66"/>
                </a:lnTo>
                <a:lnTo>
                  <a:pt x="1115" y="77"/>
                </a:lnTo>
                <a:lnTo>
                  <a:pt x="1139" y="88"/>
                </a:lnTo>
                <a:lnTo>
                  <a:pt x="1163" y="100"/>
                </a:lnTo>
                <a:lnTo>
                  <a:pt x="1187" y="112"/>
                </a:lnTo>
                <a:lnTo>
                  <a:pt x="1210" y="126"/>
                </a:lnTo>
                <a:lnTo>
                  <a:pt x="1232" y="139"/>
                </a:lnTo>
                <a:lnTo>
                  <a:pt x="1255" y="154"/>
                </a:lnTo>
                <a:lnTo>
                  <a:pt x="1277" y="169"/>
                </a:lnTo>
                <a:lnTo>
                  <a:pt x="1298" y="184"/>
                </a:lnTo>
                <a:lnTo>
                  <a:pt x="1319" y="200"/>
                </a:lnTo>
                <a:lnTo>
                  <a:pt x="1340" y="216"/>
                </a:lnTo>
                <a:lnTo>
                  <a:pt x="1361" y="232"/>
                </a:lnTo>
                <a:lnTo>
                  <a:pt x="1381" y="249"/>
                </a:lnTo>
                <a:lnTo>
                  <a:pt x="1401" y="267"/>
                </a:lnTo>
                <a:lnTo>
                  <a:pt x="1440" y="302"/>
                </a:lnTo>
                <a:lnTo>
                  <a:pt x="1459" y="321"/>
                </a:lnTo>
                <a:lnTo>
                  <a:pt x="1477" y="339"/>
                </a:lnTo>
                <a:lnTo>
                  <a:pt x="1514" y="377"/>
                </a:lnTo>
                <a:lnTo>
                  <a:pt x="1532" y="358"/>
                </a:lnTo>
                <a:lnTo>
                  <a:pt x="1551" y="339"/>
                </a:lnTo>
                <a:lnTo>
                  <a:pt x="1570" y="321"/>
                </a:lnTo>
                <a:lnTo>
                  <a:pt x="1589" y="302"/>
                </a:lnTo>
                <a:lnTo>
                  <a:pt x="1608" y="284"/>
                </a:lnTo>
                <a:lnTo>
                  <a:pt x="1628" y="267"/>
                </a:lnTo>
                <a:lnTo>
                  <a:pt x="1648" y="249"/>
                </a:lnTo>
                <a:lnTo>
                  <a:pt x="1668" y="232"/>
                </a:lnTo>
                <a:lnTo>
                  <a:pt x="1678" y="224"/>
                </a:lnTo>
                <a:lnTo>
                  <a:pt x="1688" y="216"/>
                </a:lnTo>
                <a:lnTo>
                  <a:pt x="1709" y="200"/>
                </a:lnTo>
                <a:lnTo>
                  <a:pt x="1730" y="184"/>
                </a:lnTo>
                <a:lnTo>
                  <a:pt x="1752" y="169"/>
                </a:lnTo>
                <a:lnTo>
                  <a:pt x="1774" y="154"/>
                </a:lnTo>
                <a:lnTo>
                  <a:pt x="1796" y="139"/>
                </a:lnTo>
                <a:lnTo>
                  <a:pt x="1819" y="126"/>
                </a:lnTo>
                <a:lnTo>
                  <a:pt x="1842" y="112"/>
                </a:lnTo>
                <a:lnTo>
                  <a:pt x="1865" y="100"/>
                </a:lnTo>
                <a:lnTo>
                  <a:pt x="1889" y="88"/>
                </a:lnTo>
                <a:lnTo>
                  <a:pt x="1914" y="77"/>
                </a:lnTo>
                <a:lnTo>
                  <a:pt x="1938" y="66"/>
                </a:lnTo>
                <a:lnTo>
                  <a:pt x="1964" y="56"/>
                </a:lnTo>
                <a:lnTo>
                  <a:pt x="1989" y="47"/>
                </a:lnTo>
                <a:lnTo>
                  <a:pt x="2016" y="38"/>
                </a:lnTo>
                <a:lnTo>
                  <a:pt x="2042" y="30"/>
                </a:lnTo>
                <a:lnTo>
                  <a:pt x="2069" y="24"/>
                </a:lnTo>
                <a:lnTo>
                  <a:pt x="2097" y="18"/>
                </a:lnTo>
                <a:lnTo>
                  <a:pt x="2111" y="15"/>
                </a:lnTo>
                <a:lnTo>
                  <a:pt x="2125" y="12"/>
                </a:lnTo>
                <a:lnTo>
                  <a:pt x="2154" y="8"/>
                </a:lnTo>
                <a:lnTo>
                  <a:pt x="2184" y="5"/>
                </a:lnTo>
                <a:lnTo>
                  <a:pt x="2214" y="2"/>
                </a:lnTo>
                <a:lnTo>
                  <a:pt x="2229" y="1"/>
                </a:lnTo>
                <a:lnTo>
                  <a:pt x="2244" y="1"/>
                </a:lnTo>
                <a:lnTo>
                  <a:pt x="2276" y="0"/>
                </a:lnTo>
                <a:lnTo>
                  <a:pt x="2296" y="0"/>
                </a:lnTo>
                <a:lnTo>
                  <a:pt x="2315" y="1"/>
                </a:lnTo>
                <a:lnTo>
                  <a:pt x="2334" y="2"/>
                </a:lnTo>
                <a:lnTo>
                  <a:pt x="2353" y="4"/>
                </a:lnTo>
                <a:lnTo>
                  <a:pt x="2372" y="6"/>
                </a:lnTo>
                <a:lnTo>
                  <a:pt x="2390" y="9"/>
                </a:lnTo>
                <a:lnTo>
                  <a:pt x="2409" y="12"/>
                </a:lnTo>
                <a:lnTo>
                  <a:pt x="2427" y="15"/>
                </a:lnTo>
                <a:lnTo>
                  <a:pt x="2446" y="19"/>
                </a:lnTo>
                <a:lnTo>
                  <a:pt x="2464" y="23"/>
                </a:lnTo>
                <a:lnTo>
                  <a:pt x="2482" y="28"/>
                </a:lnTo>
                <a:lnTo>
                  <a:pt x="2499" y="33"/>
                </a:lnTo>
                <a:lnTo>
                  <a:pt x="2517" y="39"/>
                </a:lnTo>
                <a:lnTo>
                  <a:pt x="2534" y="45"/>
                </a:lnTo>
                <a:lnTo>
                  <a:pt x="2551" y="51"/>
                </a:lnTo>
                <a:lnTo>
                  <a:pt x="2568" y="58"/>
                </a:lnTo>
                <a:lnTo>
                  <a:pt x="2585" y="65"/>
                </a:lnTo>
                <a:lnTo>
                  <a:pt x="2602" y="73"/>
                </a:lnTo>
                <a:lnTo>
                  <a:pt x="2618" y="80"/>
                </a:lnTo>
                <a:lnTo>
                  <a:pt x="2634" y="89"/>
                </a:lnTo>
                <a:lnTo>
                  <a:pt x="2650" y="97"/>
                </a:lnTo>
                <a:lnTo>
                  <a:pt x="2665" y="106"/>
                </a:lnTo>
                <a:lnTo>
                  <a:pt x="2696" y="126"/>
                </a:lnTo>
                <a:lnTo>
                  <a:pt x="2711" y="136"/>
                </a:lnTo>
                <a:lnTo>
                  <a:pt x="2725" y="146"/>
                </a:lnTo>
                <a:lnTo>
                  <a:pt x="2740" y="157"/>
                </a:lnTo>
                <a:lnTo>
                  <a:pt x="2754" y="168"/>
                </a:lnTo>
                <a:lnTo>
                  <a:pt x="2768" y="179"/>
                </a:lnTo>
                <a:lnTo>
                  <a:pt x="2781" y="191"/>
                </a:lnTo>
                <a:lnTo>
                  <a:pt x="2794" y="203"/>
                </a:lnTo>
                <a:lnTo>
                  <a:pt x="2807" y="215"/>
                </a:lnTo>
                <a:lnTo>
                  <a:pt x="2820" y="228"/>
                </a:lnTo>
                <a:lnTo>
                  <a:pt x="2832" y="241"/>
                </a:lnTo>
                <a:lnTo>
                  <a:pt x="2844" y="254"/>
                </a:lnTo>
                <a:lnTo>
                  <a:pt x="2856" y="268"/>
                </a:lnTo>
                <a:lnTo>
                  <a:pt x="2867" y="281"/>
                </a:lnTo>
                <a:lnTo>
                  <a:pt x="2878" y="295"/>
                </a:lnTo>
                <a:lnTo>
                  <a:pt x="2889" y="310"/>
                </a:lnTo>
                <a:lnTo>
                  <a:pt x="2899" y="324"/>
                </a:lnTo>
                <a:lnTo>
                  <a:pt x="2909" y="339"/>
                </a:lnTo>
                <a:lnTo>
                  <a:pt x="2919" y="354"/>
                </a:lnTo>
                <a:lnTo>
                  <a:pt x="2937" y="385"/>
                </a:lnTo>
                <a:lnTo>
                  <a:pt x="2954" y="417"/>
                </a:lnTo>
                <a:lnTo>
                  <a:pt x="2962" y="433"/>
                </a:lnTo>
                <a:lnTo>
                  <a:pt x="2969" y="450"/>
                </a:lnTo>
                <a:lnTo>
                  <a:pt x="2976" y="466"/>
                </a:lnTo>
                <a:lnTo>
                  <a:pt x="2982" y="483"/>
                </a:lnTo>
                <a:lnTo>
                  <a:pt x="2989" y="500"/>
                </a:lnTo>
                <a:lnTo>
                  <a:pt x="2994" y="517"/>
                </a:lnTo>
                <a:lnTo>
                  <a:pt x="3000" y="535"/>
                </a:lnTo>
                <a:lnTo>
                  <a:pt x="3005" y="552"/>
                </a:lnTo>
                <a:lnTo>
                  <a:pt x="3009" y="570"/>
                </a:lnTo>
                <a:lnTo>
                  <a:pt x="3013" y="588"/>
                </a:lnTo>
                <a:lnTo>
                  <a:pt x="3016" y="606"/>
                </a:lnTo>
                <a:lnTo>
                  <a:pt x="3020" y="625"/>
                </a:lnTo>
                <a:lnTo>
                  <a:pt x="3022" y="643"/>
                </a:lnTo>
                <a:lnTo>
                  <a:pt x="3024" y="661"/>
                </a:lnTo>
                <a:lnTo>
                  <a:pt x="3027" y="699"/>
                </a:lnTo>
                <a:lnTo>
                  <a:pt x="3028" y="718"/>
                </a:lnTo>
                <a:lnTo>
                  <a:pt x="3028" y="738"/>
                </a:lnTo>
                <a:lnTo>
                  <a:pt x="3028" y="755"/>
                </a:lnTo>
                <a:lnTo>
                  <a:pt x="3028" y="771"/>
                </a:lnTo>
                <a:lnTo>
                  <a:pt x="3027" y="787"/>
                </a:lnTo>
                <a:lnTo>
                  <a:pt x="3025" y="803"/>
                </a:lnTo>
                <a:lnTo>
                  <a:pt x="3022" y="836"/>
                </a:lnTo>
                <a:lnTo>
                  <a:pt x="3019" y="851"/>
                </a:lnTo>
                <a:lnTo>
                  <a:pt x="3017" y="867"/>
                </a:lnTo>
                <a:lnTo>
                  <a:pt x="3011" y="898"/>
                </a:lnTo>
                <a:lnTo>
                  <a:pt x="3007" y="914"/>
                </a:lnTo>
                <a:lnTo>
                  <a:pt x="3003" y="929"/>
                </a:lnTo>
                <a:lnTo>
                  <a:pt x="2999" y="944"/>
                </a:lnTo>
                <a:lnTo>
                  <a:pt x="2994" y="959"/>
                </a:lnTo>
                <a:lnTo>
                  <a:pt x="2989" y="974"/>
                </a:lnTo>
                <a:lnTo>
                  <a:pt x="2984" y="989"/>
                </a:lnTo>
                <a:lnTo>
                  <a:pt x="2978" y="1003"/>
                </a:lnTo>
                <a:lnTo>
                  <a:pt x="2972" y="1018"/>
                </a:lnTo>
                <a:lnTo>
                  <a:pt x="2960" y="1046"/>
                </a:lnTo>
                <a:lnTo>
                  <a:pt x="2946" y="1074"/>
                </a:lnTo>
                <a:lnTo>
                  <a:pt x="2939" y="1088"/>
                </a:lnTo>
                <a:lnTo>
                  <a:pt x="2931" y="1101"/>
                </a:lnTo>
                <a:lnTo>
                  <a:pt x="2915" y="1127"/>
                </a:lnTo>
                <a:lnTo>
                  <a:pt x="2898" y="1153"/>
                </a:lnTo>
                <a:lnTo>
                  <a:pt x="2889" y="1166"/>
                </a:lnTo>
                <a:lnTo>
                  <a:pt x="2880" y="1178"/>
                </a:lnTo>
                <a:lnTo>
                  <a:pt x="2870" y="1190"/>
                </a:lnTo>
                <a:lnTo>
                  <a:pt x="2861" y="1202"/>
                </a:lnTo>
                <a:lnTo>
                  <a:pt x="2851" y="1214"/>
                </a:lnTo>
                <a:lnTo>
                  <a:pt x="2841" y="1225"/>
                </a:lnTo>
                <a:lnTo>
                  <a:pt x="2830" y="1237"/>
                </a:lnTo>
                <a:lnTo>
                  <a:pt x="2820" y="1248"/>
                </a:lnTo>
                <a:lnTo>
                  <a:pt x="2798" y="1269"/>
                </a:lnTo>
                <a:lnTo>
                  <a:pt x="2775" y="1290"/>
                </a:lnTo>
                <a:lnTo>
                  <a:pt x="2751" y="1310"/>
                </a:lnTo>
                <a:lnTo>
                  <a:pt x="2739" y="1319"/>
                </a:lnTo>
                <a:lnTo>
                  <a:pt x="2726" y="1329"/>
                </a:lnTo>
                <a:lnTo>
                  <a:pt x="2701" y="1346"/>
                </a:lnTo>
                <a:lnTo>
                  <a:pt x="2675" y="1363"/>
                </a:lnTo>
                <a:lnTo>
                  <a:pt x="2662" y="1371"/>
                </a:lnTo>
                <a:lnTo>
                  <a:pt x="2648" y="1379"/>
                </a:lnTo>
                <a:lnTo>
                  <a:pt x="2621" y="1393"/>
                </a:lnTo>
                <a:lnTo>
                  <a:pt x="2607" y="1400"/>
                </a:lnTo>
                <a:lnTo>
                  <a:pt x="2592" y="1407"/>
                </a:lnTo>
                <a:lnTo>
                  <a:pt x="2563" y="1419"/>
                </a:lnTo>
                <a:lnTo>
                  <a:pt x="2549" y="1425"/>
                </a:lnTo>
                <a:lnTo>
                  <a:pt x="2534" y="1431"/>
                </a:lnTo>
                <a:lnTo>
                  <a:pt x="2519" y="1436"/>
                </a:lnTo>
                <a:lnTo>
                  <a:pt x="2504" y="1441"/>
                </a:lnTo>
                <a:lnTo>
                  <a:pt x="2489" y="1445"/>
                </a:lnTo>
                <a:lnTo>
                  <a:pt x="2473" y="1450"/>
                </a:lnTo>
                <a:lnTo>
                  <a:pt x="2442" y="1457"/>
                </a:lnTo>
                <a:lnTo>
                  <a:pt x="2437" y="1458"/>
                </a:lnTo>
                <a:lnTo>
                  <a:pt x="2417" y="1462"/>
                </a:lnTo>
                <a:lnTo>
                  <a:pt x="2398" y="1466"/>
                </a:lnTo>
                <a:lnTo>
                  <a:pt x="2358" y="1471"/>
                </a:lnTo>
                <a:lnTo>
                  <a:pt x="2338" y="1473"/>
                </a:lnTo>
                <a:lnTo>
                  <a:pt x="2317" y="1474"/>
                </a:lnTo>
                <a:lnTo>
                  <a:pt x="2297" y="1475"/>
                </a:lnTo>
                <a:lnTo>
                  <a:pt x="2276" y="1475"/>
                </a:lnTo>
                <a:lnTo>
                  <a:pt x="2260" y="1475"/>
                </a:lnTo>
                <a:lnTo>
                  <a:pt x="2241" y="1475"/>
                </a:lnTo>
                <a:lnTo>
                  <a:pt x="2221" y="1474"/>
                </a:lnTo>
                <a:lnTo>
                  <a:pt x="2216" y="1473"/>
                </a:lnTo>
                <a:lnTo>
                  <a:pt x="2188" y="1471"/>
                </a:lnTo>
                <a:lnTo>
                  <a:pt x="2160" y="1468"/>
                </a:lnTo>
                <a:lnTo>
                  <a:pt x="2132" y="1464"/>
                </a:lnTo>
                <a:lnTo>
                  <a:pt x="2106" y="1459"/>
                </a:lnTo>
                <a:lnTo>
                  <a:pt x="2079" y="1454"/>
                </a:lnTo>
                <a:lnTo>
                  <a:pt x="2053" y="1447"/>
                </a:lnTo>
                <a:lnTo>
                  <a:pt x="2028" y="1440"/>
                </a:lnTo>
                <a:lnTo>
                  <a:pt x="2003" y="1433"/>
                </a:lnTo>
                <a:lnTo>
                  <a:pt x="1979" y="1424"/>
                </a:lnTo>
                <a:lnTo>
                  <a:pt x="1955" y="1415"/>
                </a:lnTo>
                <a:lnTo>
                  <a:pt x="1931" y="1406"/>
                </a:lnTo>
                <a:lnTo>
                  <a:pt x="1908" y="1396"/>
                </a:lnTo>
                <a:lnTo>
                  <a:pt x="1885" y="1385"/>
                </a:lnTo>
                <a:lnTo>
                  <a:pt x="1862" y="1373"/>
                </a:lnTo>
                <a:lnTo>
                  <a:pt x="1840" y="1362"/>
                </a:lnTo>
                <a:lnTo>
                  <a:pt x="1819" y="1349"/>
                </a:lnTo>
                <a:lnTo>
                  <a:pt x="1797" y="1336"/>
                </a:lnTo>
                <a:lnTo>
                  <a:pt x="1776" y="1323"/>
                </a:lnTo>
                <a:lnTo>
                  <a:pt x="1756" y="1309"/>
                </a:lnTo>
                <a:lnTo>
                  <a:pt x="1736" y="1295"/>
                </a:lnTo>
                <a:lnTo>
                  <a:pt x="1716" y="1280"/>
                </a:lnTo>
                <a:lnTo>
                  <a:pt x="1696" y="1265"/>
                </a:lnTo>
                <a:lnTo>
                  <a:pt x="1657" y="1234"/>
                </a:lnTo>
                <a:lnTo>
                  <a:pt x="1639" y="1218"/>
                </a:lnTo>
                <a:lnTo>
                  <a:pt x="1620" y="1202"/>
                </a:lnTo>
                <a:lnTo>
                  <a:pt x="1584" y="1168"/>
                </a:lnTo>
                <a:lnTo>
                  <a:pt x="1566" y="1151"/>
                </a:lnTo>
                <a:lnTo>
                  <a:pt x="1549" y="1134"/>
                </a:lnTo>
                <a:lnTo>
                  <a:pt x="1514" y="1099"/>
                </a:lnTo>
                <a:close/>
                <a:moveTo>
                  <a:pt x="2276" y="993"/>
                </a:moveTo>
                <a:lnTo>
                  <a:pt x="2290" y="992"/>
                </a:lnTo>
                <a:lnTo>
                  <a:pt x="2303" y="991"/>
                </a:lnTo>
                <a:lnTo>
                  <a:pt x="2317" y="990"/>
                </a:lnTo>
                <a:lnTo>
                  <a:pt x="2330" y="987"/>
                </a:lnTo>
                <a:lnTo>
                  <a:pt x="2342" y="984"/>
                </a:lnTo>
                <a:lnTo>
                  <a:pt x="2355" y="981"/>
                </a:lnTo>
                <a:lnTo>
                  <a:pt x="2367" y="977"/>
                </a:lnTo>
                <a:lnTo>
                  <a:pt x="2379" y="972"/>
                </a:lnTo>
                <a:lnTo>
                  <a:pt x="2391" y="967"/>
                </a:lnTo>
                <a:lnTo>
                  <a:pt x="2402" y="962"/>
                </a:lnTo>
                <a:lnTo>
                  <a:pt x="2413" y="955"/>
                </a:lnTo>
                <a:lnTo>
                  <a:pt x="2418" y="952"/>
                </a:lnTo>
                <a:lnTo>
                  <a:pt x="2423" y="949"/>
                </a:lnTo>
                <a:lnTo>
                  <a:pt x="2434" y="942"/>
                </a:lnTo>
                <a:lnTo>
                  <a:pt x="2444" y="934"/>
                </a:lnTo>
                <a:lnTo>
                  <a:pt x="2453" y="926"/>
                </a:lnTo>
                <a:lnTo>
                  <a:pt x="2462" y="917"/>
                </a:lnTo>
                <a:lnTo>
                  <a:pt x="2471" y="909"/>
                </a:lnTo>
                <a:lnTo>
                  <a:pt x="2479" y="899"/>
                </a:lnTo>
                <a:lnTo>
                  <a:pt x="2487" y="890"/>
                </a:lnTo>
                <a:lnTo>
                  <a:pt x="2494" y="880"/>
                </a:lnTo>
                <a:lnTo>
                  <a:pt x="2501" y="869"/>
                </a:lnTo>
                <a:lnTo>
                  <a:pt x="2507" y="859"/>
                </a:lnTo>
                <a:lnTo>
                  <a:pt x="2513" y="848"/>
                </a:lnTo>
                <a:lnTo>
                  <a:pt x="2518" y="836"/>
                </a:lnTo>
                <a:lnTo>
                  <a:pt x="2523" y="825"/>
                </a:lnTo>
                <a:lnTo>
                  <a:pt x="2527" y="813"/>
                </a:lnTo>
                <a:lnTo>
                  <a:pt x="2530" y="801"/>
                </a:lnTo>
                <a:lnTo>
                  <a:pt x="2533" y="789"/>
                </a:lnTo>
                <a:lnTo>
                  <a:pt x="2535" y="776"/>
                </a:lnTo>
                <a:lnTo>
                  <a:pt x="2537" y="764"/>
                </a:lnTo>
                <a:lnTo>
                  <a:pt x="2538" y="751"/>
                </a:lnTo>
                <a:lnTo>
                  <a:pt x="2538" y="738"/>
                </a:lnTo>
                <a:lnTo>
                  <a:pt x="2538" y="724"/>
                </a:lnTo>
                <a:lnTo>
                  <a:pt x="2537" y="711"/>
                </a:lnTo>
                <a:lnTo>
                  <a:pt x="2535" y="699"/>
                </a:lnTo>
                <a:lnTo>
                  <a:pt x="2533" y="686"/>
                </a:lnTo>
                <a:lnTo>
                  <a:pt x="2530" y="674"/>
                </a:lnTo>
                <a:lnTo>
                  <a:pt x="2527" y="662"/>
                </a:lnTo>
                <a:lnTo>
                  <a:pt x="2523" y="650"/>
                </a:lnTo>
                <a:lnTo>
                  <a:pt x="2518" y="639"/>
                </a:lnTo>
                <a:lnTo>
                  <a:pt x="2513" y="628"/>
                </a:lnTo>
                <a:lnTo>
                  <a:pt x="2507" y="617"/>
                </a:lnTo>
                <a:lnTo>
                  <a:pt x="2501" y="606"/>
                </a:lnTo>
                <a:lnTo>
                  <a:pt x="2494" y="596"/>
                </a:lnTo>
                <a:lnTo>
                  <a:pt x="2487" y="586"/>
                </a:lnTo>
                <a:lnTo>
                  <a:pt x="2479" y="576"/>
                </a:lnTo>
                <a:lnTo>
                  <a:pt x="2471" y="567"/>
                </a:lnTo>
                <a:lnTo>
                  <a:pt x="2462" y="558"/>
                </a:lnTo>
                <a:lnTo>
                  <a:pt x="2453" y="549"/>
                </a:lnTo>
                <a:lnTo>
                  <a:pt x="2444" y="541"/>
                </a:lnTo>
                <a:lnTo>
                  <a:pt x="2434" y="534"/>
                </a:lnTo>
                <a:lnTo>
                  <a:pt x="2423" y="527"/>
                </a:lnTo>
                <a:lnTo>
                  <a:pt x="2413" y="520"/>
                </a:lnTo>
                <a:lnTo>
                  <a:pt x="2402" y="514"/>
                </a:lnTo>
                <a:lnTo>
                  <a:pt x="2391" y="508"/>
                </a:lnTo>
                <a:lnTo>
                  <a:pt x="2379" y="503"/>
                </a:lnTo>
                <a:lnTo>
                  <a:pt x="2367" y="498"/>
                </a:lnTo>
                <a:lnTo>
                  <a:pt x="2355" y="494"/>
                </a:lnTo>
                <a:lnTo>
                  <a:pt x="2342" y="491"/>
                </a:lnTo>
                <a:lnTo>
                  <a:pt x="2330" y="488"/>
                </a:lnTo>
                <a:lnTo>
                  <a:pt x="2317" y="486"/>
                </a:lnTo>
                <a:lnTo>
                  <a:pt x="2303" y="484"/>
                </a:lnTo>
                <a:lnTo>
                  <a:pt x="2290" y="483"/>
                </a:lnTo>
                <a:lnTo>
                  <a:pt x="2276" y="483"/>
                </a:lnTo>
                <a:lnTo>
                  <a:pt x="2259" y="483"/>
                </a:lnTo>
                <a:lnTo>
                  <a:pt x="2244" y="484"/>
                </a:lnTo>
                <a:lnTo>
                  <a:pt x="2228" y="486"/>
                </a:lnTo>
                <a:lnTo>
                  <a:pt x="2213" y="488"/>
                </a:lnTo>
                <a:lnTo>
                  <a:pt x="2183" y="494"/>
                </a:lnTo>
                <a:lnTo>
                  <a:pt x="2169" y="498"/>
                </a:lnTo>
                <a:lnTo>
                  <a:pt x="2154" y="502"/>
                </a:lnTo>
                <a:lnTo>
                  <a:pt x="2140" y="507"/>
                </a:lnTo>
                <a:lnTo>
                  <a:pt x="2125" y="512"/>
                </a:lnTo>
                <a:lnTo>
                  <a:pt x="2111" y="518"/>
                </a:lnTo>
                <a:lnTo>
                  <a:pt x="2097" y="525"/>
                </a:lnTo>
                <a:lnTo>
                  <a:pt x="2069" y="539"/>
                </a:lnTo>
                <a:lnTo>
                  <a:pt x="2056" y="547"/>
                </a:lnTo>
                <a:lnTo>
                  <a:pt x="2042" y="555"/>
                </a:lnTo>
                <a:lnTo>
                  <a:pt x="2015" y="573"/>
                </a:lnTo>
                <a:lnTo>
                  <a:pt x="2002" y="583"/>
                </a:lnTo>
                <a:lnTo>
                  <a:pt x="1989" y="593"/>
                </a:lnTo>
                <a:lnTo>
                  <a:pt x="1962" y="614"/>
                </a:lnTo>
                <a:lnTo>
                  <a:pt x="1936" y="636"/>
                </a:lnTo>
                <a:lnTo>
                  <a:pt x="1923" y="648"/>
                </a:lnTo>
                <a:lnTo>
                  <a:pt x="1911" y="660"/>
                </a:lnTo>
                <a:lnTo>
                  <a:pt x="1885" y="684"/>
                </a:lnTo>
                <a:lnTo>
                  <a:pt x="1859" y="710"/>
                </a:lnTo>
                <a:lnTo>
                  <a:pt x="1834" y="738"/>
                </a:lnTo>
                <a:lnTo>
                  <a:pt x="1857" y="762"/>
                </a:lnTo>
                <a:lnTo>
                  <a:pt x="1868" y="774"/>
                </a:lnTo>
                <a:lnTo>
                  <a:pt x="1880" y="786"/>
                </a:lnTo>
                <a:lnTo>
                  <a:pt x="1903" y="808"/>
                </a:lnTo>
                <a:lnTo>
                  <a:pt x="1926" y="830"/>
                </a:lnTo>
                <a:lnTo>
                  <a:pt x="1945" y="847"/>
                </a:lnTo>
                <a:lnTo>
                  <a:pt x="1964" y="863"/>
                </a:lnTo>
                <a:lnTo>
                  <a:pt x="1984" y="879"/>
                </a:lnTo>
                <a:lnTo>
                  <a:pt x="2005" y="894"/>
                </a:lnTo>
                <a:lnTo>
                  <a:pt x="2025" y="908"/>
                </a:lnTo>
                <a:lnTo>
                  <a:pt x="2046" y="921"/>
                </a:lnTo>
                <a:lnTo>
                  <a:pt x="2067" y="934"/>
                </a:lnTo>
                <a:lnTo>
                  <a:pt x="2089" y="945"/>
                </a:lnTo>
                <a:lnTo>
                  <a:pt x="2111" y="955"/>
                </a:lnTo>
                <a:lnTo>
                  <a:pt x="2133" y="965"/>
                </a:lnTo>
                <a:lnTo>
                  <a:pt x="2144" y="969"/>
                </a:lnTo>
                <a:lnTo>
                  <a:pt x="2155" y="973"/>
                </a:lnTo>
                <a:lnTo>
                  <a:pt x="2178" y="979"/>
                </a:lnTo>
                <a:lnTo>
                  <a:pt x="2201" y="985"/>
                </a:lnTo>
                <a:lnTo>
                  <a:pt x="2213" y="987"/>
                </a:lnTo>
                <a:lnTo>
                  <a:pt x="2225" y="989"/>
                </a:lnTo>
                <a:lnTo>
                  <a:pt x="2236" y="990"/>
                </a:lnTo>
                <a:lnTo>
                  <a:pt x="2248" y="992"/>
                </a:lnTo>
                <a:lnTo>
                  <a:pt x="2260" y="992"/>
                </a:lnTo>
                <a:lnTo>
                  <a:pt x="2273" y="993"/>
                </a:lnTo>
                <a:lnTo>
                  <a:pt x="2276" y="993"/>
                </a:lnTo>
                <a:close/>
                <a:moveTo>
                  <a:pt x="1730" y="621"/>
                </a:moveTo>
                <a:lnTo>
                  <a:pt x="1759" y="590"/>
                </a:lnTo>
                <a:lnTo>
                  <a:pt x="1789" y="561"/>
                </a:lnTo>
                <a:lnTo>
                  <a:pt x="1819" y="532"/>
                </a:lnTo>
                <a:lnTo>
                  <a:pt x="1834" y="519"/>
                </a:lnTo>
                <a:lnTo>
                  <a:pt x="1849" y="505"/>
                </a:lnTo>
                <a:lnTo>
                  <a:pt x="1865" y="492"/>
                </a:lnTo>
                <a:lnTo>
                  <a:pt x="1880" y="480"/>
                </a:lnTo>
                <a:lnTo>
                  <a:pt x="1912" y="455"/>
                </a:lnTo>
                <a:lnTo>
                  <a:pt x="1928" y="444"/>
                </a:lnTo>
                <a:lnTo>
                  <a:pt x="1944" y="433"/>
                </a:lnTo>
                <a:lnTo>
                  <a:pt x="1960" y="422"/>
                </a:lnTo>
                <a:lnTo>
                  <a:pt x="1977" y="412"/>
                </a:lnTo>
                <a:lnTo>
                  <a:pt x="1994" y="403"/>
                </a:lnTo>
                <a:lnTo>
                  <a:pt x="2011" y="393"/>
                </a:lnTo>
                <a:lnTo>
                  <a:pt x="2028" y="385"/>
                </a:lnTo>
                <a:lnTo>
                  <a:pt x="2045" y="377"/>
                </a:lnTo>
                <a:lnTo>
                  <a:pt x="2063" y="369"/>
                </a:lnTo>
                <a:lnTo>
                  <a:pt x="2081" y="362"/>
                </a:lnTo>
                <a:lnTo>
                  <a:pt x="2099" y="356"/>
                </a:lnTo>
                <a:lnTo>
                  <a:pt x="2118" y="350"/>
                </a:lnTo>
                <a:lnTo>
                  <a:pt x="2136" y="345"/>
                </a:lnTo>
                <a:lnTo>
                  <a:pt x="2146" y="342"/>
                </a:lnTo>
                <a:lnTo>
                  <a:pt x="2155" y="340"/>
                </a:lnTo>
                <a:lnTo>
                  <a:pt x="2174" y="336"/>
                </a:lnTo>
                <a:lnTo>
                  <a:pt x="2194" y="333"/>
                </a:lnTo>
                <a:lnTo>
                  <a:pt x="2214" y="331"/>
                </a:lnTo>
                <a:lnTo>
                  <a:pt x="2234" y="329"/>
                </a:lnTo>
                <a:lnTo>
                  <a:pt x="2254" y="328"/>
                </a:lnTo>
                <a:lnTo>
                  <a:pt x="2276" y="327"/>
                </a:lnTo>
                <a:lnTo>
                  <a:pt x="2298" y="328"/>
                </a:lnTo>
                <a:lnTo>
                  <a:pt x="2319" y="329"/>
                </a:lnTo>
                <a:lnTo>
                  <a:pt x="2339" y="332"/>
                </a:lnTo>
                <a:lnTo>
                  <a:pt x="2360" y="336"/>
                </a:lnTo>
                <a:lnTo>
                  <a:pt x="2370" y="338"/>
                </a:lnTo>
                <a:lnTo>
                  <a:pt x="2380" y="340"/>
                </a:lnTo>
                <a:lnTo>
                  <a:pt x="2400" y="346"/>
                </a:lnTo>
                <a:lnTo>
                  <a:pt x="2409" y="349"/>
                </a:lnTo>
                <a:lnTo>
                  <a:pt x="2419" y="352"/>
                </a:lnTo>
                <a:lnTo>
                  <a:pt x="2438" y="359"/>
                </a:lnTo>
                <a:lnTo>
                  <a:pt x="2447" y="363"/>
                </a:lnTo>
                <a:lnTo>
                  <a:pt x="2456" y="367"/>
                </a:lnTo>
                <a:lnTo>
                  <a:pt x="2474" y="376"/>
                </a:lnTo>
                <a:lnTo>
                  <a:pt x="2492" y="386"/>
                </a:lnTo>
                <a:lnTo>
                  <a:pt x="2509" y="397"/>
                </a:lnTo>
                <a:lnTo>
                  <a:pt x="2525" y="408"/>
                </a:lnTo>
                <a:lnTo>
                  <a:pt x="2541" y="420"/>
                </a:lnTo>
                <a:lnTo>
                  <a:pt x="2556" y="433"/>
                </a:lnTo>
                <a:lnTo>
                  <a:pt x="2571" y="447"/>
                </a:lnTo>
                <a:lnTo>
                  <a:pt x="2578" y="454"/>
                </a:lnTo>
                <a:lnTo>
                  <a:pt x="2585" y="461"/>
                </a:lnTo>
                <a:lnTo>
                  <a:pt x="2598" y="476"/>
                </a:lnTo>
                <a:lnTo>
                  <a:pt x="2610" y="491"/>
                </a:lnTo>
                <a:lnTo>
                  <a:pt x="2622" y="507"/>
                </a:lnTo>
                <a:lnTo>
                  <a:pt x="2633" y="524"/>
                </a:lnTo>
                <a:lnTo>
                  <a:pt x="2643" y="541"/>
                </a:lnTo>
                <a:lnTo>
                  <a:pt x="2652" y="559"/>
                </a:lnTo>
                <a:lnTo>
                  <a:pt x="2661" y="577"/>
                </a:lnTo>
                <a:lnTo>
                  <a:pt x="2665" y="586"/>
                </a:lnTo>
                <a:lnTo>
                  <a:pt x="2668" y="596"/>
                </a:lnTo>
                <a:lnTo>
                  <a:pt x="2675" y="615"/>
                </a:lnTo>
                <a:lnTo>
                  <a:pt x="2680" y="634"/>
                </a:lnTo>
                <a:lnTo>
                  <a:pt x="2685" y="654"/>
                </a:lnTo>
                <a:lnTo>
                  <a:pt x="2689" y="674"/>
                </a:lnTo>
                <a:lnTo>
                  <a:pt x="2692" y="695"/>
                </a:lnTo>
                <a:lnTo>
                  <a:pt x="2693" y="716"/>
                </a:lnTo>
                <a:lnTo>
                  <a:pt x="2694" y="738"/>
                </a:lnTo>
                <a:lnTo>
                  <a:pt x="2693" y="759"/>
                </a:lnTo>
                <a:lnTo>
                  <a:pt x="2692" y="770"/>
                </a:lnTo>
                <a:lnTo>
                  <a:pt x="2692" y="780"/>
                </a:lnTo>
                <a:lnTo>
                  <a:pt x="2690" y="791"/>
                </a:lnTo>
                <a:lnTo>
                  <a:pt x="2689" y="801"/>
                </a:lnTo>
                <a:lnTo>
                  <a:pt x="2685" y="821"/>
                </a:lnTo>
                <a:lnTo>
                  <a:pt x="2680" y="841"/>
                </a:lnTo>
                <a:lnTo>
                  <a:pt x="2678" y="851"/>
                </a:lnTo>
                <a:lnTo>
                  <a:pt x="2675" y="861"/>
                </a:lnTo>
                <a:lnTo>
                  <a:pt x="2668" y="880"/>
                </a:lnTo>
                <a:lnTo>
                  <a:pt x="2661" y="898"/>
                </a:lnTo>
                <a:lnTo>
                  <a:pt x="2652" y="917"/>
                </a:lnTo>
                <a:lnTo>
                  <a:pt x="2643" y="934"/>
                </a:lnTo>
                <a:lnTo>
                  <a:pt x="2633" y="951"/>
                </a:lnTo>
                <a:lnTo>
                  <a:pt x="2622" y="968"/>
                </a:lnTo>
                <a:lnTo>
                  <a:pt x="2610" y="984"/>
                </a:lnTo>
                <a:lnTo>
                  <a:pt x="2598" y="1000"/>
                </a:lnTo>
                <a:lnTo>
                  <a:pt x="2585" y="1014"/>
                </a:lnTo>
                <a:lnTo>
                  <a:pt x="2571" y="1029"/>
                </a:lnTo>
                <a:lnTo>
                  <a:pt x="2564" y="1035"/>
                </a:lnTo>
                <a:lnTo>
                  <a:pt x="2556" y="1042"/>
                </a:lnTo>
                <a:lnTo>
                  <a:pt x="2549" y="1049"/>
                </a:lnTo>
                <a:lnTo>
                  <a:pt x="2541" y="1055"/>
                </a:lnTo>
                <a:lnTo>
                  <a:pt x="2525" y="1067"/>
                </a:lnTo>
                <a:lnTo>
                  <a:pt x="2517" y="1073"/>
                </a:lnTo>
                <a:lnTo>
                  <a:pt x="2509" y="1078"/>
                </a:lnTo>
                <a:lnTo>
                  <a:pt x="2501" y="1084"/>
                </a:lnTo>
                <a:lnTo>
                  <a:pt x="2492" y="1089"/>
                </a:lnTo>
                <a:lnTo>
                  <a:pt x="2483" y="1094"/>
                </a:lnTo>
                <a:lnTo>
                  <a:pt x="2474" y="1099"/>
                </a:lnTo>
                <a:lnTo>
                  <a:pt x="2456" y="1108"/>
                </a:lnTo>
                <a:lnTo>
                  <a:pt x="2438" y="1116"/>
                </a:lnTo>
                <a:lnTo>
                  <a:pt x="2419" y="1123"/>
                </a:lnTo>
                <a:lnTo>
                  <a:pt x="2400" y="1130"/>
                </a:lnTo>
                <a:lnTo>
                  <a:pt x="2380" y="1135"/>
                </a:lnTo>
                <a:lnTo>
                  <a:pt x="2360" y="1140"/>
                </a:lnTo>
                <a:lnTo>
                  <a:pt x="2339" y="1143"/>
                </a:lnTo>
                <a:lnTo>
                  <a:pt x="2329" y="1145"/>
                </a:lnTo>
                <a:lnTo>
                  <a:pt x="2319" y="1146"/>
                </a:lnTo>
                <a:lnTo>
                  <a:pt x="2298" y="1147"/>
                </a:lnTo>
                <a:lnTo>
                  <a:pt x="2276" y="1148"/>
                </a:lnTo>
                <a:lnTo>
                  <a:pt x="2271" y="1148"/>
                </a:lnTo>
                <a:lnTo>
                  <a:pt x="2265" y="1148"/>
                </a:lnTo>
                <a:lnTo>
                  <a:pt x="2260" y="1148"/>
                </a:lnTo>
                <a:lnTo>
                  <a:pt x="2254" y="1148"/>
                </a:lnTo>
                <a:lnTo>
                  <a:pt x="2249" y="1147"/>
                </a:lnTo>
                <a:lnTo>
                  <a:pt x="2244" y="1147"/>
                </a:lnTo>
                <a:lnTo>
                  <a:pt x="2239" y="1147"/>
                </a:lnTo>
                <a:lnTo>
                  <a:pt x="2234" y="1146"/>
                </a:lnTo>
                <a:lnTo>
                  <a:pt x="2228" y="1146"/>
                </a:lnTo>
                <a:lnTo>
                  <a:pt x="2223" y="1146"/>
                </a:lnTo>
                <a:lnTo>
                  <a:pt x="2217" y="1145"/>
                </a:lnTo>
                <a:lnTo>
                  <a:pt x="2211" y="1144"/>
                </a:lnTo>
                <a:lnTo>
                  <a:pt x="2206" y="1144"/>
                </a:lnTo>
                <a:lnTo>
                  <a:pt x="2200" y="1143"/>
                </a:lnTo>
                <a:lnTo>
                  <a:pt x="2195" y="1142"/>
                </a:lnTo>
                <a:lnTo>
                  <a:pt x="2190" y="1141"/>
                </a:lnTo>
                <a:lnTo>
                  <a:pt x="2184" y="1141"/>
                </a:lnTo>
                <a:lnTo>
                  <a:pt x="2178" y="1140"/>
                </a:lnTo>
                <a:lnTo>
                  <a:pt x="2164" y="1137"/>
                </a:lnTo>
                <a:lnTo>
                  <a:pt x="2149" y="1133"/>
                </a:lnTo>
                <a:lnTo>
                  <a:pt x="2131" y="1129"/>
                </a:lnTo>
                <a:lnTo>
                  <a:pt x="2117" y="1125"/>
                </a:lnTo>
                <a:lnTo>
                  <a:pt x="2103" y="1120"/>
                </a:lnTo>
                <a:lnTo>
                  <a:pt x="2089" y="1115"/>
                </a:lnTo>
                <a:lnTo>
                  <a:pt x="2075" y="1110"/>
                </a:lnTo>
                <a:lnTo>
                  <a:pt x="2061" y="1105"/>
                </a:lnTo>
                <a:lnTo>
                  <a:pt x="2047" y="1099"/>
                </a:lnTo>
                <a:lnTo>
                  <a:pt x="2020" y="1086"/>
                </a:lnTo>
                <a:lnTo>
                  <a:pt x="2007" y="1079"/>
                </a:lnTo>
                <a:lnTo>
                  <a:pt x="1994" y="1072"/>
                </a:lnTo>
                <a:lnTo>
                  <a:pt x="1981" y="1065"/>
                </a:lnTo>
                <a:lnTo>
                  <a:pt x="1968" y="1057"/>
                </a:lnTo>
                <a:lnTo>
                  <a:pt x="1942" y="1041"/>
                </a:lnTo>
                <a:lnTo>
                  <a:pt x="1930" y="1032"/>
                </a:lnTo>
                <a:lnTo>
                  <a:pt x="1917" y="1023"/>
                </a:lnTo>
                <a:lnTo>
                  <a:pt x="1893" y="1005"/>
                </a:lnTo>
                <a:lnTo>
                  <a:pt x="1869" y="986"/>
                </a:lnTo>
                <a:lnTo>
                  <a:pt x="1845" y="966"/>
                </a:lnTo>
                <a:lnTo>
                  <a:pt x="1833" y="956"/>
                </a:lnTo>
                <a:lnTo>
                  <a:pt x="1821" y="945"/>
                </a:lnTo>
                <a:lnTo>
                  <a:pt x="1798" y="923"/>
                </a:lnTo>
                <a:lnTo>
                  <a:pt x="1775" y="901"/>
                </a:lnTo>
                <a:lnTo>
                  <a:pt x="1753" y="878"/>
                </a:lnTo>
                <a:lnTo>
                  <a:pt x="1730" y="855"/>
                </a:lnTo>
                <a:lnTo>
                  <a:pt x="1675" y="919"/>
                </a:lnTo>
                <a:lnTo>
                  <a:pt x="1619" y="984"/>
                </a:lnTo>
                <a:lnTo>
                  <a:pt x="1640" y="1006"/>
                </a:lnTo>
                <a:lnTo>
                  <a:pt x="1662" y="1028"/>
                </a:lnTo>
                <a:lnTo>
                  <a:pt x="1684" y="1049"/>
                </a:lnTo>
                <a:lnTo>
                  <a:pt x="1706" y="1070"/>
                </a:lnTo>
                <a:lnTo>
                  <a:pt x="1728" y="1091"/>
                </a:lnTo>
                <a:lnTo>
                  <a:pt x="1751" y="1110"/>
                </a:lnTo>
                <a:lnTo>
                  <a:pt x="1775" y="1130"/>
                </a:lnTo>
                <a:lnTo>
                  <a:pt x="1798" y="1148"/>
                </a:lnTo>
                <a:lnTo>
                  <a:pt x="1811" y="1158"/>
                </a:lnTo>
                <a:lnTo>
                  <a:pt x="1823" y="1167"/>
                </a:lnTo>
                <a:lnTo>
                  <a:pt x="1849" y="1185"/>
                </a:lnTo>
                <a:lnTo>
                  <a:pt x="1875" y="1202"/>
                </a:lnTo>
                <a:lnTo>
                  <a:pt x="1889" y="1210"/>
                </a:lnTo>
                <a:lnTo>
                  <a:pt x="1902" y="1218"/>
                </a:lnTo>
                <a:lnTo>
                  <a:pt x="1929" y="1233"/>
                </a:lnTo>
                <a:lnTo>
                  <a:pt x="1943" y="1240"/>
                </a:lnTo>
                <a:lnTo>
                  <a:pt x="1957" y="1247"/>
                </a:lnTo>
                <a:lnTo>
                  <a:pt x="1986" y="1260"/>
                </a:lnTo>
                <a:lnTo>
                  <a:pt x="2000" y="1266"/>
                </a:lnTo>
                <a:lnTo>
                  <a:pt x="2015" y="1272"/>
                </a:lnTo>
                <a:lnTo>
                  <a:pt x="2045" y="1283"/>
                </a:lnTo>
                <a:lnTo>
                  <a:pt x="2076" y="1292"/>
                </a:lnTo>
                <a:lnTo>
                  <a:pt x="2091" y="1297"/>
                </a:lnTo>
                <a:lnTo>
                  <a:pt x="2107" y="1300"/>
                </a:lnTo>
                <a:lnTo>
                  <a:pt x="2123" y="1304"/>
                </a:lnTo>
                <a:lnTo>
                  <a:pt x="2139" y="1307"/>
                </a:lnTo>
                <a:lnTo>
                  <a:pt x="2155" y="1310"/>
                </a:lnTo>
                <a:lnTo>
                  <a:pt x="2172" y="1313"/>
                </a:lnTo>
                <a:lnTo>
                  <a:pt x="2205" y="1316"/>
                </a:lnTo>
                <a:lnTo>
                  <a:pt x="2240" y="1319"/>
                </a:lnTo>
                <a:lnTo>
                  <a:pt x="2276" y="1320"/>
                </a:lnTo>
                <a:lnTo>
                  <a:pt x="2292" y="1319"/>
                </a:lnTo>
                <a:lnTo>
                  <a:pt x="2307" y="1319"/>
                </a:lnTo>
                <a:lnTo>
                  <a:pt x="2338" y="1317"/>
                </a:lnTo>
                <a:lnTo>
                  <a:pt x="2368" y="1313"/>
                </a:lnTo>
                <a:lnTo>
                  <a:pt x="2382" y="1311"/>
                </a:lnTo>
                <a:lnTo>
                  <a:pt x="2397" y="1308"/>
                </a:lnTo>
                <a:lnTo>
                  <a:pt x="2426" y="1301"/>
                </a:lnTo>
                <a:lnTo>
                  <a:pt x="2440" y="1297"/>
                </a:lnTo>
                <a:lnTo>
                  <a:pt x="2454" y="1293"/>
                </a:lnTo>
                <a:lnTo>
                  <a:pt x="2468" y="1289"/>
                </a:lnTo>
                <a:lnTo>
                  <a:pt x="2482" y="1284"/>
                </a:lnTo>
                <a:lnTo>
                  <a:pt x="2496" y="1279"/>
                </a:lnTo>
                <a:lnTo>
                  <a:pt x="2509" y="1274"/>
                </a:lnTo>
                <a:lnTo>
                  <a:pt x="2522" y="1268"/>
                </a:lnTo>
                <a:lnTo>
                  <a:pt x="2536" y="1262"/>
                </a:lnTo>
                <a:lnTo>
                  <a:pt x="2549" y="1256"/>
                </a:lnTo>
                <a:lnTo>
                  <a:pt x="2561" y="1249"/>
                </a:lnTo>
                <a:lnTo>
                  <a:pt x="2586" y="1235"/>
                </a:lnTo>
                <a:lnTo>
                  <a:pt x="2599" y="1228"/>
                </a:lnTo>
                <a:lnTo>
                  <a:pt x="2611" y="1220"/>
                </a:lnTo>
                <a:lnTo>
                  <a:pt x="2622" y="1212"/>
                </a:lnTo>
                <a:lnTo>
                  <a:pt x="2634" y="1204"/>
                </a:lnTo>
                <a:lnTo>
                  <a:pt x="2645" y="1195"/>
                </a:lnTo>
                <a:lnTo>
                  <a:pt x="2656" y="1186"/>
                </a:lnTo>
                <a:lnTo>
                  <a:pt x="2678" y="1168"/>
                </a:lnTo>
                <a:lnTo>
                  <a:pt x="2699" y="1149"/>
                </a:lnTo>
                <a:lnTo>
                  <a:pt x="2709" y="1139"/>
                </a:lnTo>
                <a:lnTo>
                  <a:pt x="2718" y="1128"/>
                </a:lnTo>
                <a:lnTo>
                  <a:pt x="2728" y="1118"/>
                </a:lnTo>
                <a:lnTo>
                  <a:pt x="2737" y="1107"/>
                </a:lnTo>
                <a:lnTo>
                  <a:pt x="2755" y="1085"/>
                </a:lnTo>
                <a:lnTo>
                  <a:pt x="2763" y="1074"/>
                </a:lnTo>
                <a:lnTo>
                  <a:pt x="2771" y="1063"/>
                </a:lnTo>
                <a:lnTo>
                  <a:pt x="2787" y="1039"/>
                </a:lnTo>
                <a:lnTo>
                  <a:pt x="2794" y="1027"/>
                </a:lnTo>
                <a:lnTo>
                  <a:pt x="2801" y="1015"/>
                </a:lnTo>
                <a:lnTo>
                  <a:pt x="2808" y="1002"/>
                </a:lnTo>
                <a:lnTo>
                  <a:pt x="2814" y="990"/>
                </a:lnTo>
                <a:lnTo>
                  <a:pt x="2820" y="977"/>
                </a:lnTo>
                <a:lnTo>
                  <a:pt x="2826" y="964"/>
                </a:lnTo>
                <a:lnTo>
                  <a:pt x="2837" y="937"/>
                </a:lnTo>
                <a:lnTo>
                  <a:pt x="2842" y="924"/>
                </a:lnTo>
                <a:lnTo>
                  <a:pt x="2846" y="910"/>
                </a:lnTo>
                <a:lnTo>
                  <a:pt x="2850" y="897"/>
                </a:lnTo>
                <a:lnTo>
                  <a:pt x="2854" y="883"/>
                </a:lnTo>
                <a:lnTo>
                  <a:pt x="2858" y="869"/>
                </a:lnTo>
                <a:lnTo>
                  <a:pt x="2861" y="855"/>
                </a:lnTo>
                <a:lnTo>
                  <a:pt x="2866" y="826"/>
                </a:lnTo>
                <a:lnTo>
                  <a:pt x="2868" y="812"/>
                </a:lnTo>
                <a:lnTo>
                  <a:pt x="2870" y="797"/>
                </a:lnTo>
                <a:lnTo>
                  <a:pt x="2871" y="783"/>
                </a:lnTo>
                <a:lnTo>
                  <a:pt x="2872" y="768"/>
                </a:lnTo>
                <a:lnTo>
                  <a:pt x="2873" y="753"/>
                </a:lnTo>
                <a:lnTo>
                  <a:pt x="2873" y="738"/>
                </a:lnTo>
                <a:lnTo>
                  <a:pt x="2873" y="722"/>
                </a:lnTo>
                <a:lnTo>
                  <a:pt x="2872" y="707"/>
                </a:lnTo>
                <a:lnTo>
                  <a:pt x="2870" y="678"/>
                </a:lnTo>
                <a:lnTo>
                  <a:pt x="2868" y="663"/>
                </a:lnTo>
                <a:lnTo>
                  <a:pt x="2866" y="649"/>
                </a:lnTo>
                <a:lnTo>
                  <a:pt x="2861" y="620"/>
                </a:lnTo>
                <a:lnTo>
                  <a:pt x="2858" y="606"/>
                </a:lnTo>
                <a:lnTo>
                  <a:pt x="2854" y="592"/>
                </a:lnTo>
                <a:lnTo>
                  <a:pt x="2850" y="579"/>
                </a:lnTo>
                <a:lnTo>
                  <a:pt x="2846" y="565"/>
                </a:lnTo>
                <a:lnTo>
                  <a:pt x="2837" y="538"/>
                </a:lnTo>
                <a:lnTo>
                  <a:pt x="2832" y="525"/>
                </a:lnTo>
                <a:lnTo>
                  <a:pt x="2826" y="511"/>
                </a:lnTo>
                <a:lnTo>
                  <a:pt x="2820" y="499"/>
                </a:lnTo>
                <a:lnTo>
                  <a:pt x="2814" y="486"/>
                </a:lnTo>
                <a:lnTo>
                  <a:pt x="2801" y="461"/>
                </a:lnTo>
                <a:lnTo>
                  <a:pt x="2794" y="448"/>
                </a:lnTo>
                <a:lnTo>
                  <a:pt x="2787" y="436"/>
                </a:lnTo>
                <a:lnTo>
                  <a:pt x="2779" y="424"/>
                </a:lnTo>
                <a:lnTo>
                  <a:pt x="2771" y="413"/>
                </a:lnTo>
                <a:lnTo>
                  <a:pt x="2763" y="401"/>
                </a:lnTo>
                <a:lnTo>
                  <a:pt x="2755" y="390"/>
                </a:lnTo>
                <a:lnTo>
                  <a:pt x="2746" y="379"/>
                </a:lnTo>
                <a:lnTo>
                  <a:pt x="2737" y="368"/>
                </a:lnTo>
                <a:lnTo>
                  <a:pt x="2728" y="357"/>
                </a:lnTo>
                <a:lnTo>
                  <a:pt x="2718" y="347"/>
                </a:lnTo>
                <a:lnTo>
                  <a:pt x="2709" y="337"/>
                </a:lnTo>
                <a:lnTo>
                  <a:pt x="2699" y="327"/>
                </a:lnTo>
                <a:lnTo>
                  <a:pt x="2678" y="307"/>
                </a:lnTo>
                <a:lnTo>
                  <a:pt x="2667" y="298"/>
                </a:lnTo>
                <a:lnTo>
                  <a:pt x="2656" y="289"/>
                </a:lnTo>
                <a:lnTo>
                  <a:pt x="2645" y="280"/>
                </a:lnTo>
                <a:lnTo>
                  <a:pt x="2634" y="272"/>
                </a:lnTo>
                <a:lnTo>
                  <a:pt x="2611" y="255"/>
                </a:lnTo>
                <a:lnTo>
                  <a:pt x="2586" y="240"/>
                </a:lnTo>
                <a:lnTo>
                  <a:pt x="2561" y="226"/>
                </a:lnTo>
                <a:lnTo>
                  <a:pt x="2536" y="213"/>
                </a:lnTo>
                <a:lnTo>
                  <a:pt x="2509" y="202"/>
                </a:lnTo>
                <a:lnTo>
                  <a:pt x="2496" y="196"/>
                </a:lnTo>
                <a:lnTo>
                  <a:pt x="2482" y="191"/>
                </a:lnTo>
                <a:lnTo>
                  <a:pt x="2454" y="182"/>
                </a:lnTo>
                <a:lnTo>
                  <a:pt x="2426" y="174"/>
                </a:lnTo>
                <a:lnTo>
                  <a:pt x="2411" y="171"/>
                </a:lnTo>
                <a:lnTo>
                  <a:pt x="2397" y="167"/>
                </a:lnTo>
                <a:lnTo>
                  <a:pt x="2382" y="165"/>
                </a:lnTo>
                <a:lnTo>
                  <a:pt x="2367" y="162"/>
                </a:lnTo>
                <a:lnTo>
                  <a:pt x="2338" y="159"/>
                </a:lnTo>
                <a:lnTo>
                  <a:pt x="2322" y="157"/>
                </a:lnTo>
                <a:lnTo>
                  <a:pt x="2307" y="156"/>
                </a:lnTo>
                <a:lnTo>
                  <a:pt x="2276" y="156"/>
                </a:lnTo>
                <a:lnTo>
                  <a:pt x="2249" y="156"/>
                </a:lnTo>
                <a:lnTo>
                  <a:pt x="2223" y="157"/>
                </a:lnTo>
                <a:lnTo>
                  <a:pt x="2211" y="158"/>
                </a:lnTo>
                <a:lnTo>
                  <a:pt x="2198" y="159"/>
                </a:lnTo>
                <a:lnTo>
                  <a:pt x="2173" y="162"/>
                </a:lnTo>
                <a:lnTo>
                  <a:pt x="2161" y="164"/>
                </a:lnTo>
                <a:lnTo>
                  <a:pt x="2149" y="166"/>
                </a:lnTo>
                <a:lnTo>
                  <a:pt x="2125" y="171"/>
                </a:lnTo>
                <a:lnTo>
                  <a:pt x="2101" y="176"/>
                </a:lnTo>
                <a:lnTo>
                  <a:pt x="2078" y="182"/>
                </a:lnTo>
                <a:lnTo>
                  <a:pt x="2056" y="189"/>
                </a:lnTo>
                <a:lnTo>
                  <a:pt x="2044" y="193"/>
                </a:lnTo>
                <a:lnTo>
                  <a:pt x="2033" y="196"/>
                </a:lnTo>
                <a:lnTo>
                  <a:pt x="2011" y="204"/>
                </a:lnTo>
                <a:lnTo>
                  <a:pt x="1990" y="213"/>
                </a:lnTo>
                <a:lnTo>
                  <a:pt x="1969" y="223"/>
                </a:lnTo>
                <a:lnTo>
                  <a:pt x="1948" y="233"/>
                </a:lnTo>
                <a:lnTo>
                  <a:pt x="1927" y="243"/>
                </a:lnTo>
                <a:lnTo>
                  <a:pt x="1907" y="254"/>
                </a:lnTo>
                <a:lnTo>
                  <a:pt x="1887" y="266"/>
                </a:lnTo>
                <a:lnTo>
                  <a:pt x="1868" y="278"/>
                </a:lnTo>
                <a:lnTo>
                  <a:pt x="1848" y="291"/>
                </a:lnTo>
                <a:lnTo>
                  <a:pt x="1829" y="304"/>
                </a:lnTo>
                <a:lnTo>
                  <a:pt x="1810" y="318"/>
                </a:lnTo>
                <a:lnTo>
                  <a:pt x="1792" y="332"/>
                </a:lnTo>
                <a:lnTo>
                  <a:pt x="1774" y="346"/>
                </a:lnTo>
                <a:lnTo>
                  <a:pt x="1756" y="361"/>
                </a:lnTo>
                <a:lnTo>
                  <a:pt x="1738" y="376"/>
                </a:lnTo>
                <a:lnTo>
                  <a:pt x="1720" y="392"/>
                </a:lnTo>
                <a:lnTo>
                  <a:pt x="1703" y="408"/>
                </a:lnTo>
                <a:lnTo>
                  <a:pt x="1686" y="424"/>
                </a:lnTo>
                <a:lnTo>
                  <a:pt x="1669" y="441"/>
                </a:lnTo>
                <a:lnTo>
                  <a:pt x="1652" y="457"/>
                </a:lnTo>
                <a:lnTo>
                  <a:pt x="1619" y="491"/>
                </a:lnTo>
                <a:lnTo>
                  <a:pt x="1682" y="564"/>
                </a:lnTo>
                <a:lnTo>
                  <a:pt x="1730" y="621"/>
                </a:lnTo>
                <a:close/>
                <a:moveTo>
                  <a:pt x="1514" y="868"/>
                </a:moveTo>
                <a:lnTo>
                  <a:pt x="1626" y="738"/>
                </a:lnTo>
                <a:lnTo>
                  <a:pt x="1564" y="665"/>
                </a:lnTo>
                <a:lnTo>
                  <a:pt x="1514" y="607"/>
                </a:lnTo>
                <a:lnTo>
                  <a:pt x="1403" y="738"/>
                </a:lnTo>
                <a:lnTo>
                  <a:pt x="1453" y="797"/>
                </a:lnTo>
                <a:lnTo>
                  <a:pt x="1458" y="803"/>
                </a:lnTo>
                <a:lnTo>
                  <a:pt x="1464" y="810"/>
                </a:lnTo>
                <a:lnTo>
                  <a:pt x="1471" y="817"/>
                </a:lnTo>
                <a:lnTo>
                  <a:pt x="1499" y="851"/>
                </a:lnTo>
                <a:lnTo>
                  <a:pt x="1514" y="868"/>
                </a:lnTo>
                <a:close/>
                <a:moveTo>
                  <a:pt x="752" y="1320"/>
                </a:moveTo>
                <a:lnTo>
                  <a:pt x="779" y="1319"/>
                </a:lnTo>
                <a:lnTo>
                  <a:pt x="805" y="1318"/>
                </a:lnTo>
                <a:lnTo>
                  <a:pt x="818" y="1317"/>
                </a:lnTo>
                <a:lnTo>
                  <a:pt x="830" y="1316"/>
                </a:lnTo>
                <a:lnTo>
                  <a:pt x="855" y="1313"/>
                </a:lnTo>
                <a:lnTo>
                  <a:pt x="879" y="1309"/>
                </a:lnTo>
                <a:lnTo>
                  <a:pt x="903" y="1304"/>
                </a:lnTo>
                <a:lnTo>
                  <a:pt x="927" y="1299"/>
                </a:lnTo>
                <a:lnTo>
                  <a:pt x="950" y="1293"/>
                </a:lnTo>
                <a:lnTo>
                  <a:pt x="973" y="1286"/>
                </a:lnTo>
                <a:lnTo>
                  <a:pt x="984" y="1283"/>
                </a:lnTo>
                <a:lnTo>
                  <a:pt x="995" y="1279"/>
                </a:lnTo>
                <a:lnTo>
                  <a:pt x="1017" y="1271"/>
                </a:lnTo>
                <a:lnTo>
                  <a:pt x="1039" y="1262"/>
                </a:lnTo>
                <a:lnTo>
                  <a:pt x="1060" y="1253"/>
                </a:lnTo>
                <a:lnTo>
                  <a:pt x="1081" y="1243"/>
                </a:lnTo>
                <a:lnTo>
                  <a:pt x="1101" y="1232"/>
                </a:lnTo>
                <a:lnTo>
                  <a:pt x="1121" y="1221"/>
                </a:lnTo>
                <a:lnTo>
                  <a:pt x="1141" y="1209"/>
                </a:lnTo>
                <a:lnTo>
                  <a:pt x="1161" y="1197"/>
                </a:lnTo>
                <a:lnTo>
                  <a:pt x="1180" y="1184"/>
                </a:lnTo>
                <a:lnTo>
                  <a:pt x="1199" y="1171"/>
                </a:lnTo>
                <a:lnTo>
                  <a:pt x="1218" y="1157"/>
                </a:lnTo>
                <a:lnTo>
                  <a:pt x="1236" y="1143"/>
                </a:lnTo>
                <a:lnTo>
                  <a:pt x="1255" y="1129"/>
                </a:lnTo>
                <a:lnTo>
                  <a:pt x="1273" y="1114"/>
                </a:lnTo>
                <a:lnTo>
                  <a:pt x="1291" y="1099"/>
                </a:lnTo>
                <a:lnTo>
                  <a:pt x="1308" y="1083"/>
                </a:lnTo>
                <a:lnTo>
                  <a:pt x="1325" y="1067"/>
                </a:lnTo>
                <a:lnTo>
                  <a:pt x="1343" y="1051"/>
                </a:lnTo>
                <a:lnTo>
                  <a:pt x="1360" y="1035"/>
                </a:lnTo>
                <a:lnTo>
                  <a:pt x="1376" y="1018"/>
                </a:lnTo>
                <a:lnTo>
                  <a:pt x="1410" y="984"/>
                </a:lnTo>
                <a:lnTo>
                  <a:pt x="1353" y="919"/>
                </a:lnTo>
                <a:lnTo>
                  <a:pt x="1298" y="854"/>
                </a:lnTo>
                <a:lnTo>
                  <a:pt x="1269" y="885"/>
                </a:lnTo>
                <a:lnTo>
                  <a:pt x="1240" y="914"/>
                </a:lnTo>
                <a:lnTo>
                  <a:pt x="1210" y="943"/>
                </a:lnTo>
                <a:lnTo>
                  <a:pt x="1194" y="956"/>
                </a:lnTo>
                <a:lnTo>
                  <a:pt x="1179" y="970"/>
                </a:lnTo>
                <a:lnTo>
                  <a:pt x="1164" y="983"/>
                </a:lnTo>
                <a:lnTo>
                  <a:pt x="1148" y="996"/>
                </a:lnTo>
                <a:lnTo>
                  <a:pt x="1117" y="1020"/>
                </a:lnTo>
                <a:lnTo>
                  <a:pt x="1101" y="1031"/>
                </a:lnTo>
                <a:lnTo>
                  <a:pt x="1084" y="1042"/>
                </a:lnTo>
                <a:lnTo>
                  <a:pt x="1068" y="1053"/>
                </a:lnTo>
                <a:lnTo>
                  <a:pt x="1051" y="1063"/>
                </a:lnTo>
                <a:lnTo>
                  <a:pt x="1035" y="1073"/>
                </a:lnTo>
                <a:lnTo>
                  <a:pt x="1018" y="1082"/>
                </a:lnTo>
                <a:lnTo>
                  <a:pt x="1000" y="1090"/>
                </a:lnTo>
                <a:lnTo>
                  <a:pt x="983" y="1099"/>
                </a:lnTo>
                <a:lnTo>
                  <a:pt x="965" y="1106"/>
                </a:lnTo>
                <a:lnTo>
                  <a:pt x="947" y="1113"/>
                </a:lnTo>
                <a:lnTo>
                  <a:pt x="929" y="1119"/>
                </a:lnTo>
                <a:lnTo>
                  <a:pt x="911" y="1125"/>
                </a:lnTo>
                <a:lnTo>
                  <a:pt x="892" y="1130"/>
                </a:lnTo>
                <a:lnTo>
                  <a:pt x="883" y="1133"/>
                </a:lnTo>
                <a:lnTo>
                  <a:pt x="873" y="1135"/>
                </a:lnTo>
                <a:lnTo>
                  <a:pt x="854" y="1139"/>
                </a:lnTo>
                <a:lnTo>
                  <a:pt x="834" y="1142"/>
                </a:lnTo>
                <a:lnTo>
                  <a:pt x="815" y="1145"/>
                </a:lnTo>
                <a:lnTo>
                  <a:pt x="794" y="1147"/>
                </a:lnTo>
                <a:lnTo>
                  <a:pt x="774" y="1148"/>
                </a:lnTo>
                <a:lnTo>
                  <a:pt x="752" y="1148"/>
                </a:lnTo>
                <a:lnTo>
                  <a:pt x="731" y="1147"/>
                </a:lnTo>
                <a:lnTo>
                  <a:pt x="710" y="1146"/>
                </a:lnTo>
                <a:lnTo>
                  <a:pt x="689" y="1143"/>
                </a:lnTo>
                <a:lnTo>
                  <a:pt x="669" y="1140"/>
                </a:lnTo>
                <a:lnTo>
                  <a:pt x="658" y="1138"/>
                </a:lnTo>
                <a:lnTo>
                  <a:pt x="648" y="1135"/>
                </a:lnTo>
                <a:lnTo>
                  <a:pt x="629" y="1130"/>
                </a:lnTo>
                <a:lnTo>
                  <a:pt x="619" y="1127"/>
                </a:lnTo>
                <a:lnTo>
                  <a:pt x="609" y="1123"/>
                </a:lnTo>
                <a:lnTo>
                  <a:pt x="590" y="1116"/>
                </a:lnTo>
                <a:lnTo>
                  <a:pt x="581" y="1112"/>
                </a:lnTo>
                <a:lnTo>
                  <a:pt x="572" y="1108"/>
                </a:lnTo>
                <a:lnTo>
                  <a:pt x="554" y="1099"/>
                </a:lnTo>
                <a:lnTo>
                  <a:pt x="536" y="1089"/>
                </a:lnTo>
                <a:lnTo>
                  <a:pt x="519" y="1078"/>
                </a:lnTo>
                <a:lnTo>
                  <a:pt x="503" y="1067"/>
                </a:lnTo>
                <a:lnTo>
                  <a:pt x="487" y="1055"/>
                </a:lnTo>
                <a:lnTo>
                  <a:pt x="472" y="1042"/>
                </a:lnTo>
                <a:lnTo>
                  <a:pt x="458" y="1029"/>
                </a:lnTo>
                <a:lnTo>
                  <a:pt x="451" y="1022"/>
                </a:lnTo>
                <a:lnTo>
                  <a:pt x="444" y="1014"/>
                </a:lnTo>
                <a:lnTo>
                  <a:pt x="431" y="1000"/>
                </a:lnTo>
                <a:lnTo>
                  <a:pt x="418" y="984"/>
                </a:lnTo>
                <a:lnTo>
                  <a:pt x="406" y="968"/>
                </a:lnTo>
                <a:lnTo>
                  <a:pt x="396" y="951"/>
                </a:lnTo>
                <a:lnTo>
                  <a:pt x="385" y="934"/>
                </a:lnTo>
                <a:lnTo>
                  <a:pt x="376" y="917"/>
                </a:lnTo>
                <a:lnTo>
                  <a:pt x="368" y="898"/>
                </a:lnTo>
                <a:lnTo>
                  <a:pt x="364" y="889"/>
                </a:lnTo>
                <a:lnTo>
                  <a:pt x="360" y="880"/>
                </a:lnTo>
                <a:lnTo>
                  <a:pt x="354" y="861"/>
                </a:lnTo>
                <a:lnTo>
                  <a:pt x="348" y="841"/>
                </a:lnTo>
                <a:lnTo>
                  <a:pt x="343" y="821"/>
                </a:lnTo>
                <a:lnTo>
                  <a:pt x="340" y="801"/>
                </a:lnTo>
                <a:lnTo>
                  <a:pt x="337" y="780"/>
                </a:lnTo>
                <a:lnTo>
                  <a:pt x="335" y="759"/>
                </a:lnTo>
                <a:lnTo>
                  <a:pt x="335" y="738"/>
                </a:lnTo>
                <a:lnTo>
                  <a:pt x="335" y="716"/>
                </a:lnTo>
                <a:lnTo>
                  <a:pt x="336" y="705"/>
                </a:lnTo>
                <a:lnTo>
                  <a:pt x="337" y="695"/>
                </a:lnTo>
                <a:lnTo>
                  <a:pt x="338" y="685"/>
                </a:lnTo>
                <a:lnTo>
                  <a:pt x="340" y="674"/>
                </a:lnTo>
                <a:lnTo>
                  <a:pt x="343" y="654"/>
                </a:lnTo>
                <a:lnTo>
                  <a:pt x="348" y="634"/>
                </a:lnTo>
                <a:lnTo>
                  <a:pt x="351" y="624"/>
                </a:lnTo>
                <a:lnTo>
                  <a:pt x="354" y="615"/>
                </a:lnTo>
                <a:lnTo>
                  <a:pt x="360" y="596"/>
                </a:lnTo>
                <a:lnTo>
                  <a:pt x="368" y="577"/>
                </a:lnTo>
                <a:lnTo>
                  <a:pt x="376" y="559"/>
                </a:lnTo>
                <a:lnTo>
                  <a:pt x="385" y="541"/>
                </a:lnTo>
                <a:lnTo>
                  <a:pt x="396" y="524"/>
                </a:lnTo>
                <a:lnTo>
                  <a:pt x="406" y="507"/>
                </a:lnTo>
                <a:lnTo>
                  <a:pt x="418" y="491"/>
                </a:lnTo>
                <a:lnTo>
                  <a:pt x="431" y="476"/>
                </a:lnTo>
                <a:lnTo>
                  <a:pt x="444" y="461"/>
                </a:lnTo>
                <a:lnTo>
                  <a:pt x="458" y="447"/>
                </a:lnTo>
                <a:lnTo>
                  <a:pt x="465" y="440"/>
                </a:lnTo>
                <a:lnTo>
                  <a:pt x="472" y="433"/>
                </a:lnTo>
                <a:lnTo>
                  <a:pt x="480" y="427"/>
                </a:lnTo>
                <a:lnTo>
                  <a:pt x="487" y="420"/>
                </a:lnTo>
                <a:lnTo>
                  <a:pt x="503" y="408"/>
                </a:lnTo>
                <a:lnTo>
                  <a:pt x="511" y="402"/>
                </a:lnTo>
                <a:lnTo>
                  <a:pt x="519" y="397"/>
                </a:lnTo>
                <a:lnTo>
                  <a:pt x="528" y="391"/>
                </a:lnTo>
                <a:lnTo>
                  <a:pt x="536" y="386"/>
                </a:lnTo>
                <a:lnTo>
                  <a:pt x="545" y="381"/>
                </a:lnTo>
                <a:lnTo>
                  <a:pt x="554" y="376"/>
                </a:lnTo>
                <a:lnTo>
                  <a:pt x="572" y="367"/>
                </a:lnTo>
                <a:lnTo>
                  <a:pt x="590" y="359"/>
                </a:lnTo>
                <a:lnTo>
                  <a:pt x="609" y="352"/>
                </a:lnTo>
                <a:lnTo>
                  <a:pt x="629" y="346"/>
                </a:lnTo>
                <a:lnTo>
                  <a:pt x="648" y="340"/>
                </a:lnTo>
                <a:lnTo>
                  <a:pt x="668" y="336"/>
                </a:lnTo>
                <a:lnTo>
                  <a:pt x="689" y="332"/>
                </a:lnTo>
                <a:lnTo>
                  <a:pt x="699" y="331"/>
                </a:lnTo>
                <a:lnTo>
                  <a:pt x="710" y="329"/>
                </a:lnTo>
                <a:lnTo>
                  <a:pt x="731" y="328"/>
                </a:lnTo>
                <a:lnTo>
                  <a:pt x="752" y="327"/>
                </a:lnTo>
                <a:lnTo>
                  <a:pt x="772" y="328"/>
                </a:lnTo>
                <a:lnTo>
                  <a:pt x="790" y="329"/>
                </a:lnTo>
                <a:lnTo>
                  <a:pt x="808" y="330"/>
                </a:lnTo>
                <a:lnTo>
                  <a:pt x="826" y="333"/>
                </a:lnTo>
                <a:lnTo>
                  <a:pt x="844" y="335"/>
                </a:lnTo>
                <a:lnTo>
                  <a:pt x="861" y="339"/>
                </a:lnTo>
                <a:lnTo>
                  <a:pt x="879" y="342"/>
                </a:lnTo>
                <a:lnTo>
                  <a:pt x="896" y="347"/>
                </a:lnTo>
                <a:lnTo>
                  <a:pt x="913" y="352"/>
                </a:lnTo>
                <a:lnTo>
                  <a:pt x="929" y="357"/>
                </a:lnTo>
                <a:lnTo>
                  <a:pt x="946" y="363"/>
                </a:lnTo>
                <a:lnTo>
                  <a:pt x="962" y="369"/>
                </a:lnTo>
                <a:lnTo>
                  <a:pt x="978" y="376"/>
                </a:lnTo>
                <a:lnTo>
                  <a:pt x="993" y="383"/>
                </a:lnTo>
                <a:lnTo>
                  <a:pt x="1009" y="391"/>
                </a:lnTo>
                <a:lnTo>
                  <a:pt x="1024" y="399"/>
                </a:lnTo>
                <a:lnTo>
                  <a:pt x="1040" y="407"/>
                </a:lnTo>
                <a:lnTo>
                  <a:pt x="1055" y="416"/>
                </a:lnTo>
                <a:lnTo>
                  <a:pt x="1084" y="434"/>
                </a:lnTo>
                <a:lnTo>
                  <a:pt x="1099" y="444"/>
                </a:lnTo>
                <a:lnTo>
                  <a:pt x="1113" y="454"/>
                </a:lnTo>
                <a:lnTo>
                  <a:pt x="1127" y="465"/>
                </a:lnTo>
                <a:lnTo>
                  <a:pt x="1141" y="475"/>
                </a:lnTo>
                <a:lnTo>
                  <a:pt x="1155" y="486"/>
                </a:lnTo>
                <a:lnTo>
                  <a:pt x="1169" y="497"/>
                </a:lnTo>
                <a:lnTo>
                  <a:pt x="1196" y="521"/>
                </a:lnTo>
                <a:lnTo>
                  <a:pt x="1209" y="533"/>
                </a:lnTo>
                <a:lnTo>
                  <a:pt x="1222" y="545"/>
                </a:lnTo>
                <a:lnTo>
                  <a:pt x="1248" y="569"/>
                </a:lnTo>
                <a:lnTo>
                  <a:pt x="1274" y="595"/>
                </a:lnTo>
                <a:lnTo>
                  <a:pt x="1298" y="620"/>
                </a:lnTo>
                <a:lnTo>
                  <a:pt x="1353" y="556"/>
                </a:lnTo>
                <a:lnTo>
                  <a:pt x="1410" y="491"/>
                </a:lnTo>
                <a:lnTo>
                  <a:pt x="1376" y="457"/>
                </a:lnTo>
                <a:lnTo>
                  <a:pt x="1343" y="424"/>
                </a:lnTo>
                <a:lnTo>
                  <a:pt x="1308" y="392"/>
                </a:lnTo>
                <a:lnTo>
                  <a:pt x="1273" y="361"/>
                </a:lnTo>
                <a:lnTo>
                  <a:pt x="1255" y="346"/>
                </a:lnTo>
                <a:lnTo>
                  <a:pt x="1236" y="332"/>
                </a:lnTo>
                <a:lnTo>
                  <a:pt x="1218" y="318"/>
                </a:lnTo>
                <a:lnTo>
                  <a:pt x="1199" y="304"/>
                </a:lnTo>
                <a:lnTo>
                  <a:pt x="1180" y="291"/>
                </a:lnTo>
                <a:lnTo>
                  <a:pt x="1161" y="278"/>
                </a:lnTo>
                <a:lnTo>
                  <a:pt x="1141" y="266"/>
                </a:lnTo>
                <a:lnTo>
                  <a:pt x="1121" y="254"/>
                </a:lnTo>
                <a:lnTo>
                  <a:pt x="1101" y="243"/>
                </a:lnTo>
                <a:lnTo>
                  <a:pt x="1081" y="233"/>
                </a:lnTo>
                <a:lnTo>
                  <a:pt x="1060" y="223"/>
                </a:lnTo>
                <a:lnTo>
                  <a:pt x="1039" y="213"/>
                </a:lnTo>
                <a:lnTo>
                  <a:pt x="1017" y="204"/>
                </a:lnTo>
                <a:lnTo>
                  <a:pt x="995" y="196"/>
                </a:lnTo>
                <a:lnTo>
                  <a:pt x="973" y="189"/>
                </a:lnTo>
                <a:lnTo>
                  <a:pt x="950" y="182"/>
                </a:lnTo>
                <a:lnTo>
                  <a:pt x="927" y="176"/>
                </a:lnTo>
                <a:lnTo>
                  <a:pt x="915" y="173"/>
                </a:lnTo>
                <a:lnTo>
                  <a:pt x="903" y="171"/>
                </a:lnTo>
                <a:lnTo>
                  <a:pt x="879" y="166"/>
                </a:lnTo>
                <a:lnTo>
                  <a:pt x="855" y="162"/>
                </a:lnTo>
                <a:lnTo>
                  <a:pt x="830" y="159"/>
                </a:lnTo>
                <a:lnTo>
                  <a:pt x="805" y="157"/>
                </a:lnTo>
                <a:lnTo>
                  <a:pt x="779" y="156"/>
                </a:lnTo>
                <a:lnTo>
                  <a:pt x="752" y="156"/>
                </a:lnTo>
                <a:lnTo>
                  <a:pt x="737" y="156"/>
                </a:lnTo>
                <a:lnTo>
                  <a:pt x="721" y="156"/>
                </a:lnTo>
                <a:lnTo>
                  <a:pt x="691" y="159"/>
                </a:lnTo>
                <a:lnTo>
                  <a:pt x="661" y="162"/>
                </a:lnTo>
                <a:lnTo>
                  <a:pt x="646" y="165"/>
                </a:lnTo>
                <a:lnTo>
                  <a:pt x="631" y="167"/>
                </a:lnTo>
                <a:lnTo>
                  <a:pt x="603" y="174"/>
                </a:lnTo>
                <a:lnTo>
                  <a:pt x="588" y="178"/>
                </a:lnTo>
                <a:lnTo>
                  <a:pt x="574" y="182"/>
                </a:lnTo>
                <a:lnTo>
                  <a:pt x="560" y="186"/>
                </a:lnTo>
                <a:lnTo>
                  <a:pt x="546" y="191"/>
                </a:lnTo>
                <a:lnTo>
                  <a:pt x="533" y="196"/>
                </a:lnTo>
                <a:lnTo>
                  <a:pt x="519" y="202"/>
                </a:lnTo>
                <a:lnTo>
                  <a:pt x="506" y="207"/>
                </a:lnTo>
                <a:lnTo>
                  <a:pt x="493" y="213"/>
                </a:lnTo>
                <a:lnTo>
                  <a:pt x="480" y="220"/>
                </a:lnTo>
                <a:lnTo>
                  <a:pt x="467" y="226"/>
                </a:lnTo>
                <a:lnTo>
                  <a:pt x="442" y="240"/>
                </a:lnTo>
                <a:lnTo>
                  <a:pt x="430" y="248"/>
                </a:lnTo>
                <a:lnTo>
                  <a:pt x="418" y="255"/>
                </a:lnTo>
                <a:lnTo>
                  <a:pt x="406" y="263"/>
                </a:lnTo>
                <a:lnTo>
                  <a:pt x="395" y="272"/>
                </a:lnTo>
                <a:lnTo>
                  <a:pt x="383" y="280"/>
                </a:lnTo>
                <a:lnTo>
                  <a:pt x="372" y="289"/>
                </a:lnTo>
                <a:lnTo>
                  <a:pt x="350" y="307"/>
                </a:lnTo>
                <a:lnTo>
                  <a:pt x="330" y="327"/>
                </a:lnTo>
                <a:lnTo>
                  <a:pt x="320" y="337"/>
                </a:lnTo>
                <a:lnTo>
                  <a:pt x="310" y="347"/>
                </a:lnTo>
                <a:lnTo>
                  <a:pt x="301" y="357"/>
                </a:lnTo>
                <a:lnTo>
                  <a:pt x="291" y="368"/>
                </a:lnTo>
                <a:lnTo>
                  <a:pt x="274" y="390"/>
                </a:lnTo>
                <a:lnTo>
                  <a:pt x="265" y="401"/>
                </a:lnTo>
                <a:lnTo>
                  <a:pt x="257" y="413"/>
                </a:lnTo>
                <a:lnTo>
                  <a:pt x="242" y="436"/>
                </a:lnTo>
                <a:lnTo>
                  <a:pt x="234" y="448"/>
                </a:lnTo>
                <a:lnTo>
                  <a:pt x="227" y="461"/>
                </a:lnTo>
                <a:lnTo>
                  <a:pt x="221" y="473"/>
                </a:lnTo>
                <a:lnTo>
                  <a:pt x="214" y="486"/>
                </a:lnTo>
                <a:lnTo>
                  <a:pt x="208" y="499"/>
                </a:lnTo>
                <a:lnTo>
                  <a:pt x="202" y="511"/>
                </a:lnTo>
                <a:lnTo>
                  <a:pt x="192" y="538"/>
                </a:lnTo>
                <a:lnTo>
                  <a:pt x="187" y="551"/>
                </a:lnTo>
                <a:lnTo>
                  <a:pt x="182" y="565"/>
                </a:lnTo>
                <a:lnTo>
                  <a:pt x="178" y="579"/>
                </a:lnTo>
                <a:lnTo>
                  <a:pt x="174" y="592"/>
                </a:lnTo>
                <a:lnTo>
                  <a:pt x="171" y="606"/>
                </a:lnTo>
                <a:lnTo>
                  <a:pt x="168" y="620"/>
                </a:lnTo>
                <a:lnTo>
                  <a:pt x="162" y="649"/>
                </a:lnTo>
                <a:lnTo>
                  <a:pt x="160" y="663"/>
                </a:lnTo>
                <a:lnTo>
                  <a:pt x="159" y="678"/>
                </a:lnTo>
                <a:lnTo>
                  <a:pt x="157" y="693"/>
                </a:lnTo>
                <a:lnTo>
                  <a:pt x="156" y="707"/>
                </a:lnTo>
                <a:lnTo>
                  <a:pt x="156" y="722"/>
                </a:lnTo>
                <a:lnTo>
                  <a:pt x="156" y="738"/>
                </a:lnTo>
                <a:lnTo>
                  <a:pt x="156" y="753"/>
                </a:lnTo>
                <a:lnTo>
                  <a:pt x="156" y="768"/>
                </a:lnTo>
                <a:lnTo>
                  <a:pt x="159" y="797"/>
                </a:lnTo>
                <a:lnTo>
                  <a:pt x="160" y="812"/>
                </a:lnTo>
                <a:lnTo>
                  <a:pt x="162" y="826"/>
                </a:lnTo>
                <a:lnTo>
                  <a:pt x="168" y="855"/>
                </a:lnTo>
                <a:lnTo>
                  <a:pt x="171" y="869"/>
                </a:lnTo>
                <a:lnTo>
                  <a:pt x="174" y="883"/>
                </a:lnTo>
                <a:lnTo>
                  <a:pt x="178" y="897"/>
                </a:lnTo>
                <a:lnTo>
                  <a:pt x="182" y="910"/>
                </a:lnTo>
                <a:lnTo>
                  <a:pt x="192" y="937"/>
                </a:lnTo>
                <a:lnTo>
                  <a:pt x="197" y="951"/>
                </a:lnTo>
                <a:lnTo>
                  <a:pt x="202" y="964"/>
                </a:lnTo>
                <a:lnTo>
                  <a:pt x="208" y="977"/>
                </a:lnTo>
                <a:lnTo>
                  <a:pt x="214" y="990"/>
                </a:lnTo>
                <a:lnTo>
                  <a:pt x="227" y="1015"/>
                </a:lnTo>
                <a:lnTo>
                  <a:pt x="234" y="1027"/>
                </a:lnTo>
                <a:lnTo>
                  <a:pt x="242" y="1039"/>
                </a:lnTo>
                <a:lnTo>
                  <a:pt x="249" y="1051"/>
                </a:lnTo>
                <a:lnTo>
                  <a:pt x="257" y="1063"/>
                </a:lnTo>
                <a:lnTo>
                  <a:pt x="265" y="1074"/>
                </a:lnTo>
                <a:lnTo>
                  <a:pt x="274" y="1085"/>
                </a:lnTo>
                <a:lnTo>
                  <a:pt x="282" y="1096"/>
                </a:lnTo>
                <a:lnTo>
                  <a:pt x="291" y="1107"/>
                </a:lnTo>
                <a:lnTo>
                  <a:pt x="301" y="1118"/>
                </a:lnTo>
                <a:lnTo>
                  <a:pt x="310" y="1128"/>
                </a:lnTo>
                <a:lnTo>
                  <a:pt x="320" y="1139"/>
                </a:lnTo>
                <a:lnTo>
                  <a:pt x="330" y="1149"/>
                </a:lnTo>
                <a:lnTo>
                  <a:pt x="350" y="1168"/>
                </a:lnTo>
                <a:lnTo>
                  <a:pt x="361" y="1177"/>
                </a:lnTo>
                <a:lnTo>
                  <a:pt x="372" y="1186"/>
                </a:lnTo>
                <a:lnTo>
                  <a:pt x="383" y="1195"/>
                </a:lnTo>
                <a:lnTo>
                  <a:pt x="395" y="1204"/>
                </a:lnTo>
                <a:lnTo>
                  <a:pt x="418" y="1220"/>
                </a:lnTo>
                <a:lnTo>
                  <a:pt x="442" y="1235"/>
                </a:lnTo>
                <a:lnTo>
                  <a:pt x="467" y="1249"/>
                </a:lnTo>
                <a:lnTo>
                  <a:pt x="493" y="1262"/>
                </a:lnTo>
                <a:lnTo>
                  <a:pt x="519" y="1274"/>
                </a:lnTo>
                <a:lnTo>
                  <a:pt x="533" y="1279"/>
                </a:lnTo>
                <a:lnTo>
                  <a:pt x="546" y="1284"/>
                </a:lnTo>
                <a:lnTo>
                  <a:pt x="574" y="1293"/>
                </a:lnTo>
                <a:lnTo>
                  <a:pt x="603" y="1301"/>
                </a:lnTo>
                <a:lnTo>
                  <a:pt x="617" y="1305"/>
                </a:lnTo>
                <a:lnTo>
                  <a:pt x="631" y="1308"/>
                </a:lnTo>
                <a:lnTo>
                  <a:pt x="646" y="1311"/>
                </a:lnTo>
                <a:lnTo>
                  <a:pt x="661" y="1313"/>
                </a:lnTo>
                <a:lnTo>
                  <a:pt x="691" y="1317"/>
                </a:lnTo>
                <a:lnTo>
                  <a:pt x="706" y="1318"/>
                </a:lnTo>
                <a:lnTo>
                  <a:pt x="721" y="1319"/>
                </a:lnTo>
                <a:lnTo>
                  <a:pt x="752" y="1320"/>
                </a:lnTo>
                <a:close/>
                <a:moveTo>
                  <a:pt x="757" y="327"/>
                </a:moveTo>
                <a:lnTo>
                  <a:pt x="775" y="328"/>
                </a:lnTo>
                <a:lnTo>
                  <a:pt x="793" y="329"/>
                </a:lnTo>
                <a:lnTo>
                  <a:pt x="811" y="330"/>
                </a:lnTo>
                <a:lnTo>
                  <a:pt x="829" y="332"/>
                </a:lnTo>
                <a:lnTo>
                  <a:pt x="846" y="335"/>
                </a:lnTo>
                <a:lnTo>
                  <a:pt x="864" y="338"/>
                </a:lnTo>
                <a:lnTo>
                  <a:pt x="881" y="342"/>
                </a:lnTo>
                <a:lnTo>
                  <a:pt x="897" y="346"/>
                </a:lnTo>
                <a:lnTo>
                  <a:pt x="914" y="351"/>
                </a:lnTo>
                <a:lnTo>
                  <a:pt x="930" y="356"/>
                </a:lnTo>
                <a:lnTo>
                  <a:pt x="946" y="362"/>
                </a:lnTo>
                <a:lnTo>
                  <a:pt x="962" y="368"/>
                </a:lnTo>
                <a:lnTo>
                  <a:pt x="978" y="374"/>
                </a:lnTo>
                <a:lnTo>
                  <a:pt x="994" y="381"/>
                </a:lnTo>
                <a:lnTo>
                  <a:pt x="1009" y="389"/>
                </a:lnTo>
                <a:lnTo>
                  <a:pt x="1024" y="397"/>
                </a:lnTo>
                <a:lnTo>
                  <a:pt x="1039" y="405"/>
                </a:lnTo>
                <a:lnTo>
                  <a:pt x="1054" y="414"/>
                </a:lnTo>
                <a:lnTo>
                  <a:pt x="1069" y="423"/>
                </a:lnTo>
                <a:lnTo>
                  <a:pt x="1083" y="432"/>
                </a:lnTo>
                <a:lnTo>
                  <a:pt x="1112" y="452"/>
                </a:lnTo>
                <a:lnTo>
                  <a:pt x="1126" y="462"/>
                </a:lnTo>
                <a:lnTo>
                  <a:pt x="1140" y="473"/>
                </a:lnTo>
                <a:lnTo>
                  <a:pt x="1168" y="496"/>
                </a:lnTo>
                <a:lnTo>
                  <a:pt x="1195" y="519"/>
                </a:lnTo>
                <a:lnTo>
                  <a:pt x="1222" y="544"/>
                </a:lnTo>
                <a:lnTo>
                  <a:pt x="1235" y="556"/>
                </a:lnTo>
                <a:lnTo>
                  <a:pt x="1248" y="569"/>
                </a:lnTo>
                <a:lnTo>
                  <a:pt x="1222" y="545"/>
                </a:lnTo>
                <a:lnTo>
                  <a:pt x="1209" y="533"/>
                </a:lnTo>
                <a:lnTo>
                  <a:pt x="1196" y="521"/>
                </a:lnTo>
                <a:lnTo>
                  <a:pt x="1169" y="497"/>
                </a:lnTo>
                <a:lnTo>
                  <a:pt x="1141" y="475"/>
                </a:lnTo>
                <a:lnTo>
                  <a:pt x="1127" y="465"/>
                </a:lnTo>
                <a:lnTo>
                  <a:pt x="1113" y="454"/>
                </a:lnTo>
                <a:lnTo>
                  <a:pt x="1084" y="434"/>
                </a:lnTo>
                <a:lnTo>
                  <a:pt x="1070" y="425"/>
                </a:lnTo>
                <a:lnTo>
                  <a:pt x="1055" y="416"/>
                </a:lnTo>
                <a:lnTo>
                  <a:pt x="1025" y="399"/>
                </a:lnTo>
                <a:lnTo>
                  <a:pt x="1010" y="391"/>
                </a:lnTo>
                <a:lnTo>
                  <a:pt x="994" y="383"/>
                </a:lnTo>
                <a:lnTo>
                  <a:pt x="978" y="376"/>
                </a:lnTo>
                <a:lnTo>
                  <a:pt x="963" y="369"/>
                </a:lnTo>
                <a:lnTo>
                  <a:pt x="947" y="363"/>
                </a:lnTo>
                <a:lnTo>
                  <a:pt x="930" y="357"/>
                </a:lnTo>
                <a:lnTo>
                  <a:pt x="914" y="352"/>
                </a:lnTo>
                <a:lnTo>
                  <a:pt x="897" y="347"/>
                </a:lnTo>
                <a:lnTo>
                  <a:pt x="880" y="342"/>
                </a:lnTo>
                <a:lnTo>
                  <a:pt x="863" y="339"/>
                </a:lnTo>
                <a:lnTo>
                  <a:pt x="846" y="335"/>
                </a:lnTo>
                <a:lnTo>
                  <a:pt x="829" y="333"/>
                </a:lnTo>
                <a:lnTo>
                  <a:pt x="811" y="330"/>
                </a:lnTo>
                <a:lnTo>
                  <a:pt x="793" y="329"/>
                </a:lnTo>
                <a:lnTo>
                  <a:pt x="775" y="328"/>
                </a:lnTo>
                <a:lnTo>
                  <a:pt x="757" y="327"/>
                </a:lnTo>
                <a:close/>
                <a:moveTo>
                  <a:pt x="1410" y="984"/>
                </a:moveTo>
                <a:lnTo>
                  <a:pt x="1382" y="953"/>
                </a:lnTo>
                <a:lnTo>
                  <a:pt x="1341" y="905"/>
                </a:lnTo>
                <a:lnTo>
                  <a:pt x="1298" y="854"/>
                </a:lnTo>
                <a:lnTo>
                  <a:pt x="1353" y="919"/>
                </a:lnTo>
                <a:lnTo>
                  <a:pt x="1410" y="9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6434129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1CA3-1656-4C40-A3B0-C9A6E9FFE12C}"/>
              </a:ext>
            </a:extLst>
          </p:cNvPr>
          <p:cNvSpPr>
            <a:spLocks noGrp="1"/>
          </p:cNvSpPr>
          <p:nvPr>
            <p:ph type="ctrTitle"/>
          </p:nvPr>
        </p:nvSpPr>
        <p:spPr>
          <a:xfrm>
            <a:off x="695325" y="2204864"/>
            <a:ext cx="10801350" cy="2448272"/>
          </a:xfrm>
        </p:spPr>
        <p:txBody>
          <a:bodyPr tIns="144000" anchor="ctr" anchorCtr="0"/>
          <a:lstStyle>
            <a:lvl1pPr algn="ctr">
              <a:defRPr sz="6000">
                <a:solidFill>
                  <a:schemeClr val="bg1"/>
                </a:solidFill>
              </a:defRPr>
            </a:lvl1pPr>
          </a:lstStyle>
          <a:p>
            <a:r>
              <a:rPr lang="fi-FI"/>
              <a:t>Muokkaa ots. perustyyl. napsautt.</a:t>
            </a:r>
            <a:endParaRPr lang="en-US"/>
          </a:p>
        </p:txBody>
      </p:sp>
      <p:sp>
        <p:nvSpPr>
          <p:cNvPr id="12" name="Subtitle 2">
            <a:extLst>
              <a:ext uri="{FF2B5EF4-FFF2-40B4-BE49-F238E27FC236}">
                <a16:creationId xmlns:a16="http://schemas.microsoft.com/office/drawing/2014/main" id="{35C1E4B4-60DB-4F94-95F5-AEC9D6BB3808}"/>
              </a:ext>
            </a:extLst>
          </p:cNvPr>
          <p:cNvSpPr>
            <a:spLocks noGrp="1"/>
          </p:cNvSpPr>
          <p:nvPr>
            <p:ph type="subTitle" idx="1"/>
          </p:nvPr>
        </p:nvSpPr>
        <p:spPr>
          <a:xfrm>
            <a:off x="695325" y="4941168"/>
            <a:ext cx="10801350" cy="720080"/>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13" name="Text Placeholder 22">
            <a:extLst>
              <a:ext uri="{FF2B5EF4-FFF2-40B4-BE49-F238E27FC236}">
                <a16:creationId xmlns:a16="http://schemas.microsoft.com/office/drawing/2014/main" id="{57D06B8F-8BE2-47FB-94FC-FC4FA72C89BB}"/>
              </a:ext>
            </a:extLst>
          </p:cNvPr>
          <p:cNvSpPr>
            <a:spLocks noGrp="1"/>
          </p:cNvSpPr>
          <p:nvPr>
            <p:ph type="body" sz="quarter" idx="22" hasCustomPrompt="1"/>
          </p:nvPr>
        </p:nvSpPr>
        <p:spPr>
          <a:xfrm>
            <a:off x="695400" y="5661248"/>
            <a:ext cx="10801200" cy="153888"/>
          </a:xfrm>
        </p:spPr>
        <p:txBody>
          <a:bodyPr wrap="square" anchor="ctr" anchorCtr="0">
            <a:spAutoFit/>
          </a:bodyPr>
          <a:lstStyle>
            <a:lvl1pPr marL="0" marR="0" indent="0" algn="ctr" defTabSz="914400" rtl="0" eaLnBrk="1" fontAlgn="auto" latinLnBrk="0" hangingPunct="1">
              <a:lnSpc>
                <a:spcPct val="100000"/>
              </a:lnSpc>
              <a:spcBef>
                <a:spcPts val="600"/>
              </a:spcBef>
              <a:spcAft>
                <a:spcPts val="0"/>
              </a:spcAft>
              <a:buClr>
                <a:schemeClr val="accent4"/>
              </a:buClr>
              <a:buSzTx/>
              <a:buFontTx/>
              <a:buNone/>
              <a:tabLst/>
              <a:defRPr sz="1000" cap="all" spc="100" baseline="0">
                <a:solidFill>
                  <a:schemeClr val="bg1"/>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marL="0" marR="0" lvl="0" indent="0" algn="ctr" defTabSz="914400" rtl="0" eaLnBrk="1" fontAlgn="auto" latinLnBrk="0" hangingPunct="1">
              <a:lnSpc>
                <a:spcPct val="100000"/>
              </a:lnSpc>
              <a:spcBef>
                <a:spcPts val="600"/>
              </a:spcBef>
              <a:spcAft>
                <a:spcPts val="0"/>
              </a:spcAft>
              <a:buClr>
                <a:schemeClr val="accent4"/>
              </a:buClr>
              <a:buSzTx/>
              <a:buFontTx/>
              <a:buNone/>
              <a:tabLst/>
              <a:defRPr/>
            </a:pPr>
            <a:r>
              <a:rPr lang="en-US"/>
              <a:t>ADD </a:t>
            </a:r>
            <a:r>
              <a:rPr lang="en-US" err="1"/>
              <a:t>ClassiFication</a:t>
            </a:r>
            <a:r>
              <a:rPr lang="en-US"/>
              <a:t> [Public/Internal/Confidential/Secret]</a:t>
            </a:r>
          </a:p>
        </p:txBody>
      </p:sp>
      <p:sp>
        <p:nvSpPr>
          <p:cNvPr id="3" name="Date Placeholder 2"/>
          <p:cNvSpPr>
            <a:spLocks noGrp="1"/>
          </p:cNvSpPr>
          <p:nvPr>
            <p:ph type="dt" sz="half" idx="23"/>
          </p:nvPr>
        </p:nvSpPr>
        <p:spPr/>
        <p:txBody>
          <a:bodyPr/>
          <a:lstStyle>
            <a:lvl1pPr>
              <a:defRPr>
                <a:solidFill>
                  <a:schemeClr val="bg1"/>
                </a:solidFill>
              </a:defRPr>
            </a:lvl1pPr>
          </a:lstStyle>
          <a:p>
            <a:fld id="{DA3B3A21-0483-482A-831A-6EFBEC021A07}" type="datetime5">
              <a:rPr lang="en-US" smtClean="0"/>
              <a:pPr/>
              <a:t>3-May-24</a:t>
            </a:fld>
            <a:endParaRPr lang="en-US"/>
          </a:p>
        </p:txBody>
      </p:sp>
      <p:sp>
        <p:nvSpPr>
          <p:cNvPr id="4" name="Footer Placeholder 3"/>
          <p:cNvSpPr>
            <a:spLocks noGrp="1"/>
          </p:cNvSpPr>
          <p:nvPr>
            <p:ph type="ftr" sz="quarter" idx="24"/>
          </p:nvPr>
        </p:nvSpPr>
        <p:spPr/>
        <p:txBody>
          <a:bodyPr/>
          <a:lstStyle>
            <a:lvl1pPr>
              <a:defRPr>
                <a:solidFill>
                  <a:schemeClr val="bg1"/>
                </a:solidFill>
              </a:defRPr>
            </a:lvl1pPr>
          </a:lstStyle>
          <a:p>
            <a:r>
              <a:rPr lang="en-US"/>
              <a:t>Presentation name</a:t>
            </a:r>
          </a:p>
        </p:txBody>
      </p:sp>
      <p:sp>
        <p:nvSpPr>
          <p:cNvPr id="5" name="Slide Number Placeholder 4"/>
          <p:cNvSpPr>
            <a:spLocks noGrp="1"/>
          </p:cNvSpPr>
          <p:nvPr>
            <p:ph type="sldNum" sz="quarter" idx="25"/>
          </p:nvPr>
        </p:nvSpPr>
        <p:spPr/>
        <p:txBody>
          <a:bodyPr/>
          <a:lstStyle>
            <a:lvl1pPr>
              <a:defRPr>
                <a:solidFill>
                  <a:schemeClr val="bg1"/>
                </a:solidFill>
              </a:defRPr>
            </a:lvl1pPr>
          </a:lstStyle>
          <a:p>
            <a:fld id="{53423170-81E0-42FA-B462-EC61AB4B6581}" type="slidenum">
              <a:rPr lang="en-US" smtClean="0"/>
              <a:pPr/>
              <a:t>‹#›</a:t>
            </a:fld>
            <a:endParaRPr lang="en-US"/>
          </a:p>
        </p:txBody>
      </p:sp>
      <p:sp>
        <p:nvSpPr>
          <p:cNvPr id="14" name="Freeform 6"/>
          <p:cNvSpPr>
            <a:spLocks noChangeAspect="1" noEditPoints="1"/>
          </p:cNvSpPr>
          <p:nvPr userDrawn="1"/>
        </p:nvSpPr>
        <p:spPr bwMode="auto">
          <a:xfrm>
            <a:off x="695325" y="6164725"/>
            <a:ext cx="1518810" cy="288000"/>
          </a:xfrm>
          <a:custGeom>
            <a:avLst/>
            <a:gdLst>
              <a:gd name="T0" fmla="*/ 3261 w 3681"/>
              <a:gd name="T1" fmla="*/ 14 h 698"/>
              <a:gd name="T2" fmla="*/ 1996 w 3681"/>
              <a:gd name="T3" fmla="*/ 116 h 698"/>
              <a:gd name="T4" fmla="*/ 1857 w 3681"/>
              <a:gd name="T5" fmla="*/ 166 h 698"/>
              <a:gd name="T6" fmla="*/ 1772 w 3681"/>
              <a:gd name="T7" fmla="*/ 256 h 698"/>
              <a:gd name="T8" fmla="*/ 1750 w 3681"/>
              <a:gd name="T9" fmla="*/ 362 h 698"/>
              <a:gd name="T10" fmla="*/ 1791 w 3681"/>
              <a:gd name="T11" fmla="*/ 472 h 698"/>
              <a:gd name="T12" fmla="*/ 1893 w 3681"/>
              <a:gd name="T13" fmla="*/ 552 h 698"/>
              <a:gd name="T14" fmla="*/ 2047 w 3681"/>
              <a:gd name="T15" fmla="*/ 586 h 698"/>
              <a:gd name="T16" fmla="*/ 2209 w 3681"/>
              <a:gd name="T17" fmla="*/ 563 h 698"/>
              <a:gd name="T18" fmla="*/ 2322 w 3681"/>
              <a:gd name="T19" fmla="*/ 491 h 698"/>
              <a:gd name="T20" fmla="*/ 2373 w 3681"/>
              <a:gd name="T21" fmla="*/ 397 h 698"/>
              <a:gd name="T22" fmla="*/ 2366 w 3681"/>
              <a:gd name="T23" fmla="*/ 278 h 698"/>
              <a:gd name="T24" fmla="*/ 2294 w 3681"/>
              <a:gd name="T25" fmla="*/ 181 h 698"/>
              <a:gd name="T26" fmla="*/ 2165 w 3681"/>
              <a:gd name="T27" fmla="*/ 122 h 698"/>
              <a:gd name="T28" fmla="*/ 2132 w 3681"/>
              <a:gd name="T29" fmla="*/ 4 h 698"/>
              <a:gd name="T30" fmla="*/ 2264 w 3681"/>
              <a:gd name="T31" fmla="*/ 36 h 698"/>
              <a:gd name="T32" fmla="*/ 2397 w 3681"/>
              <a:gd name="T33" fmla="*/ 123 h 698"/>
              <a:gd name="T34" fmla="*/ 2478 w 3681"/>
              <a:gd name="T35" fmla="*/ 258 h 698"/>
              <a:gd name="T36" fmla="*/ 2482 w 3681"/>
              <a:gd name="T37" fmla="*/ 422 h 698"/>
              <a:gd name="T38" fmla="*/ 2421 w 3681"/>
              <a:gd name="T39" fmla="*/ 549 h 698"/>
              <a:gd name="T40" fmla="*/ 2308 w 3681"/>
              <a:gd name="T41" fmla="*/ 641 h 698"/>
              <a:gd name="T42" fmla="*/ 2110 w 3681"/>
              <a:gd name="T43" fmla="*/ 696 h 698"/>
              <a:gd name="T44" fmla="*/ 1913 w 3681"/>
              <a:gd name="T45" fmla="*/ 678 h 698"/>
              <a:gd name="T46" fmla="*/ 1789 w 3681"/>
              <a:gd name="T47" fmla="*/ 622 h 698"/>
              <a:gd name="T48" fmla="*/ 1678 w 3681"/>
              <a:gd name="T49" fmla="*/ 505 h 698"/>
              <a:gd name="T50" fmla="*/ 1639 w 3681"/>
              <a:gd name="T51" fmla="*/ 368 h 698"/>
              <a:gd name="T52" fmla="*/ 1670 w 3681"/>
              <a:gd name="T53" fmla="*/ 209 h 698"/>
              <a:gd name="T54" fmla="*/ 1759 w 3681"/>
              <a:gd name="T55" fmla="*/ 98 h 698"/>
              <a:gd name="T56" fmla="*/ 1913 w 3681"/>
              <a:gd name="T57" fmla="*/ 20 h 698"/>
              <a:gd name="T58" fmla="*/ 829 w 3681"/>
              <a:gd name="T59" fmla="*/ 390 h 698"/>
              <a:gd name="T60" fmla="*/ 878 w 3681"/>
              <a:gd name="T61" fmla="*/ 488 h 698"/>
              <a:gd name="T62" fmla="*/ 980 w 3681"/>
              <a:gd name="T63" fmla="*/ 557 h 698"/>
              <a:gd name="T64" fmla="*/ 1123 w 3681"/>
              <a:gd name="T65" fmla="*/ 586 h 698"/>
              <a:gd name="T66" fmla="*/ 1272 w 3681"/>
              <a:gd name="T67" fmla="*/ 567 h 698"/>
              <a:gd name="T68" fmla="*/ 1388 w 3681"/>
              <a:gd name="T69" fmla="*/ 499 h 698"/>
              <a:gd name="T70" fmla="*/ 1530 w 3681"/>
              <a:gd name="T71" fmla="*/ 497 h 698"/>
              <a:gd name="T72" fmla="*/ 1457 w 3681"/>
              <a:gd name="T73" fmla="*/ 590 h 698"/>
              <a:gd name="T74" fmla="*/ 1331 w 3681"/>
              <a:gd name="T75" fmla="*/ 665 h 698"/>
              <a:gd name="T76" fmla="*/ 1198 w 3681"/>
              <a:gd name="T77" fmla="*/ 695 h 698"/>
              <a:gd name="T78" fmla="*/ 1009 w 3681"/>
              <a:gd name="T79" fmla="*/ 683 h 698"/>
              <a:gd name="T80" fmla="*/ 879 w 3681"/>
              <a:gd name="T81" fmla="*/ 632 h 698"/>
              <a:gd name="T82" fmla="*/ 762 w 3681"/>
              <a:gd name="T83" fmla="*/ 520 h 698"/>
              <a:gd name="T84" fmla="*/ 714 w 3681"/>
              <a:gd name="T85" fmla="*/ 377 h 698"/>
              <a:gd name="T86" fmla="*/ 737 w 3681"/>
              <a:gd name="T87" fmla="*/ 225 h 698"/>
              <a:gd name="T88" fmla="*/ 819 w 3681"/>
              <a:gd name="T89" fmla="*/ 110 h 698"/>
              <a:gd name="T90" fmla="*/ 969 w 3681"/>
              <a:gd name="T91" fmla="*/ 26 h 698"/>
              <a:gd name="T92" fmla="*/ 1185 w 3681"/>
              <a:gd name="T93" fmla="*/ 1 h 698"/>
              <a:gd name="T94" fmla="*/ 1330 w 3681"/>
              <a:gd name="T95" fmla="*/ 33 h 698"/>
              <a:gd name="T96" fmla="*/ 1459 w 3681"/>
              <a:gd name="T97" fmla="*/ 110 h 698"/>
              <a:gd name="T98" fmla="*/ 1548 w 3681"/>
              <a:gd name="T99" fmla="*/ 241 h 698"/>
              <a:gd name="T100" fmla="*/ 1566 w 3681"/>
              <a:gd name="T101" fmla="*/ 379 h 698"/>
              <a:gd name="T102" fmla="*/ 1402 w 3681"/>
              <a:gd name="T103" fmla="*/ 213 h 698"/>
              <a:gd name="T104" fmla="*/ 1284 w 3681"/>
              <a:gd name="T105" fmla="*/ 135 h 698"/>
              <a:gd name="T106" fmla="*/ 1140 w 3681"/>
              <a:gd name="T107" fmla="*/ 112 h 698"/>
              <a:gd name="T108" fmla="*/ 1007 w 3681"/>
              <a:gd name="T109" fmla="*/ 131 h 698"/>
              <a:gd name="T110" fmla="*/ 906 w 3681"/>
              <a:gd name="T111" fmla="*/ 184 h 698"/>
              <a:gd name="T112" fmla="*/ 840 w 3681"/>
              <a:gd name="T113" fmla="*/ 271 h 698"/>
              <a:gd name="T114" fmla="*/ 106 w 3681"/>
              <a:gd name="T115" fmla="*/ 14 h 698"/>
              <a:gd name="T116" fmla="*/ 2591 w 3681"/>
              <a:gd name="T117" fmla="*/ 1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1" h="698">
                <a:moveTo>
                  <a:pt x="3213" y="475"/>
                </a:moveTo>
                <a:lnTo>
                  <a:pt x="3491" y="475"/>
                </a:lnTo>
                <a:lnTo>
                  <a:pt x="3352" y="94"/>
                </a:lnTo>
                <a:lnTo>
                  <a:pt x="3213" y="475"/>
                </a:lnTo>
                <a:close/>
                <a:moveTo>
                  <a:pt x="3569" y="688"/>
                </a:moveTo>
                <a:lnTo>
                  <a:pt x="3527" y="573"/>
                </a:lnTo>
                <a:lnTo>
                  <a:pt x="3177" y="573"/>
                </a:lnTo>
                <a:lnTo>
                  <a:pt x="3135" y="688"/>
                </a:lnTo>
                <a:lnTo>
                  <a:pt x="3023" y="688"/>
                </a:lnTo>
                <a:lnTo>
                  <a:pt x="3261" y="14"/>
                </a:lnTo>
                <a:lnTo>
                  <a:pt x="3331" y="14"/>
                </a:lnTo>
                <a:lnTo>
                  <a:pt x="3373" y="14"/>
                </a:lnTo>
                <a:lnTo>
                  <a:pt x="3443" y="14"/>
                </a:lnTo>
                <a:lnTo>
                  <a:pt x="3681" y="688"/>
                </a:lnTo>
                <a:lnTo>
                  <a:pt x="3569" y="688"/>
                </a:lnTo>
                <a:close/>
                <a:moveTo>
                  <a:pt x="2064" y="112"/>
                </a:moveTo>
                <a:lnTo>
                  <a:pt x="2047" y="112"/>
                </a:lnTo>
                <a:lnTo>
                  <a:pt x="2029" y="113"/>
                </a:lnTo>
                <a:lnTo>
                  <a:pt x="2012" y="114"/>
                </a:lnTo>
                <a:lnTo>
                  <a:pt x="1996" y="116"/>
                </a:lnTo>
                <a:lnTo>
                  <a:pt x="1980" y="119"/>
                </a:lnTo>
                <a:lnTo>
                  <a:pt x="1964" y="122"/>
                </a:lnTo>
                <a:lnTo>
                  <a:pt x="1949" y="126"/>
                </a:lnTo>
                <a:lnTo>
                  <a:pt x="1934" y="130"/>
                </a:lnTo>
                <a:lnTo>
                  <a:pt x="1920" y="135"/>
                </a:lnTo>
                <a:lnTo>
                  <a:pt x="1906" y="140"/>
                </a:lnTo>
                <a:lnTo>
                  <a:pt x="1893" y="146"/>
                </a:lnTo>
                <a:lnTo>
                  <a:pt x="1880" y="152"/>
                </a:lnTo>
                <a:lnTo>
                  <a:pt x="1868" y="159"/>
                </a:lnTo>
                <a:lnTo>
                  <a:pt x="1857" y="166"/>
                </a:lnTo>
                <a:lnTo>
                  <a:pt x="1846" y="173"/>
                </a:lnTo>
                <a:lnTo>
                  <a:pt x="1835" y="181"/>
                </a:lnTo>
                <a:lnTo>
                  <a:pt x="1825" y="189"/>
                </a:lnTo>
                <a:lnTo>
                  <a:pt x="1816" y="198"/>
                </a:lnTo>
                <a:lnTo>
                  <a:pt x="1807" y="207"/>
                </a:lnTo>
                <a:lnTo>
                  <a:pt x="1799" y="216"/>
                </a:lnTo>
                <a:lnTo>
                  <a:pt x="1791" y="226"/>
                </a:lnTo>
                <a:lnTo>
                  <a:pt x="1784" y="236"/>
                </a:lnTo>
                <a:lnTo>
                  <a:pt x="1778" y="246"/>
                </a:lnTo>
                <a:lnTo>
                  <a:pt x="1772" y="256"/>
                </a:lnTo>
                <a:lnTo>
                  <a:pt x="1767" y="267"/>
                </a:lnTo>
                <a:lnTo>
                  <a:pt x="1763" y="278"/>
                </a:lnTo>
                <a:lnTo>
                  <a:pt x="1759" y="289"/>
                </a:lnTo>
                <a:lnTo>
                  <a:pt x="1757" y="295"/>
                </a:lnTo>
                <a:lnTo>
                  <a:pt x="1756" y="301"/>
                </a:lnTo>
                <a:lnTo>
                  <a:pt x="1753" y="312"/>
                </a:lnTo>
                <a:lnTo>
                  <a:pt x="1752" y="324"/>
                </a:lnTo>
                <a:lnTo>
                  <a:pt x="1750" y="336"/>
                </a:lnTo>
                <a:lnTo>
                  <a:pt x="1750" y="348"/>
                </a:lnTo>
                <a:lnTo>
                  <a:pt x="1750" y="362"/>
                </a:lnTo>
                <a:lnTo>
                  <a:pt x="1752" y="374"/>
                </a:lnTo>
                <a:lnTo>
                  <a:pt x="1753" y="385"/>
                </a:lnTo>
                <a:lnTo>
                  <a:pt x="1756" y="397"/>
                </a:lnTo>
                <a:lnTo>
                  <a:pt x="1759" y="409"/>
                </a:lnTo>
                <a:lnTo>
                  <a:pt x="1763" y="420"/>
                </a:lnTo>
                <a:lnTo>
                  <a:pt x="1767" y="431"/>
                </a:lnTo>
                <a:lnTo>
                  <a:pt x="1772" y="442"/>
                </a:lnTo>
                <a:lnTo>
                  <a:pt x="1778" y="452"/>
                </a:lnTo>
                <a:lnTo>
                  <a:pt x="1784" y="462"/>
                </a:lnTo>
                <a:lnTo>
                  <a:pt x="1791" y="472"/>
                </a:lnTo>
                <a:lnTo>
                  <a:pt x="1799" y="482"/>
                </a:lnTo>
                <a:lnTo>
                  <a:pt x="1807" y="491"/>
                </a:lnTo>
                <a:lnTo>
                  <a:pt x="1816" y="500"/>
                </a:lnTo>
                <a:lnTo>
                  <a:pt x="1825" y="509"/>
                </a:lnTo>
                <a:lnTo>
                  <a:pt x="1835" y="517"/>
                </a:lnTo>
                <a:lnTo>
                  <a:pt x="1846" y="525"/>
                </a:lnTo>
                <a:lnTo>
                  <a:pt x="1857" y="532"/>
                </a:lnTo>
                <a:lnTo>
                  <a:pt x="1868" y="539"/>
                </a:lnTo>
                <a:lnTo>
                  <a:pt x="1880" y="546"/>
                </a:lnTo>
                <a:lnTo>
                  <a:pt x="1893" y="552"/>
                </a:lnTo>
                <a:lnTo>
                  <a:pt x="1906" y="558"/>
                </a:lnTo>
                <a:lnTo>
                  <a:pt x="1920" y="563"/>
                </a:lnTo>
                <a:lnTo>
                  <a:pt x="1934" y="568"/>
                </a:lnTo>
                <a:lnTo>
                  <a:pt x="1949" y="572"/>
                </a:lnTo>
                <a:lnTo>
                  <a:pt x="1964" y="576"/>
                </a:lnTo>
                <a:lnTo>
                  <a:pt x="1980" y="579"/>
                </a:lnTo>
                <a:lnTo>
                  <a:pt x="1996" y="581"/>
                </a:lnTo>
                <a:lnTo>
                  <a:pt x="2012" y="584"/>
                </a:lnTo>
                <a:lnTo>
                  <a:pt x="2029" y="585"/>
                </a:lnTo>
                <a:lnTo>
                  <a:pt x="2047" y="586"/>
                </a:lnTo>
                <a:lnTo>
                  <a:pt x="2064" y="586"/>
                </a:lnTo>
                <a:lnTo>
                  <a:pt x="2082" y="586"/>
                </a:lnTo>
                <a:lnTo>
                  <a:pt x="2100" y="585"/>
                </a:lnTo>
                <a:lnTo>
                  <a:pt x="2117" y="584"/>
                </a:lnTo>
                <a:lnTo>
                  <a:pt x="2133" y="581"/>
                </a:lnTo>
                <a:lnTo>
                  <a:pt x="2149" y="579"/>
                </a:lnTo>
                <a:lnTo>
                  <a:pt x="2165" y="576"/>
                </a:lnTo>
                <a:lnTo>
                  <a:pt x="2180" y="572"/>
                </a:lnTo>
                <a:lnTo>
                  <a:pt x="2195" y="568"/>
                </a:lnTo>
                <a:lnTo>
                  <a:pt x="2209" y="563"/>
                </a:lnTo>
                <a:lnTo>
                  <a:pt x="2223" y="558"/>
                </a:lnTo>
                <a:lnTo>
                  <a:pt x="2236" y="552"/>
                </a:lnTo>
                <a:lnTo>
                  <a:pt x="2248" y="546"/>
                </a:lnTo>
                <a:lnTo>
                  <a:pt x="2261" y="539"/>
                </a:lnTo>
                <a:lnTo>
                  <a:pt x="2272" y="532"/>
                </a:lnTo>
                <a:lnTo>
                  <a:pt x="2283" y="525"/>
                </a:lnTo>
                <a:lnTo>
                  <a:pt x="2294" y="517"/>
                </a:lnTo>
                <a:lnTo>
                  <a:pt x="2304" y="509"/>
                </a:lnTo>
                <a:lnTo>
                  <a:pt x="2313" y="500"/>
                </a:lnTo>
                <a:lnTo>
                  <a:pt x="2322" y="491"/>
                </a:lnTo>
                <a:lnTo>
                  <a:pt x="2330" y="482"/>
                </a:lnTo>
                <a:lnTo>
                  <a:pt x="2338" y="472"/>
                </a:lnTo>
                <a:lnTo>
                  <a:pt x="2345" y="462"/>
                </a:lnTo>
                <a:lnTo>
                  <a:pt x="2351" y="452"/>
                </a:lnTo>
                <a:lnTo>
                  <a:pt x="2357" y="442"/>
                </a:lnTo>
                <a:lnTo>
                  <a:pt x="2362" y="431"/>
                </a:lnTo>
                <a:lnTo>
                  <a:pt x="2366" y="420"/>
                </a:lnTo>
                <a:lnTo>
                  <a:pt x="2370" y="409"/>
                </a:lnTo>
                <a:lnTo>
                  <a:pt x="2372" y="403"/>
                </a:lnTo>
                <a:lnTo>
                  <a:pt x="2373" y="397"/>
                </a:lnTo>
                <a:lnTo>
                  <a:pt x="2376" y="385"/>
                </a:lnTo>
                <a:lnTo>
                  <a:pt x="2377" y="374"/>
                </a:lnTo>
                <a:lnTo>
                  <a:pt x="2378" y="362"/>
                </a:lnTo>
                <a:lnTo>
                  <a:pt x="2379" y="348"/>
                </a:lnTo>
                <a:lnTo>
                  <a:pt x="2378" y="336"/>
                </a:lnTo>
                <a:lnTo>
                  <a:pt x="2377" y="324"/>
                </a:lnTo>
                <a:lnTo>
                  <a:pt x="2376" y="312"/>
                </a:lnTo>
                <a:lnTo>
                  <a:pt x="2373" y="301"/>
                </a:lnTo>
                <a:lnTo>
                  <a:pt x="2370" y="289"/>
                </a:lnTo>
                <a:lnTo>
                  <a:pt x="2366" y="278"/>
                </a:lnTo>
                <a:lnTo>
                  <a:pt x="2362" y="267"/>
                </a:lnTo>
                <a:lnTo>
                  <a:pt x="2357" y="256"/>
                </a:lnTo>
                <a:lnTo>
                  <a:pt x="2351" y="246"/>
                </a:lnTo>
                <a:lnTo>
                  <a:pt x="2345" y="236"/>
                </a:lnTo>
                <a:lnTo>
                  <a:pt x="2338" y="226"/>
                </a:lnTo>
                <a:lnTo>
                  <a:pt x="2330" y="216"/>
                </a:lnTo>
                <a:lnTo>
                  <a:pt x="2322" y="207"/>
                </a:lnTo>
                <a:lnTo>
                  <a:pt x="2313" y="198"/>
                </a:lnTo>
                <a:lnTo>
                  <a:pt x="2304" y="189"/>
                </a:lnTo>
                <a:lnTo>
                  <a:pt x="2294" y="181"/>
                </a:lnTo>
                <a:lnTo>
                  <a:pt x="2283" y="173"/>
                </a:lnTo>
                <a:lnTo>
                  <a:pt x="2272" y="166"/>
                </a:lnTo>
                <a:lnTo>
                  <a:pt x="2261" y="159"/>
                </a:lnTo>
                <a:lnTo>
                  <a:pt x="2248" y="152"/>
                </a:lnTo>
                <a:lnTo>
                  <a:pt x="2236" y="146"/>
                </a:lnTo>
                <a:lnTo>
                  <a:pt x="2223" y="140"/>
                </a:lnTo>
                <a:lnTo>
                  <a:pt x="2209" y="135"/>
                </a:lnTo>
                <a:lnTo>
                  <a:pt x="2195" y="130"/>
                </a:lnTo>
                <a:lnTo>
                  <a:pt x="2180" y="126"/>
                </a:lnTo>
                <a:lnTo>
                  <a:pt x="2165" y="122"/>
                </a:lnTo>
                <a:lnTo>
                  <a:pt x="2149" y="119"/>
                </a:lnTo>
                <a:lnTo>
                  <a:pt x="2133" y="116"/>
                </a:lnTo>
                <a:lnTo>
                  <a:pt x="2117" y="114"/>
                </a:lnTo>
                <a:lnTo>
                  <a:pt x="2100" y="113"/>
                </a:lnTo>
                <a:lnTo>
                  <a:pt x="2082" y="112"/>
                </a:lnTo>
                <a:lnTo>
                  <a:pt x="2064" y="112"/>
                </a:lnTo>
                <a:close/>
                <a:moveTo>
                  <a:pt x="2064" y="0"/>
                </a:moveTo>
                <a:lnTo>
                  <a:pt x="2087" y="0"/>
                </a:lnTo>
                <a:lnTo>
                  <a:pt x="2110" y="1"/>
                </a:lnTo>
                <a:lnTo>
                  <a:pt x="2132" y="4"/>
                </a:lnTo>
                <a:lnTo>
                  <a:pt x="2154" y="6"/>
                </a:lnTo>
                <a:lnTo>
                  <a:pt x="2164" y="8"/>
                </a:lnTo>
                <a:lnTo>
                  <a:pt x="2175" y="10"/>
                </a:lnTo>
                <a:lnTo>
                  <a:pt x="2195" y="15"/>
                </a:lnTo>
                <a:lnTo>
                  <a:pt x="2216" y="20"/>
                </a:lnTo>
                <a:lnTo>
                  <a:pt x="2226" y="23"/>
                </a:lnTo>
                <a:lnTo>
                  <a:pt x="2235" y="26"/>
                </a:lnTo>
                <a:lnTo>
                  <a:pt x="2245" y="29"/>
                </a:lnTo>
                <a:lnTo>
                  <a:pt x="2254" y="33"/>
                </a:lnTo>
                <a:lnTo>
                  <a:pt x="2264" y="36"/>
                </a:lnTo>
                <a:lnTo>
                  <a:pt x="2273" y="40"/>
                </a:lnTo>
                <a:lnTo>
                  <a:pt x="2291" y="48"/>
                </a:lnTo>
                <a:lnTo>
                  <a:pt x="2308" y="57"/>
                </a:lnTo>
                <a:lnTo>
                  <a:pt x="2324" y="66"/>
                </a:lnTo>
                <a:lnTo>
                  <a:pt x="2340" y="76"/>
                </a:lnTo>
                <a:lnTo>
                  <a:pt x="2356" y="87"/>
                </a:lnTo>
                <a:lnTo>
                  <a:pt x="2370" y="98"/>
                </a:lnTo>
                <a:lnTo>
                  <a:pt x="2377" y="104"/>
                </a:lnTo>
                <a:lnTo>
                  <a:pt x="2384" y="110"/>
                </a:lnTo>
                <a:lnTo>
                  <a:pt x="2397" y="123"/>
                </a:lnTo>
                <a:lnTo>
                  <a:pt x="2409" y="136"/>
                </a:lnTo>
                <a:lnTo>
                  <a:pt x="2421" y="149"/>
                </a:lnTo>
                <a:lnTo>
                  <a:pt x="2432" y="163"/>
                </a:lnTo>
                <a:lnTo>
                  <a:pt x="2442" y="178"/>
                </a:lnTo>
                <a:lnTo>
                  <a:pt x="2451" y="193"/>
                </a:lnTo>
                <a:lnTo>
                  <a:pt x="2455" y="201"/>
                </a:lnTo>
                <a:lnTo>
                  <a:pt x="2459" y="209"/>
                </a:lnTo>
                <a:lnTo>
                  <a:pt x="2466" y="225"/>
                </a:lnTo>
                <a:lnTo>
                  <a:pt x="2472" y="241"/>
                </a:lnTo>
                <a:lnTo>
                  <a:pt x="2478" y="258"/>
                </a:lnTo>
                <a:lnTo>
                  <a:pt x="2482" y="275"/>
                </a:lnTo>
                <a:lnTo>
                  <a:pt x="2486" y="293"/>
                </a:lnTo>
                <a:lnTo>
                  <a:pt x="2489" y="311"/>
                </a:lnTo>
                <a:lnTo>
                  <a:pt x="2489" y="320"/>
                </a:lnTo>
                <a:lnTo>
                  <a:pt x="2490" y="330"/>
                </a:lnTo>
                <a:lnTo>
                  <a:pt x="2491" y="348"/>
                </a:lnTo>
                <a:lnTo>
                  <a:pt x="2490" y="368"/>
                </a:lnTo>
                <a:lnTo>
                  <a:pt x="2489" y="387"/>
                </a:lnTo>
                <a:lnTo>
                  <a:pt x="2486" y="405"/>
                </a:lnTo>
                <a:lnTo>
                  <a:pt x="2482" y="422"/>
                </a:lnTo>
                <a:lnTo>
                  <a:pt x="2478" y="440"/>
                </a:lnTo>
                <a:lnTo>
                  <a:pt x="2472" y="457"/>
                </a:lnTo>
                <a:lnTo>
                  <a:pt x="2469" y="465"/>
                </a:lnTo>
                <a:lnTo>
                  <a:pt x="2466" y="473"/>
                </a:lnTo>
                <a:lnTo>
                  <a:pt x="2459" y="489"/>
                </a:lnTo>
                <a:lnTo>
                  <a:pt x="2455" y="497"/>
                </a:lnTo>
                <a:lnTo>
                  <a:pt x="2451" y="505"/>
                </a:lnTo>
                <a:lnTo>
                  <a:pt x="2442" y="520"/>
                </a:lnTo>
                <a:lnTo>
                  <a:pt x="2432" y="534"/>
                </a:lnTo>
                <a:lnTo>
                  <a:pt x="2421" y="549"/>
                </a:lnTo>
                <a:lnTo>
                  <a:pt x="2415" y="555"/>
                </a:lnTo>
                <a:lnTo>
                  <a:pt x="2409" y="562"/>
                </a:lnTo>
                <a:lnTo>
                  <a:pt x="2397" y="575"/>
                </a:lnTo>
                <a:lnTo>
                  <a:pt x="2384" y="588"/>
                </a:lnTo>
                <a:lnTo>
                  <a:pt x="2370" y="600"/>
                </a:lnTo>
                <a:lnTo>
                  <a:pt x="2363" y="605"/>
                </a:lnTo>
                <a:lnTo>
                  <a:pt x="2356" y="611"/>
                </a:lnTo>
                <a:lnTo>
                  <a:pt x="2340" y="622"/>
                </a:lnTo>
                <a:lnTo>
                  <a:pt x="2324" y="632"/>
                </a:lnTo>
                <a:lnTo>
                  <a:pt x="2308" y="641"/>
                </a:lnTo>
                <a:lnTo>
                  <a:pt x="2291" y="650"/>
                </a:lnTo>
                <a:lnTo>
                  <a:pt x="2273" y="658"/>
                </a:lnTo>
                <a:lnTo>
                  <a:pt x="2254" y="665"/>
                </a:lnTo>
                <a:lnTo>
                  <a:pt x="2235" y="672"/>
                </a:lnTo>
                <a:lnTo>
                  <a:pt x="2216" y="678"/>
                </a:lnTo>
                <a:lnTo>
                  <a:pt x="2195" y="683"/>
                </a:lnTo>
                <a:lnTo>
                  <a:pt x="2175" y="688"/>
                </a:lnTo>
                <a:lnTo>
                  <a:pt x="2154" y="691"/>
                </a:lnTo>
                <a:lnTo>
                  <a:pt x="2132" y="694"/>
                </a:lnTo>
                <a:lnTo>
                  <a:pt x="2110" y="696"/>
                </a:lnTo>
                <a:lnTo>
                  <a:pt x="2087" y="698"/>
                </a:lnTo>
                <a:lnTo>
                  <a:pt x="2064" y="698"/>
                </a:lnTo>
                <a:lnTo>
                  <a:pt x="2042" y="698"/>
                </a:lnTo>
                <a:lnTo>
                  <a:pt x="2019" y="696"/>
                </a:lnTo>
                <a:lnTo>
                  <a:pt x="1997" y="694"/>
                </a:lnTo>
                <a:lnTo>
                  <a:pt x="1975" y="691"/>
                </a:lnTo>
                <a:lnTo>
                  <a:pt x="1965" y="690"/>
                </a:lnTo>
                <a:lnTo>
                  <a:pt x="1954" y="688"/>
                </a:lnTo>
                <a:lnTo>
                  <a:pt x="1933" y="683"/>
                </a:lnTo>
                <a:lnTo>
                  <a:pt x="1913" y="678"/>
                </a:lnTo>
                <a:lnTo>
                  <a:pt x="1903" y="675"/>
                </a:lnTo>
                <a:lnTo>
                  <a:pt x="1894" y="672"/>
                </a:lnTo>
                <a:lnTo>
                  <a:pt x="1884" y="669"/>
                </a:lnTo>
                <a:lnTo>
                  <a:pt x="1875" y="665"/>
                </a:lnTo>
                <a:lnTo>
                  <a:pt x="1865" y="662"/>
                </a:lnTo>
                <a:lnTo>
                  <a:pt x="1856" y="658"/>
                </a:lnTo>
                <a:lnTo>
                  <a:pt x="1838" y="650"/>
                </a:lnTo>
                <a:lnTo>
                  <a:pt x="1821" y="641"/>
                </a:lnTo>
                <a:lnTo>
                  <a:pt x="1804" y="632"/>
                </a:lnTo>
                <a:lnTo>
                  <a:pt x="1789" y="622"/>
                </a:lnTo>
                <a:lnTo>
                  <a:pt x="1773" y="611"/>
                </a:lnTo>
                <a:lnTo>
                  <a:pt x="1759" y="600"/>
                </a:lnTo>
                <a:lnTo>
                  <a:pt x="1752" y="594"/>
                </a:lnTo>
                <a:lnTo>
                  <a:pt x="1745" y="588"/>
                </a:lnTo>
                <a:lnTo>
                  <a:pt x="1732" y="575"/>
                </a:lnTo>
                <a:lnTo>
                  <a:pt x="1720" y="562"/>
                </a:lnTo>
                <a:lnTo>
                  <a:pt x="1708" y="549"/>
                </a:lnTo>
                <a:lnTo>
                  <a:pt x="1697" y="534"/>
                </a:lnTo>
                <a:lnTo>
                  <a:pt x="1687" y="520"/>
                </a:lnTo>
                <a:lnTo>
                  <a:pt x="1678" y="505"/>
                </a:lnTo>
                <a:lnTo>
                  <a:pt x="1674" y="497"/>
                </a:lnTo>
                <a:lnTo>
                  <a:pt x="1670" y="489"/>
                </a:lnTo>
                <a:lnTo>
                  <a:pt x="1663" y="473"/>
                </a:lnTo>
                <a:lnTo>
                  <a:pt x="1656" y="457"/>
                </a:lnTo>
                <a:lnTo>
                  <a:pt x="1651" y="440"/>
                </a:lnTo>
                <a:lnTo>
                  <a:pt x="1646" y="422"/>
                </a:lnTo>
                <a:lnTo>
                  <a:pt x="1643" y="405"/>
                </a:lnTo>
                <a:lnTo>
                  <a:pt x="1640" y="387"/>
                </a:lnTo>
                <a:lnTo>
                  <a:pt x="1639" y="377"/>
                </a:lnTo>
                <a:lnTo>
                  <a:pt x="1639" y="368"/>
                </a:lnTo>
                <a:lnTo>
                  <a:pt x="1638" y="348"/>
                </a:lnTo>
                <a:lnTo>
                  <a:pt x="1639" y="330"/>
                </a:lnTo>
                <a:lnTo>
                  <a:pt x="1640" y="311"/>
                </a:lnTo>
                <a:lnTo>
                  <a:pt x="1643" y="293"/>
                </a:lnTo>
                <a:lnTo>
                  <a:pt x="1646" y="275"/>
                </a:lnTo>
                <a:lnTo>
                  <a:pt x="1651" y="258"/>
                </a:lnTo>
                <a:lnTo>
                  <a:pt x="1656" y="241"/>
                </a:lnTo>
                <a:lnTo>
                  <a:pt x="1660" y="233"/>
                </a:lnTo>
                <a:lnTo>
                  <a:pt x="1663" y="225"/>
                </a:lnTo>
                <a:lnTo>
                  <a:pt x="1670" y="209"/>
                </a:lnTo>
                <a:lnTo>
                  <a:pt x="1674" y="201"/>
                </a:lnTo>
                <a:lnTo>
                  <a:pt x="1678" y="193"/>
                </a:lnTo>
                <a:lnTo>
                  <a:pt x="1687" y="178"/>
                </a:lnTo>
                <a:lnTo>
                  <a:pt x="1697" y="163"/>
                </a:lnTo>
                <a:lnTo>
                  <a:pt x="1708" y="149"/>
                </a:lnTo>
                <a:lnTo>
                  <a:pt x="1714" y="142"/>
                </a:lnTo>
                <a:lnTo>
                  <a:pt x="1720" y="136"/>
                </a:lnTo>
                <a:lnTo>
                  <a:pt x="1732" y="123"/>
                </a:lnTo>
                <a:lnTo>
                  <a:pt x="1745" y="110"/>
                </a:lnTo>
                <a:lnTo>
                  <a:pt x="1759" y="98"/>
                </a:lnTo>
                <a:lnTo>
                  <a:pt x="1766" y="93"/>
                </a:lnTo>
                <a:lnTo>
                  <a:pt x="1773" y="87"/>
                </a:lnTo>
                <a:lnTo>
                  <a:pt x="1789" y="76"/>
                </a:lnTo>
                <a:lnTo>
                  <a:pt x="1804" y="66"/>
                </a:lnTo>
                <a:lnTo>
                  <a:pt x="1821" y="57"/>
                </a:lnTo>
                <a:lnTo>
                  <a:pt x="1838" y="48"/>
                </a:lnTo>
                <a:lnTo>
                  <a:pt x="1856" y="40"/>
                </a:lnTo>
                <a:lnTo>
                  <a:pt x="1875" y="33"/>
                </a:lnTo>
                <a:lnTo>
                  <a:pt x="1894" y="26"/>
                </a:lnTo>
                <a:lnTo>
                  <a:pt x="1913" y="20"/>
                </a:lnTo>
                <a:lnTo>
                  <a:pt x="1933" y="15"/>
                </a:lnTo>
                <a:lnTo>
                  <a:pt x="1954" y="10"/>
                </a:lnTo>
                <a:lnTo>
                  <a:pt x="1975" y="6"/>
                </a:lnTo>
                <a:lnTo>
                  <a:pt x="1997" y="4"/>
                </a:lnTo>
                <a:lnTo>
                  <a:pt x="2019" y="1"/>
                </a:lnTo>
                <a:lnTo>
                  <a:pt x="2042" y="0"/>
                </a:lnTo>
                <a:lnTo>
                  <a:pt x="2064" y="0"/>
                </a:lnTo>
                <a:close/>
                <a:moveTo>
                  <a:pt x="1564" y="379"/>
                </a:moveTo>
                <a:lnTo>
                  <a:pt x="827" y="379"/>
                </a:lnTo>
                <a:lnTo>
                  <a:pt x="829" y="390"/>
                </a:lnTo>
                <a:lnTo>
                  <a:pt x="831" y="401"/>
                </a:lnTo>
                <a:lnTo>
                  <a:pt x="834" y="411"/>
                </a:lnTo>
                <a:lnTo>
                  <a:pt x="838" y="422"/>
                </a:lnTo>
                <a:lnTo>
                  <a:pt x="842" y="432"/>
                </a:lnTo>
                <a:lnTo>
                  <a:pt x="847" y="442"/>
                </a:lnTo>
                <a:lnTo>
                  <a:pt x="852" y="451"/>
                </a:lnTo>
                <a:lnTo>
                  <a:pt x="858" y="461"/>
                </a:lnTo>
                <a:lnTo>
                  <a:pt x="864" y="470"/>
                </a:lnTo>
                <a:lnTo>
                  <a:pt x="871" y="479"/>
                </a:lnTo>
                <a:lnTo>
                  <a:pt x="878" y="488"/>
                </a:lnTo>
                <a:lnTo>
                  <a:pt x="886" y="496"/>
                </a:lnTo>
                <a:lnTo>
                  <a:pt x="895" y="504"/>
                </a:lnTo>
                <a:lnTo>
                  <a:pt x="903" y="512"/>
                </a:lnTo>
                <a:lnTo>
                  <a:pt x="913" y="519"/>
                </a:lnTo>
                <a:lnTo>
                  <a:pt x="924" y="526"/>
                </a:lnTo>
                <a:lnTo>
                  <a:pt x="934" y="533"/>
                </a:lnTo>
                <a:lnTo>
                  <a:pt x="945" y="540"/>
                </a:lnTo>
                <a:lnTo>
                  <a:pt x="956" y="546"/>
                </a:lnTo>
                <a:lnTo>
                  <a:pt x="968" y="551"/>
                </a:lnTo>
                <a:lnTo>
                  <a:pt x="980" y="557"/>
                </a:lnTo>
                <a:lnTo>
                  <a:pt x="992" y="562"/>
                </a:lnTo>
                <a:lnTo>
                  <a:pt x="1005" y="566"/>
                </a:lnTo>
                <a:lnTo>
                  <a:pt x="1019" y="570"/>
                </a:lnTo>
                <a:lnTo>
                  <a:pt x="1032" y="574"/>
                </a:lnTo>
                <a:lnTo>
                  <a:pt x="1046" y="577"/>
                </a:lnTo>
                <a:lnTo>
                  <a:pt x="1061" y="580"/>
                </a:lnTo>
                <a:lnTo>
                  <a:pt x="1076" y="582"/>
                </a:lnTo>
                <a:lnTo>
                  <a:pt x="1091" y="584"/>
                </a:lnTo>
                <a:lnTo>
                  <a:pt x="1107" y="585"/>
                </a:lnTo>
                <a:lnTo>
                  <a:pt x="1123" y="586"/>
                </a:lnTo>
                <a:lnTo>
                  <a:pt x="1140" y="586"/>
                </a:lnTo>
                <a:lnTo>
                  <a:pt x="1169" y="585"/>
                </a:lnTo>
                <a:lnTo>
                  <a:pt x="1183" y="584"/>
                </a:lnTo>
                <a:lnTo>
                  <a:pt x="1196" y="583"/>
                </a:lnTo>
                <a:lnTo>
                  <a:pt x="1210" y="581"/>
                </a:lnTo>
                <a:lnTo>
                  <a:pt x="1223" y="579"/>
                </a:lnTo>
                <a:lnTo>
                  <a:pt x="1236" y="576"/>
                </a:lnTo>
                <a:lnTo>
                  <a:pt x="1248" y="574"/>
                </a:lnTo>
                <a:lnTo>
                  <a:pt x="1260" y="570"/>
                </a:lnTo>
                <a:lnTo>
                  <a:pt x="1272" y="567"/>
                </a:lnTo>
                <a:lnTo>
                  <a:pt x="1284" y="563"/>
                </a:lnTo>
                <a:lnTo>
                  <a:pt x="1295" y="558"/>
                </a:lnTo>
                <a:lnTo>
                  <a:pt x="1306" y="554"/>
                </a:lnTo>
                <a:lnTo>
                  <a:pt x="1316" y="549"/>
                </a:lnTo>
                <a:lnTo>
                  <a:pt x="1327" y="544"/>
                </a:lnTo>
                <a:lnTo>
                  <a:pt x="1337" y="538"/>
                </a:lnTo>
                <a:lnTo>
                  <a:pt x="1351" y="530"/>
                </a:lnTo>
                <a:lnTo>
                  <a:pt x="1364" y="520"/>
                </a:lnTo>
                <a:lnTo>
                  <a:pt x="1377" y="510"/>
                </a:lnTo>
                <a:lnTo>
                  <a:pt x="1388" y="499"/>
                </a:lnTo>
                <a:lnTo>
                  <a:pt x="1399" y="488"/>
                </a:lnTo>
                <a:lnTo>
                  <a:pt x="1404" y="482"/>
                </a:lnTo>
                <a:lnTo>
                  <a:pt x="1409" y="477"/>
                </a:lnTo>
                <a:lnTo>
                  <a:pt x="1418" y="464"/>
                </a:lnTo>
                <a:lnTo>
                  <a:pt x="1426" y="452"/>
                </a:lnTo>
                <a:lnTo>
                  <a:pt x="1549" y="452"/>
                </a:lnTo>
                <a:lnTo>
                  <a:pt x="1545" y="463"/>
                </a:lnTo>
                <a:lnTo>
                  <a:pt x="1541" y="475"/>
                </a:lnTo>
                <a:lnTo>
                  <a:pt x="1535" y="486"/>
                </a:lnTo>
                <a:lnTo>
                  <a:pt x="1530" y="497"/>
                </a:lnTo>
                <a:lnTo>
                  <a:pt x="1524" y="508"/>
                </a:lnTo>
                <a:lnTo>
                  <a:pt x="1518" y="518"/>
                </a:lnTo>
                <a:lnTo>
                  <a:pt x="1511" y="528"/>
                </a:lnTo>
                <a:lnTo>
                  <a:pt x="1504" y="538"/>
                </a:lnTo>
                <a:lnTo>
                  <a:pt x="1497" y="547"/>
                </a:lnTo>
                <a:lnTo>
                  <a:pt x="1490" y="556"/>
                </a:lnTo>
                <a:lnTo>
                  <a:pt x="1482" y="565"/>
                </a:lnTo>
                <a:lnTo>
                  <a:pt x="1474" y="573"/>
                </a:lnTo>
                <a:lnTo>
                  <a:pt x="1466" y="582"/>
                </a:lnTo>
                <a:lnTo>
                  <a:pt x="1457" y="590"/>
                </a:lnTo>
                <a:lnTo>
                  <a:pt x="1448" y="597"/>
                </a:lnTo>
                <a:lnTo>
                  <a:pt x="1439" y="605"/>
                </a:lnTo>
                <a:lnTo>
                  <a:pt x="1429" y="612"/>
                </a:lnTo>
                <a:lnTo>
                  <a:pt x="1419" y="619"/>
                </a:lnTo>
                <a:lnTo>
                  <a:pt x="1399" y="632"/>
                </a:lnTo>
                <a:lnTo>
                  <a:pt x="1388" y="638"/>
                </a:lnTo>
                <a:lnTo>
                  <a:pt x="1377" y="644"/>
                </a:lnTo>
                <a:lnTo>
                  <a:pt x="1354" y="655"/>
                </a:lnTo>
                <a:lnTo>
                  <a:pt x="1343" y="660"/>
                </a:lnTo>
                <a:lnTo>
                  <a:pt x="1331" y="665"/>
                </a:lnTo>
                <a:lnTo>
                  <a:pt x="1318" y="669"/>
                </a:lnTo>
                <a:lnTo>
                  <a:pt x="1306" y="673"/>
                </a:lnTo>
                <a:lnTo>
                  <a:pt x="1293" y="677"/>
                </a:lnTo>
                <a:lnTo>
                  <a:pt x="1280" y="681"/>
                </a:lnTo>
                <a:lnTo>
                  <a:pt x="1267" y="684"/>
                </a:lnTo>
                <a:lnTo>
                  <a:pt x="1254" y="687"/>
                </a:lnTo>
                <a:lnTo>
                  <a:pt x="1240" y="690"/>
                </a:lnTo>
                <a:lnTo>
                  <a:pt x="1226" y="692"/>
                </a:lnTo>
                <a:lnTo>
                  <a:pt x="1212" y="694"/>
                </a:lnTo>
                <a:lnTo>
                  <a:pt x="1198" y="695"/>
                </a:lnTo>
                <a:lnTo>
                  <a:pt x="1184" y="697"/>
                </a:lnTo>
                <a:lnTo>
                  <a:pt x="1169" y="697"/>
                </a:lnTo>
                <a:lnTo>
                  <a:pt x="1140" y="698"/>
                </a:lnTo>
                <a:lnTo>
                  <a:pt x="1117" y="698"/>
                </a:lnTo>
                <a:lnTo>
                  <a:pt x="1094" y="696"/>
                </a:lnTo>
                <a:lnTo>
                  <a:pt x="1072" y="694"/>
                </a:lnTo>
                <a:lnTo>
                  <a:pt x="1050" y="691"/>
                </a:lnTo>
                <a:lnTo>
                  <a:pt x="1040" y="690"/>
                </a:lnTo>
                <a:lnTo>
                  <a:pt x="1029" y="688"/>
                </a:lnTo>
                <a:lnTo>
                  <a:pt x="1009" y="683"/>
                </a:lnTo>
                <a:lnTo>
                  <a:pt x="989" y="678"/>
                </a:lnTo>
                <a:lnTo>
                  <a:pt x="979" y="675"/>
                </a:lnTo>
                <a:lnTo>
                  <a:pt x="969" y="672"/>
                </a:lnTo>
                <a:lnTo>
                  <a:pt x="959" y="669"/>
                </a:lnTo>
                <a:lnTo>
                  <a:pt x="950" y="665"/>
                </a:lnTo>
                <a:lnTo>
                  <a:pt x="941" y="662"/>
                </a:lnTo>
                <a:lnTo>
                  <a:pt x="931" y="658"/>
                </a:lnTo>
                <a:lnTo>
                  <a:pt x="913" y="650"/>
                </a:lnTo>
                <a:lnTo>
                  <a:pt x="895" y="641"/>
                </a:lnTo>
                <a:lnTo>
                  <a:pt x="879" y="632"/>
                </a:lnTo>
                <a:lnTo>
                  <a:pt x="863" y="622"/>
                </a:lnTo>
                <a:lnTo>
                  <a:pt x="848" y="611"/>
                </a:lnTo>
                <a:lnTo>
                  <a:pt x="833" y="600"/>
                </a:lnTo>
                <a:lnTo>
                  <a:pt x="826" y="594"/>
                </a:lnTo>
                <a:lnTo>
                  <a:pt x="819" y="588"/>
                </a:lnTo>
                <a:lnTo>
                  <a:pt x="806" y="575"/>
                </a:lnTo>
                <a:lnTo>
                  <a:pt x="794" y="562"/>
                </a:lnTo>
                <a:lnTo>
                  <a:pt x="782" y="549"/>
                </a:lnTo>
                <a:lnTo>
                  <a:pt x="772" y="534"/>
                </a:lnTo>
                <a:lnTo>
                  <a:pt x="762" y="520"/>
                </a:lnTo>
                <a:lnTo>
                  <a:pt x="753" y="505"/>
                </a:lnTo>
                <a:lnTo>
                  <a:pt x="748" y="497"/>
                </a:lnTo>
                <a:lnTo>
                  <a:pt x="744" y="489"/>
                </a:lnTo>
                <a:lnTo>
                  <a:pt x="737" y="473"/>
                </a:lnTo>
                <a:lnTo>
                  <a:pt x="731" y="457"/>
                </a:lnTo>
                <a:lnTo>
                  <a:pt x="725" y="440"/>
                </a:lnTo>
                <a:lnTo>
                  <a:pt x="721" y="422"/>
                </a:lnTo>
                <a:lnTo>
                  <a:pt x="717" y="405"/>
                </a:lnTo>
                <a:lnTo>
                  <a:pt x="715" y="387"/>
                </a:lnTo>
                <a:lnTo>
                  <a:pt x="714" y="377"/>
                </a:lnTo>
                <a:lnTo>
                  <a:pt x="713" y="368"/>
                </a:lnTo>
                <a:lnTo>
                  <a:pt x="712" y="348"/>
                </a:lnTo>
                <a:lnTo>
                  <a:pt x="713" y="330"/>
                </a:lnTo>
                <a:lnTo>
                  <a:pt x="715" y="311"/>
                </a:lnTo>
                <a:lnTo>
                  <a:pt x="717" y="293"/>
                </a:lnTo>
                <a:lnTo>
                  <a:pt x="721" y="275"/>
                </a:lnTo>
                <a:lnTo>
                  <a:pt x="725" y="258"/>
                </a:lnTo>
                <a:lnTo>
                  <a:pt x="731" y="241"/>
                </a:lnTo>
                <a:lnTo>
                  <a:pt x="734" y="233"/>
                </a:lnTo>
                <a:lnTo>
                  <a:pt x="737" y="225"/>
                </a:lnTo>
                <a:lnTo>
                  <a:pt x="744" y="209"/>
                </a:lnTo>
                <a:lnTo>
                  <a:pt x="748" y="201"/>
                </a:lnTo>
                <a:lnTo>
                  <a:pt x="753" y="193"/>
                </a:lnTo>
                <a:lnTo>
                  <a:pt x="762" y="178"/>
                </a:lnTo>
                <a:lnTo>
                  <a:pt x="772" y="163"/>
                </a:lnTo>
                <a:lnTo>
                  <a:pt x="782" y="149"/>
                </a:lnTo>
                <a:lnTo>
                  <a:pt x="788" y="143"/>
                </a:lnTo>
                <a:lnTo>
                  <a:pt x="794" y="136"/>
                </a:lnTo>
                <a:lnTo>
                  <a:pt x="806" y="123"/>
                </a:lnTo>
                <a:lnTo>
                  <a:pt x="819" y="110"/>
                </a:lnTo>
                <a:lnTo>
                  <a:pt x="833" y="98"/>
                </a:lnTo>
                <a:lnTo>
                  <a:pt x="840" y="93"/>
                </a:lnTo>
                <a:lnTo>
                  <a:pt x="848" y="87"/>
                </a:lnTo>
                <a:lnTo>
                  <a:pt x="863" y="76"/>
                </a:lnTo>
                <a:lnTo>
                  <a:pt x="879" y="66"/>
                </a:lnTo>
                <a:lnTo>
                  <a:pt x="895" y="57"/>
                </a:lnTo>
                <a:lnTo>
                  <a:pt x="913" y="48"/>
                </a:lnTo>
                <a:lnTo>
                  <a:pt x="931" y="40"/>
                </a:lnTo>
                <a:lnTo>
                  <a:pt x="950" y="33"/>
                </a:lnTo>
                <a:lnTo>
                  <a:pt x="969" y="26"/>
                </a:lnTo>
                <a:lnTo>
                  <a:pt x="989" y="20"/>
                </a:lnTo>
                <a:lnTo>
                  <a:pt x="1009" y="15"/>
                </a:lnTo>
                <a:lnTo>
                  <a:pt x="1029" y="10"/>
                </a:lnTo>
                <a:lnTo>
                  <a:pt x="1050" y="6"/>
                </a:lnTo>
                <a:lnTo>
                  <a:pt x="1072" y="4"/>
                </a:lnTo>
                <a:lnTo>
                  <a:pt x="1094" y="1"/>
                </a:lnTo>
                <a:lnTo>
                  <a:pt x="1117" y="0"/>
                </a:lnTo>
                <a:lnTo>
                  <a:pt x="1140" y="0"/>
                </a:lnTo>
                <a:lnTo>
                  <a:pt x="1163" y="0"/>
                </a:lnTo>
                <a:lnTo>
                  <a:pt x="1185" y="1"/>
                </a:lnTo>
                <a:lnTo>
                  <a:pt x="1207" y="4"/>
                </a:lnTo>
                <a:lnTo>
                  <a:pt x="1229" y="6"/>
                </a:lnTo>
                <a:lnTo>
                  <a:pt x="1240" y="8"/>
                </a:lnTo>
                <a:lnTo>
                  <a:pt x="1250" y="10"/>
                </a:lnTo>
                <a:lnTo>
                  <a:pt x="1271" y="15"/>
                </a:lnTo>
                <a:lnTo>
                  <a:pt x="1291" y="20"/>
                </a:lnTo>
                <a:lnTo>
                  <a:pt x="1301" y="23"/>
                </a:lnTo>
                <a:lnTo>
                  <a:pt x="1310" y="26"/>
                </a:lnTo>
                <a:lnTo>
                  <a:pt x="1320" y="29"/>
                </a:lnTo>
                <a:lnTo>
                  <a:pt x="1330" y="33"/>
                </a:lnTo>
                <a:lnTo>
                  <a:pt x="1339" y="36"/>
                </a:lnTo>
                <a:lnTo>
                  <a:pt x="1348" y="40"/>
                </a:lnTo>
                <a:lnTo>
                  <a:pt x="1366" y="48"/>
                </a:lnTo>
                <a:lnTo>
                  <a:pt x="1383" y="57"/>
                </a:lnTo>
                <a:lnTo>
                  <a:pt x="1400" y="66"/>
                </a:lnTo>
                <a:lnTo>
                  <a:pt x="1416" y="76"/>
                </a:lnTo>
                <a:lnTo>
                  <a:pt x="1431" y="87"/>
                </a:lnTo>
                <a:lnTo>
                  <a:pt x="1445" y="98"/>
                </a:lnTo>
                <a:lnTo>
                  <a:pt x="1452" y="104"/>
                </a:lnTo>
                <a:lnTo>
                  <a:pt x="1459" y="110"/>
                </a:lnTo>
                <a:lnTo>
                  <a:pt x="1472" y="123"/>
                </a:lnTo>
                <a:lnTo>
                  <a:pt x="1485" y="136"/>
                </a:lnTo>
                <a:lnTo>
                  <a:pt x="1496" y="149"/>
                </a:lnTo>
                <a:lnTo>
                  <a:pt x="1507" y="163"/>
                </a:lnTo>
                <a:lnTo>
                  <a:pt x="1517" y="178"/>
                </a:lnTo>
                <a:lnTo>
                  <a:pt x="1526" y="193"/>
                </a:lnTo>
                <a:lnTo>
                  <a:pt x="1530" y="201"/>
                </a:lnTo>
                <a:lnTo>
                  <a:pt x="1534" y="209"/>
                </a:lnTo>
                <a:lnTo>
                  <a:pt x="1541" y="225"/>
                </a:lnTo>
                <a:lnTo>
                  <a:pt x="1548" y="241"/>
                </a:lnTo>
                <a:lnTo>
                  <a:pt x="1553" y="258"/>
                </a:lnTo>
                <a:lnTo>
                  <a:pt x="1558" y="275"/>
                </a:lnTo>
                <a:lnTo>
                  <a:pt x="1561" y="293"/>
                </a:lnTo>
                <a:lnTo>
                  <a:pt x="1564" y="311"/>
                </a:lnTo>
                <a:lnTo>
                  <a:pt x="1565" y="320"/>
                </a:lnTo>
                <a:lnTo>
                  <a:pt x="1565" y="330"/>
                </a:lnTo>
                <a:lnTo>
                  <a:pt x="1566" y="348"/>
                </a:lnTo>
                <a:lnTo>
                  <a:pt x="1566" y="363"/>
                </a:lnTo>
                <a:lnTo>
                  <a:pt x="1565" y="376"/>
                </a:lnTo>
                <a:lnTo>
                  <a:pt x="1566" y="379"/>
                </a:lnTo>
                <a:lnTo>
                  <a:pt x="1564" y="379"/>
                </a:lnTo>
                <a:close/>
                <a:moveTo>
                  <a:pt x="836" y="280"/>
                </a:moveTo>
                <a:lnTo>
                  <a:pt x="1442" y="280"/>
                </a:lnTo>
                <a:lnTo>
                  <a:pt x="1435" y="262"/>
                </a:lnTo>
                <a:lnTo>
                  <a:pt x="1430" y="254"/>
                </a:lnTo>
                <a:lnTo>
                  <a:pt x="1426" y="245"/>
                </a:lnTo>
                <a:lnTo>
                  <a:pt x="1420" y="237"/>
                </a:lnTo>
                <a:lnTo>
                  <a:pt x="1415" y="229"/>
                </a:lnTo>
                <a:lnTo>
                  <a:pt x="1409" y="221"/>
                </a:lnTo>
                <a:lnTo>
                  <a:pt x="1402" y="213"/>
                </a:lnTo>
                <a:lnTo>
                  <a:pt x="1396" y="205"/>
                </a:lnTo>
                <a:lnTo>
                  <a:pt x="1388" y="198"/>
                </a:lnTo>
                <a:lnTo>
                  <a:pt x="1373" y="184"/>
                </a:lnTo>
                <a:lnTo>
                  <a:pt x="1364" y="178"/>
                </a:lnTo>
                <a:lnTo>
                  <a:pt x="1356" y="171"/>
                </a:lnTo>
                <a:lnTo>
                  <a:pt x="1337" y="159"/>
                </a:lnTo>
                <a:lnTo>
                  <a:pt x="1317" y="149"/>
                </a:lnTo>
                <a:lnTo>
                  <a:pt x="1306" y="144"/>
                </a:lnTo>
                <a:lnTo>
                  <a:pt x="1295" y="139"/>
                </a:lnTo>
                <a:lnTo>
                  <a:pt x="1284" y="135"/>
                </a:lnTo>
                <a:lnTo>
                  <a:pt x="1273" y="131"/>
                </a:lnTo>
                <a:lnTo>
                  <a:pt x="1261" y="128"/>
                </a:lnTo>
                <a:lnTo>
                  <a:pt x="1248" y="124"/>
                </a:lnTo>
                <a:lnTo>
                  <a:pt x="1223" y="119"/>
                </a:lnTo>
                <a:lnTo>
                  <a:pt x="1210" y="117"/>
                </a:lnTo>
                <a:lnTo>
                  <a:pt x="1196" y="115"/>
                </a:lnTo>
                <a:lnTo>
                  <a:pt x="1183" y="113"/>
                </a:lnTo>
                <a:lnTo>
                  <a:pt x="1169" y="112"/>
                </a:lnTo>
                <a:lnTo>
                  <a:pt x="1154" y="112"/>
                </a:lnTo>
                <a:lnTo>
                  <a:pt x="1140" y="112"/>
                </a:lnTo>
                <a:lnTo>
                  <a:pt x="1111" y="112"/>
                </a:lnTo>
                <a:lnTo>
                  <a:pt x="1097" y="113"/>
                </a:lnTo>
                <a:lnTo>
                  <a:pt x="1083" y="115"/>
                </a:lnTo>
                <a:lnTo>
                  <a:pt x="1069" y="117"/>
                </a:lnTo>
                <a:lnTo>
                  <a:pt x="1056" y="119"/>
                </a:lnTo>
                <a:lnTo>
                  <a:pt x="1043" y="121"/>
                </a:lnTo>
                <a:lnTo>
                  <a:pt x="1037" y="123"/>
                </a:lnTo>
                <a:lnTo>
                  <a:pt x="1031" y="124"/>
                </a:lnTo>
                <a:lnTo>
                  <a:pt x="1019" y="128"/>
                </a:lnTo>
                <a:lnTo>
                  <a:pt x="1007" y="131"/>
                </a:lnTo>
                <a:lnTo>
                  <a:pt x="995" y="135"/>
                </a:lnTo>
                <a:lnTo>
                  <a:pt x="984" y="139"/>
                </a:lnTo>
                <a:lnTo>
                  <a:pt x="973" y="144"/>
                </a:lnTo>
                <a:lnTo>
                  <a:pt x="963" y="149"/>
                </a:lnTo>
                <a:lnTo>
                  <a:pt x="952" y="154"/>
                </a:lnTo>
                <a:lnTo>
                  <a:pt x="942" y="159"/>
                </a:lnTo>
                <a:lnTo>
                  <a:pt x="933" y="165"/>
                </a:lnTo>
                <a:lnTo>
                  <a:pt x="924" y="171"/>
                </a:lnTo>
                <a:lnTo>
                  <a:pt x="914" y="178"/>
                </a:lnTo>
                <a:lnTo>
                  <a:pt x="906" y="184"/>
                </a:lnTo>
                <a:lnTo>
                  <a:pt x="898" y="191"/>
                </a:lnTo>
                <a:lnTo>
                  <a:pt x="890" y="198"/>
                </a:lnTo>
                <a:lnTo>
                  <a:pt x="883" y="205"/>
                </a:lnTo>
                <a:lnTo>
                  <a:pt x="876" y="213"/>
                </a:lnTo>
                <a:lnTo>
                  <a:pt x="870" y="221"/>
                </a:lnTo>
                <a:lnTo>
                  <a:pt x="864" y="229"/>
                </a:lnTo>
                <a:lnTo>
                  <a:pt x="858" y="237"/>
                </a:lnTo>
                <a:lnTo>
                  <a:pt x="853" y="245"/>
                </a:lnTo>
                <a:lnTo>
                  <a:pt x="844" y="262"/>
                </a:lnTo>
                <a:lnTo>
                  <a:pt x="840" y="271"/>
                </a:lnTo>
                <a:lnTo>
                  <a:pt x="836" y="280"/>
                </a:lnTo>
                <a:close/>
                <a:moveTo>
                  <a:pt x="524" y="14"/>
                </a:moveTo>
                <a:lnTo>
                  <a:pt x="630" y="14"/>
                </a:lnTo>
                <a:lnTo>
                  <a:pt x="630" y="686"/>
                </a:lnTo>
                <a:lnTo>
                  <a:pt x="524" y="686"/>
                </a:lnTo>
                <a:lnTo>
                  <a:pt x="106" y="179"/>
                </a:lnTo>
                <a:lnTo>
                  <a:pt x="106" y="686"/>
                </a:lnTo>
                <a:lnTo>
                  <a:pt x="0" y="686"/>
                </a:lnTo>
                <a:lnTo>
                  <a:pt x="0" y="14"/>
                </a:lnTo>
                <a:lnTo>
                  <a:pt x="106" y="14"/>
                </a:lnTo>
                <a:lnTo>
                  <a:pt x="524" y="523"/>
                </a:lnTo>
                <a:lnTo>
                  <a:pt x="524" y="14"/>
                </a:lnTo>
                <a:close/>
                <a:moveTo>
                  <a:pt x="3026" y="14"/>
                </a:moveTo>
                <a:lnTo>
                  <a:pt x="3137" y="14"/>
                </a:lnTo>
                <a:lnTo>
                  <a:pt x="2899" y="688"/>
                </a:lnTo>
                <a:lnTo>
                  <a:pt x="2830" y="688"/>
                </a:lnTo>
                <a:lnTo>
                  <a:pt x="2788" y="688"/>
                </a:lnTo>
                <a:lnTo>
                  <a:pt x="2717" y="688"/>
                </a:lnTo>
                <a:lnTo>
                  <a:pt x="2479" y="14"/>
                </a:lnTo>
                <a:lnTo>
                  <a:pt x="2591" y="14"/>
                </a:lnTo>
                <a:lnTo>
                  <a:pt x="2809" y="607"/>
                </a:lnTo>
                <a:lnTo>
                  <a:pt x="3026"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11"/>
          <p:cNvSpPr>
            <a:spLocks noChangeAspect="1" noEditPoints="1"/>
          </p:cNvSpPr>
          <p:nvPr userDrawn="1"/>
        </p:nvSpPr>
        <p:spPr bwMode="auto">
          <a:xfrm>
            <a:off x="10905445" y="6164725"/>
            <a:ext cx="591230" cy="288000"/>
          </a:xfrm>
          <a:custGeom>
            <a:avLst/>
            <a:gdLst>
              <a:gd name="T0" fmla="*/ 798 w 3028"/>
              <a:gd name="T1" fmla="*/ 486 h 1475"/>
              <a:gd name="T2" fmla="*/ 558 w 3028"/>
              <a:gd name="T3" fmla="*/ 567 h 1475"/>
              <a:gd name="T4" fmla="*/ 502 w 3028"/>
              <a:gd name="T5" fmla="*/ 813 h 1475"/>
              <a:gd name="T6" fmla="*/ 686 w 3028"/>
              <a:gd name="T7" fmla="*/ 984 h 1475"/>
              <a:gd name="T8" fmla="*/ 1027 w 3028"/>
              <a:gd name="T9" fmla="*/ 892 h 1475"/>
              <a:gd name="T10" fmla="*/ 1319 w 3028"/>
              <a:gd name="T11" fmla="*/ 1276 h 1475"/>
              <a:gd name="T12" fmla="*/ 815 w 3028"/>
              <a:gd name="T13" fmla="*/ 1473 h 1475"/>
              <a:gd name="T14" fmla="*/ 427 w 3028"/>
              <a:gd name="T15" fmla="*/ 1403 h 1475"/>
              <a:gd name="T16" fmla="*/ 129 w 3028"/>
              <a:gd name="T17" fmla="*/ 1151 h 1475"/>
              <a:gd name="T18" fmla="*/ 0 w 3028"/>
              <a:gd name="T19" fmla="*/ 738 h 1475"/>
              <a:gd name="T20" fmla="*/ 119 w 3028"/>
              <a:gd name="T21" fmla="*/ 339 h 1475"/>
              <a:gd name="T22" fmla="*/ 394 w 3028"/>
              <a:gd name="T23" fmla="*/ 89 h 1475"/>
              <a:gd name="T24" fmla="*/ 784 w 3028"/>
              <a:gd name="T25" fmla="*/ 1 h 1475"/>
              <a:gd name="T26" fmla="*/ 1255 w 3028"/>
              <a:gd name="T27" fmla="*/ 154 h 1475"/>
              <a:gd name="T28" fmla="*/ 1688 w 3028"/>
              <a:gd name="T29" fmla="*/ 216 h 1475"/>
              <a:gd name="T30" fmla="*/ 2184 w 3028"/>
              <a:gd name="T31" fmla="*/ 5 h 1475"/>
              <a:gd name="T32" fmla="*/ 2585 w 3028"/>
              <a:gd name="T33" fmla="*/ 65 h 1475"/>
              <a:gd name="T34" fmla="*/ 2889 w 3028"/>
              <a:gd name="T35" fmla="*/ 310 h 1475"/>
              <a:gd name="T36" fmla="*/ 3028 w 3028"/>
              <a:gd name="T37" fmla="*/ 718 h 1475"/>
              <a:gd name="T38" fmla="*/ 2931 w 3028"/>
              <a:gd name="T39" fmla="*/ 1101 h 1475"/>
              <a:gd name="T40" fmla="*/ 2607 w 3028"/>
              <a:gd name="T41" fmla="*/ 1400 h 1475"/>
              <a:gd name="T42" fmla="*/ 2216 w 3028"/>
              <a:gd name="T43" fmla="*/ 1473 h 1475"/>
              <a:gd name="T44" fmla="*/ 1716 w 3028"/>
              <a:gd name="T45" fmla="*/ 1280 h 1475"/>
              <a:gd name="T46" fmla="*/ 2418 w 3028"/>
              <a:gd name="T47" fmla="*/ 952 h 1475"/>
              <a:gd name="T48" fmla="*/ 2538 w 3028"/>
              <a:gd name="T49" fmla="*/ 738 h 1475"/>
              <a:gd name="T50" fmla="*/ 2413 w 3028"/>
              <a:gd name="T51" fmla="*/ 520 h 1475"/>
              <a:gd name="T52" fmla="*/ 2111 w 3028"/>
              <a:gd name="T53" fmla="*/ 518 h 1475"/>
              <a:gd name="T54" fmla="*/ 1964 w 3028"/>
              <a:gd name="T55" fmla="*/ 863 h 1475"/>
              <a:gd name="T56" fmla="*/ 1759 w 3028"/>
              <a:gd name="T57" fmla="*/ 590 h 1475"/>
              <a:gd name="T58" fmla="*/ 2146 w 3028"/>
              <a:gd name="T59" fmla="*/ 342 h 1475"/>
              <a:gd name="T60" fmla="*/ 2492 w 3028"/>
              <a:gd name="T61" fmla="*/ 386 h 1475"/>
              <a:gd name="T62" fmla="*/ 2692 w 3028"/>
              <a:gd name="T63" fmla="*/ 695 h 1475"/>
              <a:gd name="T64" fmla="*/ 2571 w 3028"/>
              <a:gd name="T65" fmla="*/ 1029 h 1475"/>
              <a:gd name="T66" fmla="*/ 2298 w 3028"/>
              <a:gd name="T67" fmla="*/ 1147 h 1475"/>
              <a:gd name="T68" fmla="*/ 2149 w 3028"/>
              <a:gd name="T69" fmla="*/ 1133 h 1475"/>
              <a:gd name="T70" fmla="*/ 1798 w 3028"/>
              <a:gd name="T71" fmla="*/ 923 h 1475"/>
              <a:gd name="T72" fmla="*/ 1943 w 3028"/>
              <a:gd name="T73" fmla="*/ 1240 h 1475"/>
              <a:gd name="T74" fmla="*/ 2397 w 3028"/>
              <a:gd name="T75" fmla="*/ 1308 h 1475"/>
              <a:gd name="T76" fmla="*/ 2709 w 3028"/>
              <a:gd name="T77" fmla="*/ 1139 h 1475"/>
              <a:gd name="T78" fmla="*/ 2866 w 3028"/>
              <a:gd name="T79" fmla="*/ 826 h 1475"/>
              <a:gd name="T80" fmla="*/ 2814 w 3028"/>
              <a:gd name="T81" fmla="*/ 486 h 1475"/>
              <a:gd name="T82" fmla="*/ 2561 w 3028"/>
              <a:gd name="T83" fmla="*/ 226 h 1475"/>
              <a:gd name="T84" fmla="*/ 2149 w 3028"/>
              <a:gd name="T85" fmla="*/ 166 h 1475"/>
              <a:gd name="T86" fmla="*/ 1738 w 3028"/>
              <a:gd name="T87" fmla="*/ 376 h 1475"/>
              <a:gd name="T88" fmla="*/ 779 w 3028"/>
              <a:gd name="T89" fmla="*/ 1319 h 1475"/>
              <a:gd name="T90" fmla="*/ 1199 w 3028"/>
              <a:gd name="T91" fmla="*/ 1171 h 1475"/>
              <a:gd name="T92" fmla="*/ 1117 w 3028"/>
              <a:gd name="T93" fmla="*/ 1020 h 1475"/>
              <a:gd name="T94" fmla="*/ 752 w 3028"/>
              <a:gd name="T95" fmla="*/ 1148 h 1475"/>
              <a:gd name="T96" fmla="*/ 444 w 3028"/>
              <a:gd name="T97" fmla="*/ 1014 h 1475"/>
              <a:gd name="T98" fmla="*/ 340 w 3028"/>
              <a:gd name="T99" fmla="*/ 674 h 1475"/>
              <a:gd name="T100" fmla="*/ 519 w 3028"/>
              <a:gd name="T101" fmla="*/ 397 h 1475"/>
              <a:gd name="T102" fmla="*/ 861 w 3028"/>
              <a:gd name="T103" fmla="*/ 339 h 1475"/>
              <a:gd name="T104" fmla="*/ 1209 w 3028"/>
              <a:gd name="T105" fmla="*/ 533 h 1475"/>
              <a:gd name="T106" fmla="*/ 1060 w 3028"/>
              <a:gd name="T107" fmla="*/ 223 h 1475"/>
              <a:gd name="T108" fmla="*/ 603 w 3028"/>
              <a:gd name="T109" fmla="*/ 174 h 1475"/>
              <a:gd name="T110" fmla="*/ 310 w 3028"/>
              <a:gd name="T111" fmla="*/ 347 h 1475"/>
              <a:gd name="T112" fmla="*/ 160 w 3028"/>
              <a:gd name="T113" fmla="*/ 663 h 1475"/>
              <a:gd name="T114" fmla="*/ 227 w 3028"/>
              <a:gd name="T115" fmla="*/ 1015 h 1475"/>
              <a:gd name="T116" fmla="*/ 493 w 3028"/>
              <a:gd name="T117" fmla="*/ 1262 h 1475"/>
              <a:gd name="T118" fmla="*/ 881 w 3028"/>
              <a:gd name="T119" fmla="*/ 342 h 1475"/>
              <a:gd name="T120" fmla="*/ 1248 w 3028"/>
              <a:gd name="T121" fmla="*/ 569 h 1475"/>
              <a:gd name="T122" fmla="*/ 863 w 3028"/>
              <a:gd name="T123" fmla="*/ 339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8" h="1475">
                <a:moveTo>
                  <a:pt x="1195" y="738"/>
                </a:moveTo>
                <a:lnTo>
                  <a:pt x="1168" y="709"/>
                </a:lnTo>
                <a:lnTo>
                  <a:pt x="1146" y="687"/>
                </a:lnTo>
                <a:lnTo>
                  <a:pt x="1123" y="665"/>
                </a:lnTo>
                <a:lnTo>
                  <a:pt x="1099" y="643"/>
                </a:lnTo>
                <a:lnTo>
                  <a:pt x="1075" y="622"/>
                </a:lnTo>
                <a:lnTo>
                  <a:pt x="1051" y="603"/>
                </a:lnTo>
                <a:lnTo>
                  <a:pt x="1026" y="584"/>
                </a:lnTo>
                <a:lnTo>
                  <a:pt x="1001" y="567"/>
                </a:lnTo>
                <a:lnTo>
                  <a:pt x="975" y="550"/>
                </a:lnTo>
                <a:lnTo>
                  <a:pt x="949" y="536"/>
                </a:lnTo>
                <a:lnTo>
                  <a:pt x="936" y="529"/>
                </a:lnTo>
                <a:lnTo>
                  <a:pt x="922" y="523"/>
                </a:lnTo>
                <a:lnTo>
                  <a:pt x="909" y="517"/>
                </a:lnTo>
                <a:lnTo>
                  <a:pt x="895" y="511"/>
                </a:lnTo>
                <a:lnTo>
                  <a:pt x="868" y="501"/>
                </a:lnTo>
                <a:lnTo>
                  <a:pt x="854" y="497"/>
                </a:lnTo>
                <a:lnTo>
                  <a:pt x="840" y="493"/>
                </a:lnTo>
                <a:lnTo>
                  <a:pt x="826" y="490"/>
                </a:lnTo>
                <a:lnTo>
                  <a:pt x="812" y="488"/>
                </a:lnTo>
                <a:lnTo>
                  <a:pt x="798" y="486"/>
                </a:lnTo>
                <a:lnTo>
                  <a:pt x="784" y="484"/>
                </a:lnTo>
                <a:lnTo>
                  <a:pt x="769" y="483"/>
                </a:lnTo>
                <a:lnTo>
                  <a:pt x="754" y="483"/>
                </a:lnTo>
                <a:lnTo>
                  <a:pt x="740" y="483"/>
                </a:lnTo>
                <a:lnTo>
                  <a:pt x="726" y="484"/>
                </a:lnTo>
                <a:lnTo>
                  <a:pt x="713" y="486"/>
                </a:lnTo>
                <a:lnTo>
                  <a:pt x="700" y="488"/>
                </a:lnTo>
                <a:lnTo>
                  <a:pt x="687" y="491"/>
                </a:lnTo>
                <a:lnTo>
                  <a:pt x="674" y="494"/>
                </a:lnTo>
                <a:lnTo>
                  <a:pt x="662" y="498"/>
                </a:lnTo>
                <a:lnTo>
                  <a:pt x="650" y="503"/>
                </a:lnTo>
                <a:lnTo>
                  <a:pt x="638" y="508"/>
                </a:lnTo>
                <a:lnTo>
                  <a:pt x="627" y="514"/>
                </a:lnTo>
                <a:lnTo>
                  <a:pt x="616" y="520"/>
                </a:lnTo>
                <a:lnTo>
                  <a:pt x="605" y="527"/>
                </a:lnTo>
                <a:lnTo>
                  <a:pt x="595" y="534"/>
                </a:lnTo>
                <a:lnTo>
                  <a:pt x="585" y="541"/>
                </a:lnTo>
                <a:lnTo>
                  <a:pt x="576" y="549"/>
                </a:lnTo>
                <a:lnTo>
                  <a:pt x="571" y="554"/>
                </a:lnTo>
                <a:lnTo>
                  <a:pt x="566" y="558"/>
                </a:lnTo>
                <a:lnTo>
                  <a:pt x="558" y="567"/>
                </a:lnTo>
                <a:lnTo>
                  <a:pt x="550" y="576"/>
                </a:lnTo>
                <a:lnTo>
                  <a:pt x="542" y="586"/>
                </a:lnTo>
                <a:lnTo>
                  <a:pt x="535" y="596"/>
                </a:lnTo>
                <a:lnTo>
                  <a:pt x="528" y="606"/>
                </a:lnTo>
                <a:lnTo>
                  <a:pt x="521" y="617"/>
                </a:lnTo>
                <a:lnTo>
                  <a:pt x="516" y="628"/>
                </a:lnTo>
                <a:lnTo>
                  <a:pt x="511" y="639"/>
                </a:lnTo>
                <a:lnTo>
                  <a:pt x="506" y="650"/>
                </a:lnTo>
                <a:lnTo>
                  <a:pt x="502" y="662"/>
                </a:lnTo>
                <a:lnTo>
                  <a:pt x="498" y="674"/>
                </a:lnTo>
                <a:lnTo>
                  <a:pt x="495" y="686"/>
                </a:lnTo>
                <a:lnTo>
                  <a:pt x="493" y="699"/>
                </a:lnTo>
                <a:lnTo>
                  <a:pt x="492" y="711"/>
                </a:lnTo>
                <a:lnTo>
                  <a:pt x="491" y="724"/>
                </a:lnTo>
                <a:lnTo>
                  <a:pt x="490" y="738"/>
                </a:lnTo>
                <a:lnTo>
                  <a:pt x="491" y="751"/>
                </a:lnTo>
                <a:lnTo>
                  <a:pt x="492" y="764"/>
                </a:lnTo>
                <a:lnTo>
                  <a:pt x="493" y="776"/>
                </a:lnTo>
                <a:lnTo>
                  <a:pt x="495" y="789"/>
                </a:lnTo>
                <a:lnTo>
                  <a:pt x="498" y="801"/>
                </a:lnTo>
                <a:lnTo>
                  <a:pt x="502" y="813"/>
                </a:lnTo>
                <a:lnTo>
                  <a:pt x="506" y="825"/>
                </a:lnTo>
                <a:lnTo>
                  <a:pt x="511" y="836"/>
                </a:lnTo>
                <a:lnTo>
                  <a:pt x="516" y="848"/>
                </a:lnTo>
                <a:lnTo>
                  <a:pt x="521" y="859"/>
                </a:lnTo>
                <a:lnTo>
                  <a:pt x="528" y="869"/>
                </a:lnTo>
                <a:lnTo>
                  <a:pt x="534" y="880"/>
                </a:lnTo>
                <a:lnTo>
                  <a:pt x="542" y="890"/>
                </a:lnTo>
                <a:lnTo>
                  <a:pt x="549" y="899"/>
                </a:lnTo>
                <a:lnTo>
                  <a:pt x="558" y="909"/>
                </a:lnTo>
                <a:lnTo>
                  <a:pt x="566" y="917"/>
                </a:lnTo>
                <a:lnTo>
                  <a:pt x="575" y="926"/>
                </a:lnTo>
                <a:lnTo>
                  <a:pt x="585" y="934"/>
                </a:lnTo>
                <a:lnTo>
                  <a:pt x="595" y="942"/>
                </a:lnTo>
                <a:lnTo>
                  <a:pt x="605" y="949"/>
                </a:lnTo>
                <a:lnTo>
                  <a:pt x="616" y="955"/>
                </a:lnTo>
                <a:lnTo>
                  <a:pt x="627" y="961"/>
                </a:lnTo>
                <a:lnTo>
                  <a:pt x="638" y="967"/>
                </a:lnTo>
                <a:lnTo>
                  <a:pt x="649" y="972"/>
                </a:lnTo>
                <a:lnTo>
                  <a:pt x="661" y="977"/>
                </a:lnTo>
                <a:lnTo>
                  <a:pt x="674" y="981"/>
                </a:lnTo>
                <a:lnTo>
                  <a:pt x="686" y="984"/>
                </a:lnTo>
                <a:lnTo>
                  <a:pt x="699" y="987"/>
                </a:lnTo>
                <a:lnTo>
                  <a:pt x="712" y="990"/>
                </a:lnTo>
                <a:lnTo>
                  <a:pt x="725" y="991"/>
                </a:lnTo>
                <a:lnTo>
                  <a:pt x="739" y="992"/>
                </a:lnTo>
                <a:lnTo>
                  <a:pt x="752" y="993"/>
                </a:lnTo>
                <a:lnTo>
                  <a:pt x="769" y="992"/>
                </a:lnTo>
                <a:lnTo>
                  <a:pt x="785" y="991"/>
                </a:lnTo>
                <a:lnTo>
                  <a:pt x="800" y="990"/>
                </a:lnTo>
                <a:lnTo>
                  <a:pt x="815" y="988"/>
                </a:lnTo>
                <a:lnTo>
                  <a:pt x="845" y="982"/>
                </a:lnTo>
                <a:lnTo>
                  <a:pt x="860" y="978"/>
                </a:lnTo>
                <a:lnTo>
                  <a:pt x="874" y="973"/>
                </a:lnTo>
                <a:lnTo>
                  <a:pt x="889" y="968"/>
                </a:lnTo>
                <a:lnTo>
                  <a:pt x="903" y="963"/>
                </a:lnTo>
                <a:lnTo>
                  <a:pt x="917" y="957"/>
                </a:lnTo>
                <a:lnTo>
                  <a:pt x="931" y="950"/>
                </a:lnTo>
                <a:lnTo>
                  <a:pt x="959" y="936"/>
                </a:lnTo>
                <a:lnTo>
                  <a:pt x="973" y="928"/>
                </a:lnTo>
                <a:lnTo>
                  <a:pt x="986" y="920"/>
                </a:lnTo>
                <a:lnTo>
                  <a:pt x="1013" y="902"/>
                </a:lnTo>
                <a:lnTo>
                  <a:pt x="1027" y="892"/>
                </a:lnTo>
                <a:lnTo>
                  <a:pt x="1040" y="882"/>
                </a:lnTo>
                <a:lnTo>
                  <a:pt x="1066" y="861"/>
                </a:lnTo>
                <a:lnTo>
                  <a:pt x="1079" y="850"/>
                </a:lnTo>
                <a:lnTo>
                  <a:pt x="1092" y="839"/>
                </a:lnTo>
                <a:lnTo>
                  <a:pt x="1105" y="827"/>
                </a:lnTo>
                <a:lnTo>
                  <a:pt x="1118" y="815"/>
                </a:lnTo>
                <a:lnTo>
                  <a:pt x="1144" y="790"/>
                </a:lnTo>
                <a:lnTo>
                  <a:pt x="1169" y="765"/>
                </a:lnTo>
                <a:lnTo>
                  <a:pt x="1195" y="738"/>
                </a:lnTo>
                <a:close/>
                <a:moveTo>
                  <a:pt x="1514" y="1099"/>
                </a:moveTo>
                <a:lnTo>
                  <a:pt x="1496" y="1118"/>
                </a:lnTo>
                <a:lnTo>
                  <a:pt x="1477" y="1136"/>
                </a:lnTo>
                <a:lnTo>
                  <a:pt x="1459" y="1155"/>
                </a:lnTo>
                <a:lnTo>
                  <a:pt x="1440" y="1173"/>
                </a:lnTo>
                <a:lnTo>
                  <a:pt x="1420" y="1191"/>
                </a:lnTo>
                <a:lnTo>
                  <a:pt x="1401" y="1209"/>
                </a:lnTo>
                <a:lnTo>
                  <a:pt x="1381" y="1226"/>
                </a:lnTo>
                <a:lnTo>
                  <a:pt x="1361" y="1243"/>
                </a:lnTo>
                <a:lnTo>
                  <a:pt x="1350" y="1251"/>
                </a:lnTo>
                <a:lnTo>
                  <a:pt x="1340" y="1259"/>
                </a:lnTo>
                <a:lnTo>
                  <a:pt x="1319" y="1276"/>
                </a:lnTo>
                <a:lnTo>
                  <a:pt x="1298" y="1291"/>
                </a:lnTo>
                <a:lnTo>
                  <a:pt x="1277" y="1307"/>
                </a:lnTo>
                <a:lnTo>
                  <a:pt x="1255" y="1321"/>
                </a:lnTo>
                <a:lnTo>
                  <a:pt x="1232" y="1336"/>
                </a:lnTo>
                <a:lnTo>
                  <a:pt x="1210" y="1350"/>
                </a:lnTo>
                <a:lnTo>
                  <a:pt x="1187" y="1363"/>
                </a:lnTo>
                <a:lnTo>
                  <a:pt x="1163" y="1375"/>
                </a:lnTo>
                <a:lnTo>
                  <a:pt x="1139" y="1387"/>
                </a:lnTo>
                <a:lnTo>
                  <a:pt x="1115" y="1399"/>
                </a:lnTo>
                <a:lnTo>
                  <a:pt x="1090" y="1409"/>
                </a:lnTo>
                <a:lnTo>
                  <a:pt x="1065" y="1419"/>
                </a:lnTo>
                <a:lnTo>
                  <a:pt x="1039" y="1429"/>
                </a:lnTo>
                <a:lnTo>
                  <a:pt x="1013" y="1437"/>
                </a:lnTo>
                <a:lnTo>
                  <a:pt x="986" y="1445"/>
                </a:lnTo>
                <a:lnTo>
                  <a:pt x="959" y="1452"/>
                </a:lnTo>
                <a:lnTo>
                  <a:pt x="931" y="1458"/>
                </a:lnTo>
                <a:lnTo>
                  <a:pt x="917" y="1460"/>
                </a:lnTo>
                <a:lnTo>
                  <a:pt x="903" y="1463"/>
                </a:lnTo>
                <a:lnTo>
                  <a:pt x="874" y="1467"/>
                </a:lnTo>
                <a:lnTo>
                  <a:pt x="845" y="1471"/>
                </a:lnTo>
                <a:lnTo>
                  <a:pt x="815" y="1473"/>
                </a:lnTo>
                <a:lnTo>
                  <a:pt x="800" y="1474"/>
                </a:lnTo>
                <a:lnTo>
                  <a:pt x="784" y="1475"/>
                </a:lnTo>
                <a:lnTo>
                  <a:pt x="752" y="1475"/>
                </a:lnTo>
                <a:lnTo>
                  <a:pt x="733" y="1475"/>
                </a:lnTo>
                <a:lnTo>
                  <a:pt x="714" y="1474"/>
                </a:lnTo>
                <a:lnTo>
                  <a:pt x="695" y="1473"/>
                </a:lnTo>
                <a:lnTo>
                  <a:pt x="676" y="1471"/>
                </a:lnTo>
                <a:lnTo>
                  <a:pt x="657" y="1469"/>
                </a:lnTo>
                <a:lnTo>
                  <a:pt x="638" y="1467"/>
                </a:lnTo>
                <a:lnTo>
                  <a:pt x="619" y="1464"/>
                </a:lnTo>
                <a:lnTo>
                  <a:pt x="601" y="1460"/>
                </a:lnTo>
                <a:lnTo>
                  <a:pt x="583" y="1456"/>
                </a:lnTo>
                <a:lnTo>
                  <a:pt x="565" y="1452"/>
                </a:lnTo>
                <a:lnTo>
                  <a:pt x="547" y="1447"/>
                </a:lnTo>
                <a:lnTo>
                  <a:pt x="529" y="1442"/>
                </a:lnTo>
                <a:lnTo>
                  <a:pt x="512" y="1437"/>
                </a:lnTo>
                <a:lnTo>
                  <a:pt x="494" y="1431"/>
                </a:lnTo>
                <a:lnTo>
                  <a:pt x="477" y="1424"/>
                </a:lnTo>
                <a:lnTo>
                  <a:pt x="460" y="1417"/>
                </a:lnTo>
                <a:lnTo>
                  <a:pt x="443" y="1410"/>
                </a:lnTo>
                <a:lnTo>
                  <a:pt x="427" y="1403"/>
                </a:lnTo>
                <a:lnTo>
                  <a:pt x="411" y="1395"/>
                </a:lnTo>
                <a:lnTo>
                  <a:pt x="394" y="1387"/>
                </a:lnTo>
                <a:lnTo>
                  <a:pt x="379" y="1378"/>
                </a:lnTo>
                <a:lnTo>
                  <a:pt x="363" y="1369"/>
                </a:lnTo>
                <a:lnTo>
                  <a:pt x="332" y="1350"/>
                </a:lnTo>
                <a:lnTo>
                  <a:pt x="318" y="1340"/>
                </a:lnTo>
                <a:lnTo>
                  <a:pt x="303" y="1329"/>
                </a:lnTo>
                <a:lnTo>
                  <a:pt x="289" y="1318"/>
                </a:lnTo>
                <a:lnTo>
                  <a:pt x="274" y="1307"/>
                </a:lnTo>
                <a:lnTo>
                  <a:pt x="261" y="1296"/>
                </a:lnTo>
                <a:lnTo>
                  <a:pt x="247" y="1284"/>
                </a:lnTo>
                <a:lnTo>
                  <a:pt x="234" y="1272"/>
                </a:lnTo>
                <a:lnTo>
                  <a:pt x="221" y="1260"/>
                </a:lnTo>
                <a:lnTo>
                  <a:pt x="208" y="1247"/>
                </a:lnTo>
                <a:lnTo>
                  <a:pt x="196" y="1234"/>
                </a:lnTo>
                <a:lnTo>
                  <a:pt x="184" y="1221"/>
                </a:lnTo>
                <a:lnTo>
                  <a:pt x="172" y="1208"/>
                </a:lnTo>
                <a:lnTo>
                  <a:pt x="161" y="1194"/>
                </a:lnTo>
                <a:lnTo>
                  <a:pt x="150" y="1180"/>
                </a:lnTo>
                <a:lnTo>
                  <a:pt x="139" y="1165"/>
                </a:lnTo>
                <a:lnTo>
                  <a:pt x="129" y="1151"/>
                </a:lnTo>
                <a:lnTo>
                  <a:pt x="119" y="1136"/>
                </a:lnTo>
                <a:lnTo>
                  <a:pt x="109" y="1121"/>
                </a:lnTo>
                <a:lnTo>
                  <a:pt x="91" y="1090"/>
                </a:lnTo>
                <a:lnTo>
                  <a:pt x="75" y="1058"/>
                </a:lnTo>
                <a:lnTo>
                  <a:pt x="67" y="1042"/>
                </a:lnTo>
                <a:lnTo>
                  <a:pt x="59" y="1026"/>
                </a:lnTo>
                <a:lnTo>
                  <a:pt x="52" y="1009"/>
                </a:lnTo>
                <a:lnTo>
                  <a:pt x="46" y="992"/>
                </a:lnTo>
                <a:lnTo>
                  <a:pt x="40" y="975"/>
                </a:lnTo>
                <a:lnTo>
                  <a:pt x="34" y="958"/>
                </a:lnTo>
                <a:lnTo>
                  <a:pt x="29" y="940"/>
                </a:lnTo>
                <a:lnTo>
                  <a:pt x="24" y="923"/>
                </a:lnTo>
                <a:lnTo>
                  <a:pt x="19" y="905"/>
                </a:lnTo>
                <a:lnTo>
                  <a:pt x="15" y="887"/>
                </a:lnTo>
                <a:lnTo>
                  <a:pt x="12" y="869"/>
                </a:lnTo>
                <a:lnTo>
                  <a:pt x="9" y="851"/>
                </a:lnTo>
                <a:lnTo>
                  <a:pt x="6" y="832"/>
                </a:lnTo>
                <a:lnTo>
                  <a:pt x="4" y="814"/>
                </a:lnTo>
                <a:lnTo>
                  <a:pt x="1" y="776"/>
                </a:lnTo>
                <a:lnTo>
                  <a:pt x="0" y="757"/>
                </a:lnTo>
                <a:lnTo>
                  <a:pt x="0" y="738"/>
                </a:lnTo>
                <a:lnTo>
                  <a:pt x="0" y="718"/>
                </a:lnTo>
                <a:lnTo>
                  <a:pt x="1" y="699"/>
                </a:lnTo>
                <a:lnTo>
                  <a:pt x="2" y="680"/>
                </a:lnTo>
                <a:lnTo>
                  <a:pt x="4" y="661"/>
                </a:lnTo>
                <a:lnTo>
                  <a:pt x="6" y="643"/>
                </a:lnTo>
                <a:lnTo>
                  <a:pt x="9" y="625"/>
                </a:lnTo>
                <a:lnTo>
                  <a:pt x="15" y="588"/>
                </a:lnTo>
                <a:lnTo>
                  <a:pt x="19" y="570"/>
                </a:lnTo>
                <a:lnTo>
                  <a:pt x="24" y="552"/>
                </a:lnTo>
                <a:lnTo>
                  <a:pt x="29" y="535"/>
                </a:lnTo>
                <a:lnTo>
                  <a:pt x="34" y="517"/>
                </a:lnTo>
                <a:lnTo>
                  <a:pt x="46" y="483"/>
                </a:lnTo>
                <a:lnTo>
                  <a:pt x="52" y="466"/>
                </a:lnTo>
                <a:lnTo>
                  <a:pt x="59" y="450"/>
                </a:lnTo>
                <a:lnTo>
                  <a:pt x="67" y="433"/>
                </a:lnTo>
                <a:lnTo>
                  <a:pt x="75" y="417"/>
                </a:lnTo>
                <a:lnTo>
                  <a:pt x="83" y="401"/>
                </a:lnTo>
                <a:lnTo>
                  <a:pt x="91" y="385"/>
                </a:lnTo>
                <a:lnTo>
                  <a:pt x="100" y="370"/>
                </a:lnTo>
                <a:lnTo>
                  <a:pt x="109" y="354"/>
                </a:lnTo>
                <a:lnTo>
                  <a:pt x="119" y="339"/>
                </a:lnTo>
                <a:lnTo>
                  <a:pt x="129" y="324"/>
                </a:lnTo>
                <a:lnTo>
                  <a:pt x="139" y="310"/>
                </a:lnTo>
                <a:lnTo>
                  <a:pt x="150" y="295"/>
                </a:lnTo>
                <a:lnTo>
                  <a:pt x="161" y="281"/>
                </a:lnTo>
                <a:lnTo>
                  <a:pt x="172" y="268"/>
                </a:lnTo>
                <a:lnTo>
                  <a:pt x="184" y="254"/>
                </a:lnTo>
                <a:lnTo>
                  <a:pt x="196" y="241"/>
                </a:lnTo>
                <a:lnTo>
                  <a:pt x="208" y="228"/>
                </a:lnTo>
                <a:lnTo>
                  <a:pt x="221" y="215"/>
                </a:lnTo>
                <a:lnTo>
                  <a:pt x="234" y="203"/>
                </a:lnTo>
                <a:lnTo>
                  <a:pt x="247" y="191"/>
                </a:lnTo>
                <a:lnTo>
                  <a:pt x="261" y="179"/>
                </a:lnTo>
                <a:lnTo>
                  <a:pt x="274" y="168"/>
                </a:lnTo>
                <a:lnTo>
                  <a:pt x="289" y="157"/>
                </a:lnTo>
                <a:lnTo>
                  <a:pt x="303" y="146"/>
                </a:lnTo>
                <a:lnTo>
                  <a:pt x="318" y="136"/>
                </a:lnTo>
                <a:lnTo>
                  <a:pt x="332" y="126"/>
                </a:lnTo>
                <a:lnTo>
                  <a:pt x="348" y="116"/>
                </a:lnTo>
                <a:lnTo>
                  <a:pt x="363" y="106"/>
                </a:lnTo>
                <a:lnTo>
                  <a:pt x="379" y="97"/>
                </a:lnTo>
                <a:lnTo>
                  <a:pt x="394" y="89"/>
                </a:lnTo>
                <a:lnTo>
                  <a:pt x="411" y="80"/>
                </a:lnTo>
                <a:lnTo>
                  <a:pt x="427" y="73"/>
                </a:lnTo>
                <a:lnTo>
                  <a:pt x="443" y="65"/>
                </a:lnTo>
                <a:lnTo>
                  <a:pt x="460" y="58"/>
                </a:lnTo>
                <a:lnTo>
                  <a:pt x="477" y="51"/>
                </a:lnTo>
                <a:lnTo>
                  <a:pt x="494" y="45"/>
                </a:lnTo>
                <a:lnTo>
                  <a:pt x="512" y="39"/>
                </a:lnTo>
                <a:lnTo>
                  <a:pt x="529" y="33"/>
                </a:lnTo>
                <a:lnTo>
                  <a:pt x="547" y="28"/>
                </a:lnTo>
                <a:lnTo>
                  <a:pt x="565" y="23"/>
                </a:lnTo>
                <a:lnTo>
                  <a:pt x="583" y="19"/>
                </a:lnTo>
                <a:lnTo>
                  <a:pt x="601" y="15"/>
                </a:lnTo>
                <a:lnTo>
                  <a:pt x="619" y="12"/>
                </a:lnTo>
                <a:lnTo>
                  <a:pt x="638" y="9"/>
                </a:lnTo>
                <a:lnTo>
                  <a:pt x="657" y="6"/>
                </a:lnTo>
                <a:lnTo>
                  <a:pt x="676" y="4"/>
                </a:lnTo>
                <a:lnTo>
                  <a:pt x="695" y="2"/>
                </a:lnTo>
                <a:lnTo>
                  <a:pt x="714" y="1"/>
                </a:lnTo>
                <a:lnTo>
                  <a:pt x="733" y="0"/>
                </a:lnTo>
                <a:lnTo>
                  <a:pt x="752" y="0"/>
                </a:lnTo>
                <a:lnTo>
                  <a:pt x="784" y="1"/>
                </a:lnTo>
                <a:lnTo>
                  <a:pt x="800" y="1"/>
                </a:lnTo>
                <a:lnTo>
                  <a:pt x="815" y="2"/>
                </a:lnTo>
                <a:lnTo>
                  <a:pt x="845" y="5"/>
                </a:lnTo>
                <a:lnTo>
                  <a:pt x="860" y="6"/>
                </a:lnTo>
                <a:lnTo>
                  <a:pt x="874" y="8"/>
                </a:lnTo>
                <a:lnTo>
                  <a:pt x="903" y="12"/>
                </a:lnTo>
                <a:lnTo>
                  <a:pt x="917" y="15"/>
                </a:lnTo>
                <a:lnTo>
                  <a:pt x="931" y="18"/>
                </a:lnTo>
                <a:lnTo>
                  <a:pt x="959" y="24"/>
                </a:lnTo>
                <a:lnTo>
                  <a:pt x="986" y="30"/>
                </a:lnTo>
                <a:lnTo>
                  <a:pt x="1013" y="38"/>
                </a:lnTo>
                <a:lnTo>
                  <a:pt x="1039" y="47"/>
                </a:lnTo>
                <a:lnTo>
                  <a:pt x="1065" y="56"/>
                </a:lnTo>
                <a:lnTo>
                  <a:pt x="1090" y="66"/>
                </a:lnTo>
                <a:lnTo>
                  <a:pt x="1115" y="77"/>
                </a:lnTo>
                <a:lnTo>
                  <a:pt x="1139" y="88"/>
                </a:lnTo>
                <a:lnTo>
                  <a:pt x="1163" y="100"/>
                </a:lnTo>
                <a:lnTo>
                  <a:pt x="1187" y="112"/>
                </a:lnTo>
                <a:lnTo>
                  <a:pt x="1210" y="126"/>
                </a:lnTo>
                <a:lnTo>
                  <a:pt x="1232" y="139"/>
                </a:lnTo>
                <a:lnTo>
                  <a:pt x="1255" y="154"/>
                </a:lnTo>
                <a:lnTo>
                  <a:pt x="1277" y="169"/>
                </a:lnTo>
                <a:lnTo>
                  <a:pt x="1298" y="184"/>
                </a:lnTo>
                <a:lnTo>
                  <a:pt x="1319" y="200"/>
                </a:lnTo>
                <a:lnTo>
                  <a:pt x="1340" y="216"/>
                </a:lnTo>
                <a:lnTo>
                  <a:pt x="1361" y="232"/>
                </a:lnTo>
                <a:lnTo>
                  <a:pt x="1381" y="249"/>
                </a:lnTo>
                <a:lnTo>
                  <a:pt x="1401" y="267"/>
                </a:lnTo>
                <a:lnTo>
                  <a:pt x="1440" y="302"/>
                </a:lnTo>
                <a:lnTo>
                  <a:pt x="1459" y="321"/>
                </a:lnTo>
                <a:lnTo>
                  <a:pt x="1477" y="339"/>
                </a:lnTo>
                <a:lnTo>
                  <a:pt x="1514" y="377"/>
                </a:lnTo>
                <a:lnTo>
                  <a:pt x="1532" y="358"/>
                </a:lnTo>
                <a:lnTo>
                  <a:pt x="1551" y="339"/>
                </a:lnTo>
                <a:lnTo>
                  <a:pt x="1570" y="321"/>
                </a:lnTo>
                <a:lnTo>
                  <a:pt x="1589" y="302"/>
                </a:lnTo>
                <a:lnTo>
                  <a:pt x="1608" y="284"/>
                </a:lnTo>
                <a:lnTo>
                  <a:pt x="1628" y="267"/>
                </a:lnTo>
                <a:lnTo>
                  <a:pt x="1648" y="249"/>
                </a:lnTo>
                <a:lnTo>
                  <a:pt x="1668" y="232"/>
                </a:lnTo>
                <a:lnTo>
                  <a:pt x="1678" y="224"/>
                </a:lnTo>
                <a:lnTo>
                  <a:pt x="1688" y="216"/>
                </a:lnTo>
                <a:lnTo>
                  <a:pt x="1709" y="200"/>
                </a:lnTo>
                <a:lnTo>
                  <a:pt x="1730" y="184"/>
                </a:lnTo>
                <a:lnTo>
                  <a:pt x="1752" y="169"/>
                </a:lnTo>
                <a:lnTo>
                  <a:pt x="1774" y="154"/>
                </a:lnTo>
                <a:lnTo>
                  <a:pt x="1796" y="139"/>
                </a:lnTo>
                <a:lnTo>
                  <a:pt x="1819" y="126"/>
                </a:lnTo>
                <a:lnTo>
                  <a:pt x="1842" y="112"/>
                </a:lnTo>
                <a:lnTo>
                  <a:pt x="1865" y="100"/>
                </a:lnTo>
                <a:lnTo>
                  <a:pt x="1889" y="88"/>
                </a:lnTo>
                <a:lnTo>
                  <a:pt x="1914" y="77"/>
                </a:lnTo>
                <a:lnTo>
                  <a:pt x="1938" y="66"/>
                </a:lnTo>
                <a:lnTo>
                  <a:pt x="1964" y="56"/>
                </a:lnTo>
                <a:lnTo>
                  <a:pt x="1989" y="47"/>
                </a:lnTo>
                <a:lnTo>
                  <a:pt x="2016" y="38"/>
                </a:lnTo>
                <a:lnTo>
                  <a:pt x="2042" y="30"/>
                </a:lnTo>
                <a:lnTo>
                  <a:pt x="2069" y="24"/>
                </a:lnTo>
                <a:lnTo>
                  <a:pt x="2097" y="18"/>
                </a:lnTo>
                <a:lnTo>
                  <a:pt x="2111" y="15"/>
                </a:lnTo>
                <a:lnTo>
                  <a:pt x="2125" y="12"/>
                </a:lnTo>
                <a:lnTo>
                  <a:pt x="2154" y="8"/>
                </a:lnTo>
                <a:lnTo>
                  <a:pt x="2184" y="5"/>
                </a:lnTo>
                <a:lnTo>
                  <a:pt x="2214" y="2"/>
                </a:lnTo>
                <a:lnTo>
                  <a:pt x="2229" y="1"/>
                </a:lnTo>
                <a:lnTo>
                  <a:pt x="2244" y="1"/>
                </a:lnTo>
                <a:lnTo>
                  <a:pt x="2276" y="0"/>
                </a:lnTo>
                <a:lnTo>
                  <a:pt x="2296" y="0"/>
                </a:lnTo>
                <a:lnTo>
                  <a:pt x="2315" y="1"/>
                </a:lnTo>
                <a:lnTo>
                  <a:pt x="2334" y="2"/>
                </a:lnTo>
                <a:lnTo>
                  <a:pt x="2353" y="4"/>
                </a:lnTo>
                <a:lnTo>
                  <a:pt x="2372" y="6"/>
                </a:lnTo>
                <a:lnTo>
                  <a:pt x="2390" y="9"/>
                </a:lnTo>
                <a:lnTo>
                  <a:pt x="2409" y="12"/>
                </a:lnTo>
                <a:lnTo>
                  <a:pt x="2427" y="15"/>
                </a:lnTo>
                <a:lnTo>
                  <a:pt x="2446" y="19"/>
                </a:lnTo>
                <a:lnTo>
                  <a:pt x="2464" y="23"/>
                </a:lnTo>
                <a:lnTo>
                  <a:pt x="2482" y="28"/>
                </a:lnTo>
                <a:lnTo>
                  <a:pt x="2499" y="33"/>
                </a:lnTo>
                <a:lnTo>
                  <a:pt x="2517" y="39"/>
                </a:lnTo>
                <a:lnTo>
                  <a:pt x="2534" y="45"/>
                </a:lnTo>
                <a:lnTo>
                  <a:pt x="2551" y="51"/>
                </a:lnTo>
                <a:lnTo>
                  <a:pt x="2568" y="58"/>
                </a:lnTo>
                <a:lnTo>
                  <a:pt x="2585" y="65"/>
                </a:lnTo>
                <a:lnTo>
                  <a:pt x="2602" y="73"/>
                </a:lnTo>
                <a:lnTo>
                  <a:pt x="2618" y="80"/>
                </a:lnTo>
                <a:lnTo>
                  <a:pt x="2634" y="89"/>
                </a:lnTo>
                <a:lnTo>
                  <a:pt x="2650" y="97"/>
                </a:lnTo>
                <a:lnTo>
                  <a:pt x="2665" y="106"/>
                </a:lnTo>
                <a:lnTo>
                  <a:pt x="2696" y="126"/>
                </a:lnTo>
                <a:lnTo>
                  <a:pt x="2711" y="136"/>
                </a:lnTo>
                <a:lnTo>
                  <a:pt x="2725" y="146"/>
                </a:lnTo>
                <a:lnTo>
                  <a:pt x="2740" y="157"/>
                </a:lnTo>
                <a:lnTo>
                  <a:pt x="2754" y="168"/>
                </a:lnTo>
                <a:lnTo>
                  <a:pt x="2768" y="179"/>
                </a:lnTo>
                <a:lnTo>
                  <a:pt x="2781" y="191"/>
                </a:lnTo>
                <a:lnTo>
                  <a:pt x="2794" y="203"/>
                </a:lnTo>
                <a:lnTo>
                  <a:pt x="2807" y="215"/>
                </a:lnTo>
                <a:lnTo>
                  <a:pt x="2820" y="228"/>
                </a:lnTo>
                <a:lnTo>
                  <a:pt x="2832" y="241"/>
                </a:lnTo>
                <a:lnTo>
                  <a:pt x="2844" y="254"/>
                </a:lnTo>
                <a:lnTo>
                  <a:pt x="2856" y="268"/>
                </a:lnTo>
                <a:lnTo>
                  <a:pt x="2867" y="281"/>
                </a:lnTo>
                <a:lnTo>
                  <a:pt x="2878" y="295"/>
                </a:lnTo>
                <a:lnTo>
                  <a:pt x="2889" y="310"/>
                </a:lnTo>
                <a:lnTo>
                  <a:pt x="2899" y="324"/>
                </a:lnTo>
                <a:lnTo>
                  <a:pt x="2909" y="339"/>
                </a:lnTo>
                <a:lnTo>
                  <a:pt x="2919" y="354"/>
                </a:lnTo>
                <a:lnTo>
                  <a:pt x="2937" y="385"/>
                </a:lnTo>
                <a:lnTo>
                  <a:pt x="2954" y="417"/>
                </a:lnTo>
                <a:lnTo>
                  <a:pt x="2962" y="433"/>
                </a:lnTo>
                <a:lnTo>
                  <a:pt x="2969" y="450"/>
                </a:lnTo>
                <a:lnTo>
                  <a:pt x="2976" y="466"/>
                </a:lnTo>
                <a:lnTo>
                  <a:pt x="2982" y="483"/>
                </a:lnTo>
                <a:lnTo>
                  <a:pt x="2989" y="500"/>
                </a:lnTo>
                <a:lnTo>
                  <a:pt x="2994" y="517"/>
                </a:lnTo>
                <a:lnTo>
                  <a:pt x="3000" y="535"/>
                </a:lnTo>
                <a:lnTo>
                  <a:pt x="3005" y="552"/>
                </a:lnTo>
                <a:lnTo>
                  <a:pt x="3009" y="570"/>
                </a:lnTo>
                <a:lnTo>
                  <a:pt x="3013" y="588"/>
                </a:lnTo>
                <a:lnTo>
                  <a:pt x="3016" y="606"/>
                </a:lnTo>
                <a:lnTo>
                  <a:pt x="3020" y="625"/>
                </a:lnTo>
                <a:lnTo>
                  <a:pt x="3022" y="643"/>
                </a:lnTo>
                <a:lnTo>
                  <a:pt x="3024" y="661"/>
                </a:lnTo>
                <a:lnTo>
                  <a:pt x="3027" y="699"/>
                </a:lnTo>
                <a:lnTo>
                  <a:pt x="3028" y="718"/>
                </a:lnTo>
                <a:lnTo>
                  <a:pt x="3028" y="738"/>
                </a:lnTo>
                <a:lnTo>
                  <a:pt x="3028" y="755"/>
                </a:lnTo>
                <a:lnTo>
                  <a:pt x="3028" y="771"/>
                </a:lnTo>
                <a:lnTo>
                  <a:pt x="3027" y="787"/>
                </a:lnTo>
                <a:lnTo>
                  <a:pt x="3025" y="803"/>
                </a:lnTo>
                <a:lnTo>
                  <a:pt x="3022" y="836"/>
                </a:lnTo>
                <a:lnTo>
                  <a:pt x="3019" y="851"/>
                </a:lnTo>
                <a:lnTo>
                  <a:pt x="3017" y="867"/>
                </a:lnTo>
                <a:lnTo>
                  <a:pt x="3011" y="898"/>
                </a:lnTo>
                <a:lnTo>
                  <a:pt x="3007" y="914"/>
                </a:lnTo>
                <a:lnTo>
                  <a:pt x="3003" y="929"/>
                </a:lnTo>
                <a:lnTo>
                  <a:pt x="2999" y="944"/>
                </a:lnTo>
                <a:lnTo>
                  <a:pt x="2994" y="959"/>
                </a:lnTo>
                <a:lnTo>
                  <a:pt x="2989" y="974"/>
                </a:lnTo>
                <a:lnTo>
                  <a:pt x="2984" y="989"/>
                </a:lnTo>
                <a:lnTo>
                  <a:pt x="2978" y="1003"/>
                </a:lnTo>
                <a:lnTo>
                  <a:pt x="2972" y="1018"/>
                </a:lnTo>
                <a:lnTo>
                  <a:pt x="2960" y="1046"/>
                </a:lnTo>
                <a:lnTo>
                  <a:pt x="2946" y="1074"/>
                </a:lnTo>
                <a:lnTo>
                  <a:pt x="2939" y="1088"/>
                </a:lnTo>
                <a:lnTo>
                  <a:pt x="2931" y="1101"/>
                </a:lnTo>
                <a:lnTo>
                  <a:pt x="2915" y="1127"/>
                </a:lnTo>
                <a:lnTo>
                  <a:pt x="2898" y="1153"/>
                </a:lnTo>
                <a:lnTo>
                  <a:pt x="2889" y="1166"/>
                </a:lnTo>
                <a:lnTo>
                  <a:pt x="2880" y="1178"/>
                </a:lnTo>
                <a:lnTo>
                  <a:pt x="2870" y="1190"/>
                </a:lnTo>
                <a:lnTo>
                  <a:pt x="2861" y="1202"/>
                </a:lnTo>
                <a:lnTo>
                  <a:pt x="2851" y="1214"/>
                </a:lnTo>
                <a:lnTo>
                  <a:pt x="2841" y="1225"/>
                </a:lnTo>
                <a:lnTo>
                  <a:pt x="2830" y="1237"/>
                </a:lnTo>
                <a:lnTo>
                  <a:pt x="2820" y="1248"/>
                </a:lnTo>
                <a:lnTo>
                  <a:pt x="2798" y="1269"/>
                </a:lnTo>
                <a:lnTo>
                  <a:pt x="2775" y="1290"/>
                </a:lnTo>
                <a:lnTo>
                  <a:pt x="2751" y="1310"/>
                </a:lnTo>
                <a:lnTo>
                  <a:pt x="2739" y="1319"/>
                </a:lnTo>
                <a:lnTo>
                  <a:pt x="2726" y="1329"/>
                </a:lnTo>
                <a:lnTo>
                  <a:pt x="2701" y="1346"/>
                </a:lnTo>
                <a:lnTo>
                  <a:pt x="2675" y="1363"/>
                </a:lnTo>
                <a:lnTo>
                  <a:pt x="2662" y="1371"/>
                </a:lnTo>
                <a:lnTo>
                  <a:pt x="2648" y="1379"/>
                </a:lnTo>
                <a:lnTo>
                  <a:pt x="2621" y="1393"/>
                </a:lnTo>
                <a:lnTo>
                  <a:pt x="2607" y="1400"/>
                </a:lnTo>
                <a:lnTo>
                  <a:pt x="2592" y="1407"/>
                </a:lnTo>
                <a:lnTo>
                  <a:pt x="2563" y="1419"/>
                </a:lnTo>
                <a:lnTo>
                  <a:pt x="2549" y="1425"/>
                </a:lnTo>
                <a:lnTo>
                  <a:pt x="2534" y="1431"/>
                </a:lnTo>
                <a:lnTo>
                  <a:pt x="2519" y="1436"/>
                </a:lnTo>
                <a:lnTo>
                  <a:pt x="2504" y="1441"/>
                </a:lnTo>
                <a:lnTo>
                  <a:pt x="2489" y="1445"/>
                </a:lnTo>
                <a:lnTo>
                  <a:pt x="2473" y="1450"/>
                </a:lnTo>
                <a:lnTo>
                  <a:pt x="2442" y="1457"/>
                </a:lnTo>
                <a:lnTo>
                  <a:pt x="2437" y="1458"/>
                </a:lnTo>
                <a:lnTo>
                  <a:pt x="2417" y="1462"/>
                </a:lnTo>
                <a:lnTo>
                  <a:pt x="2398" y="1466"/>
                </a:lnTo>
                <a:lnTo>
                  <a:pt x="2358" y="1471"/>
                </a:lnTo>
                <a:lnTo>
                  <a:pt x="2338" y="1473"/>
                </a:lnTo>
                <a:lnTo>
                  <a:pt x="2317" y="1474"/>
                </a:lnTo>
                <a:lnTo>
                  <a:pt x="2297" y="1475"/>
                </a:lnTo>
                <a:lnTo>
                  <a:pt x="2276" y="1475"/>
                </a:lnTo>
                <a:lnTo>
                  <a:pt x="2260" y="1475"/>
                </a:lnTo>
                <a:lnTo>
                  <a:pt x="2241" y="1475"/>
                </a:lnTo>
                <a:lnTo>
                  <a:pt x="2221" y="1474"/>
                </a:lnTo>
                <a:lnTo>
                  <a:pt x="2216" y="1473"/>
                </a:lnTo>
                <a:lnTo>
                  <a:pt x="2188" y="1471"/>
                </a:lnTo>
                <a:lnTo>
                  <a:pt x="2160" y="1468"/>
                </a:lnTo>
                <a:lnTo>
                  <a:pt x="2132" y="1464"/>
                </a:lnTo>
                <a:lnTo>
                  <a:pt x="2106" y="1459"/>
                </a:lnTo>
                <a:lnTo>
                  <a:pt x="2079" y="1454"/>
                </a:lnTo>
                <a:lnTo>
                  <a:pt x="2053" y="1447"/>
                </a:lnTo>
                <a:lnTo>
                  <a:pt x="2028" y="1440"/>
                </a:lnTo>
                <a:lnTo>
                  <a:pt x="2003" y="1433"/>
                </a:lnTo>
                <a:lnTo>
                  <a:pt x="1979" y="1424"/>
                </a:lnTo>
                <a:lnTo>
                  <a:pt x="1955" y="1415"/>
                </a:lnTo>
                <a:lnTo>
                  <a:pt x="1931" y="1406"/>
                </a:lnTo>
                <a:lnTo>
                  <a:pt x="1908" y="1396"/>
                </a:lnTo>
                <a:lnTo>
                  <a:pt x="1885" y="1385"/>
                </a:lnTo>
                <a:lnTo>
                  <a:pt x="1862" y="1373"/>
                </a:lnTo>
                <a:lnTo>
                  <a:pt x="1840" y="1362"/>
                </a:lnTo>
                <a:lnTo>
                  <a:pt x="1819" y="1349"/>
                </a:lnTo>
                <a:lnTo>
                  <a:pt x="1797" y="1336"/>
                </a:lnTo>
                <a:lnTo>
                  <a:pt x="1776" y="1323"/>
                </a:lnTo>
                <a:lnTo>
                  <a:pt x="1756" y="1309"/>
                </a:lnTo>
                <a:lnTo>
                  <a:pt x="1736" y="1295"/>
                </a:lnTo>
                <a:lnTo>
                  <a:pt x="1716" y="1280"/>
                </a:lnTo>
                <a:lnTo>
                  <a:pt x="1696" y="1265"/>
                </a:lnTo>
                <a:lnTo>
                  <a:pt x="1657" y="1234"/>
                </a:lnTo>
                <a:lnTo>
                  <a:pt x="1639" y="1218"/>
                </a:lnTo>
                <a:lnTo>
                  <a:pt x="1620" y="1202"/>
                </a:lnTo>
                <a:lnTo>
                  <a:pt x="1584" y="1168"/>
                </a:lnTo>
                <a:lnTo>
                  <a:pt x="1566" y="1151"/>
                </a:lnTo>
                <a:lnTo>
                  <a:pt x="1549" y="1134"/>
                </a:lnTo>
                <a:lnTo>
                  <a:pt x="1514" y="1099"/>
                </a:lnTo>
                <a:close/>
                <a:moveTo>
                  <a:pt x="2276" y="993"/>
                </a:moveTo>
                <a:lnTo>
                  <a:pt x="2290" y="992"/>
                </a:lnTo>
                <a:lnTo>
                  <a:pt x="2303" y="991"/>
                </a:lnTo>
                <a:lnTo>
                  <a:pt x="2317" y="990"/>
                </a:lnTo>
                <a:lnTo>
                  <a:pt x="2330" y="987"/>
                </a:lnTo>
                <a:lnTo>
                  <a:pt x="2342" y="984"/>
                </a:lnTo>
                <a:lnTo>
                  <a:pt x="2355" y="981"/>
                </a:lnTo>
                <a:lnTo>
                  <a:pt x="2367" y="977"/>
                </a:lnTo>
                <a:lnTo>
                  <a:pt x="2379" y="972"/>
                </a:lnTo>
                <a:lnTo>
                  <a:pt x="2391" y="967"/>
                </a:lnTo>
                <a:lnTo>
                  <a:pt x="2402" y="962"/>
                </a:lnTo>
                <a:lnTo>
                  <a:pt x="2413" y="955"/>
                </a:lnTo>
                <a:lnTo>
                  <a:pt x="2418" y="952"/>
                </a:lnTo>
                <a:lnTo>
                  <a:pt x="2423" y="949"/>
                </a:lnTo>
                <a:lnTo>
                  <a:pt x="2434" y="942"/>
                </a:lnTo>
                <a:lnTo>
                  <a:pt x="2444" y="934"/>
                </a:lnTo>
                <a:lnTo>
                  <a:pt x="2453" y="926"/>
                </a:lnTo>
                <a:lnTo>
                  <a:pt x="2462" y="917"/>
                </a:lnTo>
                <a:lnTo>
                  <a:pt x="2471" y="909"/>
                </a:lnTo>
                <a:lnTo>
                  <a:pt x="2479" y="899"/>
                </a:lnTo>
                <a:lnTo>
                  <a:pt x="2487" y="890"/>
                </a:lnTo>
                <a:lnTo>
                  <a:pt x="2494" y="880"/>
                </a:lnTo>
                <a:lnTo>
                  <a:pt x="2501" y="869"/>
                </a:lnTo>
                <a:lnTo>
                  <a:pt x="2507" y="859"/>
                </a:lnTo>
                <a:lnTo>
                  <a:pt x="2513" y="848"/>
                </a:lnTo>
                <a:lnTo>
                  <a:pt x="2518" y="836"/>
                </a:lnTo>
                <a:lnTo>
                  <a:pt x="2523" y="825"/>
                </a:lnTo>
                <a:lnTo>
                  <a:pt x="2527" y="813"/>
                </a:lnTo>
                <a:lnTo>
                  <a:pt x="2530" y="801"/>
                </a:lnTo>
                <a:lnTo>
                  <a:pt x="2533" y="789"/>
                </a:lnTo>
                <a:lnTo>
                  <a:pt x="2535" y="776"/>
                </a:lnTo>
                <a:lnTo>
                  <a:pt x="2537" y="764"/>
                </a:lnTo>
                <a:lnTo>
                  <a:pt x="2538" y="751"/>
                </a:lnTo>
                <a:lnTo>
                  <a:pt x="2538" y="738"/>
                </a:lnTo>
                <a:lnTo>
                  <a:pt x="2538" y="724"/>
                </a:lnTo>
                <a:lnTo>
                  <a:pt x="2537" y="711"/>
                </a:lnTo>
                <a:lnTo>
                  <a:pt x="2535" y="699"/>
                </a:lnTo>
                <a:lnTo>
                  <a:pt x="2533" y="686"/>
                </a:lnTo>
                <a:lnTo>
                  <a:pt x="2530" y="674"/>
                </a:lnTo>
                <a:lnTo>
                  <a:pt x="2527" y="662"/>
                </a:lnTo>
                <a:lnTo>
                  <a:pt x="2523" y="650"/>
                </a:lnTo>
                <a:lnTo>
                  <a:pt x="2518" y="639"/>
                </a:lnTo>
                <a:lnTo>
                  <a:pt x="2513" y="628"/>
                </a:lnTo>
                <a:lnTo>
                  <a:pt x="2507" y="617"/>
                </a:lnTo>
                <a:lnTo>
                  <a:pt x="2501" y="606"/>
                </a:lnTo>
                <a:lnTo>
                  <a:pt x="2494" y="596"/>
                </a:lnTo>
                <a:lnTo>
                  <a:pt x="2487" y="586"/>
                </a:lnTo>
                <a:lnTo>
                  <a:pt x="2479" y="576"/>
                </a:lnTo>
                <a:lnTo>
                  <a:pt x="2471" y="567"/>
                </a:lnTo>
                <a:lnTo>
                  <a:pt x="2462" y="558"/>
                </a:lnTo>
                <a:lnTo>
                  <a:pt x="2453" y="549"/>
                </a:lnTo>
                <a:lnTo>
                  <a:pt x="2444" y="541"/>
                </a:lnTo>
                <a:lnTo>
                  <a:pt x="2434" y="534"/>
                </a:lnTo>
                <a:lnTo>
                  <a:pt x="2423" y="527"/>
                </a:lnTo>
                <a:lnTo>
                  <a:pt x="2413" y="520"/>
                </a:lnTo>
                <a:lnTo>
                  <a:pt x="2402" y="514"/>
                </a:lnTo>
                <a:lnTo>
                  <a:pt x="2391" y="508"/>
                </a:lnTo>
                <a:lnTo>
                  <a:pt x="2379" y="503"/>
                </a:lnTo>
                <a:lnTo>
                  <a:pt x="2367" y="498"/>
                </a:lnTo>
                <a:lnTo>
                  <a:pt x="2355" y="494"/>
                </a:lnTo>
                <a:lnTo>
                  <a:pt x="2342" y="491"/>
                </a:lnTo>
                <a:lnTo>
                  <a:pt x="2330" y="488"/>
                </a:lnTo>
                <a:lnTo>
                  <a:pt x="2317" y="486"/>
                </a:lnTo>
                <a:lnTo>
                  <a:pt x="2303" y="484"/>
                </a:lnTo>
                <a:lnTo>
                  <a:pt x="2290" y="483"/>
                </a:lnTo>
                <a:lnTo>
                  <a:pt x="2276" y="483"/>
                </a:lnTo>
                <a:lnTo>
                  <a:pt x="2259" y="483"/>
                </a:lnTo>
                <a:lnTo>
                  <a:pt x="2244" y="484"/>
                </a:lnTo>
                <a:lnTo>
                  <a:pt x="2228" y="486"/>
                </a:lnTo>
                <a:lnTo>
                  <a:pt x="2213" y="488"/>
                </a:lnTo>
                <a:lnTo>
                  <a:pt x="2183" y="494"/>
                </a:lnTo>
                <a:lnTo>
                  <a:pt x="2169" y="498"/>
                </a:lnTo>
                <a:lnTo>
                  <a:pt x="2154" y="502"/>
                </a:lnTo>
                <a:lnTo>
                  <a:pt x="2140" y="507"/>
                </a:lnTo>
                <a:lnTo>
                  <a:pt x="2125" y="512"/>
                </a:lnTo>
                <a:lnTo>
                  <a:pt x="2111" y="518"/>
                </a:lnTo>
                <a:lnTo>
                  <a:pt x="2097" y="525"/>
                </a:lnTo>
                <a:lnTo>
                  <a:pt x="2069" y="539"/>
                </a:lnTo>
                <a:lnTo>
                  <a:pt x="2056" y="547"/>
                </a:lnTo>
                <a:lnTo>
                  <a:pt x="2042" y="555"/>
                </a:lnTo>
                <a:lnTo>
                  <a:pt x="2015" y="573"/>
                </a:lnTo>
                <a:lnTo>
                  <a:pt x="2002" y="583"/>
                </a:lnTo>
                <a:lnTo>
                  <a:pt x="1989" y="593"/>
                </a:lnTo>
                <a:lnTo>
                  <a:pt x="1962" y="614"/>
                </a:lnTo>
                <a:lnTo>
                  <a:pt x="1936" y="636"/>
                </a:lnTo>
                <a:lnTo>
                  <a:pt x="1923" y="648"/>
                </a:lnTo>
                <a:lnTo>
                  <a:pt x="1911" y="660"/>
                </a:lnTo>
                <a:lnTo>
                  <a:pt x="1885" y="684"/>
                </a:lnTo>
                <a:lnTo>
                  <a:pt x="1859" y="710"/>
                </a:lnTo>
                <a:lnTo>
                  <a:pt x="1834" y="738"/>
                </a:lnTo>
                <a:lnTo>
                  <a:pt x="1857" y="762"/>
                </a:lnTo>
                <a:lnTo>
                  <a:pt x="1868" y="774"/>
                </a:lnTo>
                <a:lnTo>
                  <a:pt x="1880" y="786"/>
                </a:lnTo>
                <a:lnTo>
                  <a:pt x="1903" y="808"/>
                </a:lnTo>
                <a:lnTo>
                  <a:pt x="1926" y="830"/>
                </a:lnTo>
                <a:lnTo>
                  <a:pt x="1945" y="847"/>
                </a:lnTo>
                <a:lnTo>
                  <a:pt x="1964" y="863"/>
                </a:lnTo>
                <a:lnTo>
                  <a:pt x="1984" y="879"/>
                </a:lnTo>
                <a:lnTo>
                  <a:pt x="2005" y="894"/>
                </a:lnTo>
                <a:lnTo>
                  <a:pt x="2025" y="908"/>
                </a:lnTo>
                <a:lnTo>
                  <a:pt x="2046" y="921"/>
                </a:lnTo>
                <a:lnTo>
                  <a:pt x="2067" y="934"/>
                </a:lnTo>
                <a:lnTo>
                  <a:pt x="2089" y="945"/>
                </a:lnTo>
                <a:lnTo>
                  <a:pt x="2111" y="955"/>
                </a:lnTo>
                <a:lnTo>
                  <a:pt x="2133" y="965"/>
                </a:lnTo>
                <a:lnTo>
                  <a:pt x="2144" y="969"/>
                </a:lnTo>
                <a:lnTo>
                  <a:pt x="2155" y="973"/>
                </a:lnTo>
                <a:lnTo>
                  <a:pt x="2178" y="979"/>
                </a:lnTo>
                <a:lnTo>
                  <a:pt x="2201" y="985"/>
                </a:lnTo>
                <a:lnTo>
                  <a:pt x="2213" y="987"/>
                </a:lnTo>
                <a:lnTo>
                  <a:pt x="2225" y="989"/>
                </a:lnTo>
                <a:lnTo>
                  <a:pt x="2236" y="990"/>
                </a:lnTo>
                <a:lnTo>
                  <a:pt x="2248" y="992"/>
                </a:lnTo>
                <a:lnTo>
                  <a:pt x="2260" y="992"/>
                </a:lnTo>
                <a:lnTo>
                  <a:pt x="2273" y="993"/>
                </a:lnTo>
                <a:lnTo>
                  <a:pt x="2276" y="993"/>
                </a:lnTo>
                <a:close/>
                <a:moveTo>
                  <a:pt x="1730" y="621"/>
                </a:moveTo>
                <a:lnTo>
                  <a:pt x="1759" y="590"/>
                </a:lnTo>
                <a:lnTo>
                  <a:pt x="1789" y="561"/>
                </a:lnTo>
                <a:lnTo>
                  <a:pt x="1819" y="532"/>
                </a:lnTo>
                <a:lnTo>
                  <a:pt x="1834" y="519"/>
                </a:lnTo>
                <a:lnTo>
                  <a:pt x="1849" y="505"/>
                </a:lnTo>
                <a:lnTo>
                  <a:pt x="1865" y="492"/>
                </a:lnTo>
                <a:lnTo>
                  <a:pt x="1880" y="480"/>
                </a:lnTo>
                <a:lnTo>
                  <a:pt x="1912" y="455"/>
                </a:lnTo>
                <a:lnTo>
                  <a:pt x="1928" y="444"/>
                </a:lnTo>
                <a:lnTo>
                  <a:pt x="1944" y="433"/>
                </a:lnTo>
                <a:lnTo>
                  <a:pt x="1960" y="422"/>
                </a:lnTo>
                <a:lnTo>
                  <a:pt x="1977" y="412"/>
                </a:lnTo>
                <a:lnTo>
                  <a:pt x="1994" y="403"/>
                </a:lnTo>
                <a:lnTo>
                  <a:pt x="2011" y="393"/>
                </a:lnTo>
                <a:lnTo>
                  <a:pt x="2028" y="385"/>
                </a:lnTo>
                <a:lnTo>
                  <a:pt x="2045" y="377"/>
                </a:lnTo>
                <a:lnTo>
                  <a:pt x="2063" y="369"/>
                </a:lnTo>
                <a:lnTo>
                  <a:pt x="2081" y="362"/>
                </a:lnTo>
                <a:lnTo>
                  <a:pt x="2099" y="356"/>
                </a:lnTo>
                <a:lnTo>
                  <a:pt x="2118" y="350"/>
                </a:lnTo>
                <a:lnTo>
                  <a:pt x="2136" y="345"/>
                </a:lnTo>
                <a:lnTo>
                  <a:pt x="2146" y="342"/>
                </a:lnTo>
                <a:lnTo>
                  <a:pt x="2155" y="340"/>
                </a:lnTo>
                <a:lnTo>
                  <a:pt x="2174" y="336"/>
                </a:lnTo>
                <a:lnTo>
                  <a:pt x="2194" y="333"/>
                </a:lnTo>
                <a:lnTo>
                  <a:pt x="2214" y="331"/>
                </a:lnTo>
                <a:lnTo>
                  <a:pt x="2234" y="329"/>
                </a:lnTo>
                <a:lnTo>
                  <a:pt x="2254" y="328"/>
                </a:lnTo>
                <a:lnTo>
                  <a:pt x="2276" y="327"/>
                </a:lnTo>
                <a:lnTo>
                  <a:pt x="2298" y="328"/>
                </a:lnTo>
                <a:lnTo>
                  <a:pt x="2319" y="329"/>
                </a:lnTo>
                <a:lnTo>
                  <a:pt x="2339" y="332"/>
                </a:lnTo>
                <a:lnTo>
                  <a:pt x="2360" y="336"/>
                </a:lnTo>
                <a:lnTo>
                  <a:pt x="2370" y="338"/>
                </a:lnTo>
                <a:lnTo>
                  <a:pt x="2380" y="340"/>
                </a:lnTo>
                <a:lnTo>
                  <a:pt x="2400" y="346"/>
                </a:lnTo>
                <a:lnTo>
                  <a:pt x="2409" y="349"/>
                </a:lnTo>
                <a:lnTo>
                  <a:pt x="2419" y="352"/>
                </a:lnTo>
                <a:lnTo>
                  <a:pt x="2438" y="359"/>
                </a:lnTo>
                <a:lnTo>
                  <a:pt x="2447" y="363"/>
                </a:lnTo>
                <a:lnTo>
                  <a:pt x="2456" y="367"/>
                </a:lnTo>
                <a:lnTo>
                  <a:pt x="2474" y="376"/>
                </a:lnTo>
                <a:lnTo>
                  <a:pt x="2492" y="386"/>
                </a:lnTo>
                <a:lnTo>
                  <a:pt x="2509" y="397"/>
                </a:lnTo>
                <a:lnTo>
                  <a:pt x="2525" y="408"/>
                </a:lnTo>
                <a:lnTo>
                  <a:pt x="2541" y="420"/>
                </a:lnTo>
                <a:lnTo>
                  <a:pt x="2556" y="433"/>
                </a:lnTo>
                <a:lnTo>
                  <a:pt x="2571" y="447"/>
                </a:lnTo>
                <a:lnTo>
                  <a:pt x="2578" y="454"/>
                </a:lnTo>
                <a:lnTo>
                  <a:pt x="2585" y="461"/>
                </a:lnTo>
                <a:lnTo>
                  <a:pt x="2598" y="476"/>
                </a:lnTo>
                <a:lnTo>
                  <a:pt x="2610" y="491"/>
                </a:lnTo>
                <a:lnTo>
                  <a:pt x="2622" y="507"/>
                </a:lnTo>
                <a:lnTo>
                  <a:pt x="2633" y="524"/>
                </a:lnTo>
                <a:lnTo>
                  <a:pt x="2643" y="541"/>
                </a:lnTo>
                <a:lnTo>
                  <a:pt x="2652" y="559"/>
                </a:lnTo>
                <a:lnTo>
                  <a:pt x="2661" y="577"/>
                </a:lnTo>
                <a:lnTo>
                  <a:pt x="2665" y="586"/>
                </a:lnTo>
                <a:lnTo>
                  <a:pt x="2668" y="596"/>
                </a:lnTo>
                <a:lnTo>
                  <a:pt x="2675" y="615"/>
                </a:lnTo>
                <a:lnTo>
                  <a:pt x="2680" y="634"/>
                </a:lnTo>
                <a:lnTo>
                  <a:pt x="2685" y="654"/>
                </a:lnTo>
                <a:lnTo>
                  <a:pt x="2689" y="674"/>
                </a:lnTo>
                <a:lnTo>
                  <a:pt x="2692" y="695"/>
                </a:lnTo>
                <a:lnTo>
                  <a:pt x="2693" y="716"/>
                </a:lnTo>
                <a:lnTo>
                  <a:pt x="2694" y="738"/>
                </a:lnTo>
                <a:lnTo>
                  <a:pt x="2693" y="759"/>
                </a:lnTo>
                <a:lnTo>
                  <a:pt x="2692" y="770"/>
                </a:lnTo>
                <a:lnTo>
                  <a:pt x="2692" y="780"/>
                </a:lnTo>
                <a:lnTo>
                  <a:pt x="2690" y="791"/>
                </a:lnTo>
                <a:lnTo>
                  <a:pt x="2689" y="801"/>
                </a:lnTo>
                <a:lnTo>
                  <a:pt x="2685" y="821"/>
                </a:lnTo>
                <a:lnTo>
                  <a:pt x="2680" y="841"/>
                </a:lnTo>
                <a:lnTo>
                  <a:pt x="2678" y="851"/>
                </a:lnTo>
                <a:lnTo>
                  <a:pt x="2675" y="861"/>
                </a:lnTo>
                <a:lnTo>
                  <a:pt x="2668" y="880"/>
                </a:lnTo>
                <a:lnTo>
                  <a:pt x="2661" y="898"/>
                </a:lnTo>
                <a:lnTo>
                  <a:pt x="2652" y="917"/>
                </a:lnTo>
                <a:lnTo>
                  <a:pt x="2643" y="934"/>
                </a:lnTo>
                <a:lnTo>
                  <a:pt x="2633" y="951"/>
                </a:lnTo>
                <a:lnTo>
                  <a:pt x="2622" y="968"/>
                </a:lnTo>
                <a:lnTo>
                  <a:pt x="2610" y="984"/>
                </a:lnTo>
                <a:lnTo>
                  <a:pt x="2598" y="1000"/>
                </a:lnTo>
                <a:lnTo>
                  <a:pt x="2585" y="1014"/>
                </a:lnTo>
                <a:lnTo>
                  <a:pt x="2571" y="1029"/>
                </a:lnTo>
                <a:lnTo>
                  <a:pt x="2564" y="1035"/>
                </a:lnTo>
                <a:lnTo>
                  <a:pt x="2556" y="1042"/>
                </a:lnTo>
                <a:lnTo>
                  <a:pt x="2549" y="1049"/>
                </a:lnTo>
                <a:lnTo>
                  <a:pt x="2541" y="1055"/>
                </a:lnTo>
                <a:lnTo>
                  <a:pt x="2525" y="1067"/>
                </a:lnTo>
                <a:lnTo>
                  <a:pt x="2517" y="1073"/>
                </a:lnTo>
                <a:lnTo>
                  <a:pt x="2509" y="1078"/>
                </a:lnTo>
                <a:lnTo>
                  <a:pt x="2501" y="1084"/>
                </a:lnTo>
                <a:lnTo>
                  <a:pt x="2492" y="1089"/>
                </a:lnTo>
                <a:lnTo>
                  <a:pt x="2483" y="1094"/>
                </a:lnTo>
                <a:lnTo>
                  <a:pt x="2474" y="1099"/>
                </a:lnTo>
                <a:lnTo>
                  <a:pt x="2456" y="1108"/>
                </a:lnTo>
                <a:lnTo>
                  <a:pt x="2438" y="1116"/>
                </a:lnTo>
                <a:lnTo>
                  <a:pt x="2419" y="1123"/>
                </a:lnTo>
                <a:lnTo>
                  <a:pt x="2400" y="1130"/>
                </a:lnTo>
                <a:lnTo>
                  <a:pt x="2380" y="1135"/>
                </a:lnTo>
                <a:lnTo>
                  <a:pt x="2360" y="1140"/>
                </a:lnTo>
                <a:lnTo>
                  <a:pt x="2339" y="1143"/>
                </a:lnTo>
                <a:lnTo>
                  <a:pt x="2329" y="1145"/>
                </a:lnTo>
                <a:lnTo>
                  <a:pt x="2319" y="1146"/>
                </a:lnTo>
                <a:lnTo>
                  <a:pt x="2298" y="1147"/>
                </a:lnTo>
                <a:lnTo>
                  <a:pt x="2276" y="1148"/>
                </a:lnTo>
                <a:lnTo>
                  <a:pt x="2271" y="1148"/>
                </a:lnTo>
                <a:lnTo>
                  <a:pt x="2265" y="1148"/>
                </a:lnTo>
                <a:lnTo>
                  <a:pt x="2260" y="1148"/>
                </a:lnTo>
                <a:lnTo>
                  <a:pt x="2254" y="1148"/>
                </a:lnTo>
                <a:lnTo>
                  <a:pt x="2249" y="1147"/>
                </a:lnTo>
                <a:lnTo>
                  <a:pt x="2244" y="1147"/>
                </a:lnTo>
                <a:lnTo>
                  <a:pt x="2239" y="1147"/>
                </a:lnTo>
                <a:lnTo>
                  <a:pt x="2234" y="1146"/>
                </a:lnTo>
                <a:lnTo>
                  <a:pt x="2228" y="1146"/>
                </a:lnTo>
                <a:lnTo>
                  <a:pt x="2223" y="1146"/>
                </a:lnTo>
                <a:lnTo>
                  <a:pt x="2217" y="1145"/>
                </a:lnTo>
                <a:lnTo>
                  <a:pt x="2211" y="1144"/>
                </a:lnTo>
                <a:lnTo>
                  <a:pt x="2206" y="1144"/>
                </a:lnTo>
                <a:lnTo>
                  <a:pt x="2200" y="1143"/>
                </a:lnTo>
                <a:lnTo>
                  <a:pt x="2195" y="1142"/>
                </a:lnTo>
                <a:lnTo>
                  <a:pt x="2190" y="1141"/>
                </a:lnTo>
                <a:lnTo>
                  <a:pt x="2184" y="1141"/>
                </a:lnTo>
                <a:lnTo>
                  <a:pt x="2178" y="1140"/>
                </a:lnTo>
                <a:lnTo>
                  <a:pt x="2164" y="1137"/>
                </a:lnTo>
                <a:lnTo>
                  <a:pt x="2149" y="1133"/>
                </a:lnTo>
                <a:lnTo>
                  <a:pt x="2131" y="1129"/>
                </a:lnTo>
                <a:lnTo>
                  <a:pt x="2117" y="1125"/>
                </a:lnTo>
                <a:lnTo>
                  <a:pt x="2103" y="1120"/>
                </a:lnTo>
                <a:lnTo>
                  <a:pt x="2089" y="1115"/>
                </a:lnTo>
                <a:lnTo>
                  <a:pt x="2075" y="1110"/>
                </a:lnTo>
                <a:lnTo>
                  <a:pt x="2061" y="1105"/>
                </a:lnTo>
                <a:lnTo>
                  <a:pt x="2047" y="1099"/>
                </a:lnTo>
                <a:lnTo>
                  <a:pt x="2020" y="1086"/>
                </a:lnTo>
                <a:lnTo>
                  <a:pt x="2007" y="1079"/>
                </a:lnTo>
                <a:lnTo>
                  <a:pt x="1994" y="1072"/>
                </a:lnTo>
                <a:lnTo>
                  <a:pt x="1981" y="1065"/>
                </a:lnTo>
                <a:lnTo>
                  <a:pt x="1968" y="1057"/>
                </a:lnTo>
                <a:lnTo>
                  <a:pt x="1942" y="1041"/>
                </a:lnTo>
                <a:lnTo>
                  <a:pt x="1930" y="1032"/>
                </a:lnTo>
                <a:lnTo>
                  <a:pt x="1917" y="1023"/>
                </a:lnTo>
                <a:lnTo>
                  <a:pt x="1893" y="1005"/>
                </a:lnTo>
                <a:lnTo>
                  <a:pt x="1869" y="986"/>
                </a:lnTo>
                <a:lnTo>
                  <a:pt x="1845" y="966"/>
                </a:lnTo>
                <a:lnTo>
                  <a:pt x="1833" y="956"/>
                </a:lnTo>
                <a:lnTo>
                  <a:pt x="1821" y="945"/>
                </a:lnTo>
                <a:lnTo>
                  <a:pt x="1798" y="923"/>
                </a:lnTo>
                <a:lnTo>
                  <a:pt x="1775" y="901"/>
                </a:lnTo>
                <a:lnTo>
                  <a:pt x="1753" y="878"/>
                </a:lnTo>
                <a:lnTo>
                  <a:pt x="1730" y="855"/>
                </a:lnTo>
                <a:lnTo>
                  <a:pt x="1675" y="919"/>
                </a:lnTo>
                <a:lnTo>
                  <a:pt x="1619" y="984"/>
                </a:lnTo>
                <a:lnTo>
                  <a:pt x="1640" y="1006"/>
                </a:lnTo>
                <a:lnTo>
                  <a:pt x="1662" y="1028"/>
                </a:lnTo>
                <a:lnTo>
                  <a:pt x="1684" y="1049"/>
                </a:lnTo>
                <a:lnTo>
                  <a:pt x="1706" y="1070"/>
                </a:lnTo>
                <a:lnTo>
                  <a:pt x="1728" y="1091"/>
                </a:lnTo>
                <a:lnTo>
                  <a:pt x="1751" y="1110"/>
                </a:lnTo>
                <a:lnTo>
                  <a:pt x="1775" y="1130"/>
                </a:lnTo>
                <a:lnTo>
                  <a:pt x="1798" y="1148"/>
                </a:lnTo>
                <a:lnTo>
                  <a:pt x="1811" y="1158"/>
                </a:lnTo>
                <a:lnTo>
                  <a:pt x="1823" y="1167"/>
                </a:lnTo>
                <a:lnTo>
                  <a:pt x="1849" y="1185"/>
                </a:lnTo>
                <a:lnTo>
                  <a:pt x="1875" y="1202"/>
                </a:lnTo>
                <a:lnTo>
                  <a:pt x="1889" y="1210"/>
                </a:lnTo>
                <a:lnTo>
                  <a:pt x="1902" y="1218"/>
                </a:lnTo>
                <a:lnTo>
                  <a:pt x="1929" y="1233"/>
                </a:lnTo>
                <a:lnTo>
                  <a:pt x="1943" y="1240"/>
                </a:lnTo>
                <a:lnTo>
                  <a:pt x="1957" y="1247"/>
                </a:lnTo>
                <a:lnTo>
                  <a:pt x="1986" y="1260"/>
                </a:lnTo>
                <a:lnTo>
                  <a:pt x="2000" y="1266"/>
                </a:lnTo>
                <a:lnTo>
                  <a:pt x="2015" y="1272"/>
                </a:lnTo>
                <a:lnTo>
                  <a:pt x="2045" y="1283"/>
                </a:lnTo>
                <a:lnTo>
                  <a:pt x="2076" y="1292"/>
                </a:lnTo>
                <a:lnTo>
                  <a:pt x="2091" y="1297"/>
                </a:lnTo>
                <a:lnTo>
                  <a:pt x="2107" y="1300"/>
                </a:lnTo>
                <a:lnTo>
                  <a:pt x="2123" y="1304"/>
                </a:lnTo>
                <a:lnTo>
                  <a:pt x="2139" y="1307"/>
                </a:lnTo>
                <a:lnTo>
                  <a:pt x="2155" y="1310"/>
                </a:lnTo>
                <a:lnTo>
                  <a:pt x="2172" y="1313"/>
                </a:lnTo>
                <a:lnTo>
                  <a:pt x="2205" y="1316"/>
                </a:lnTo>
                <a:lnTo>
                  <a:pt x="2240" y="1319"/>
                </a:lnTo>
                <a:lnTo>
                  <a:pt x="2276" y="1320"/>
                </a:lnTo>
                <a:lnTo>
                  <a:pt x="2292" y="1319"/>
                </a:lnTo>
                <a:lnTo>
                  <a:pt x="2307" y="1319"/>
                </a:lnTo>
                <a:lnTo>
                  <a:pt x="2338" y="1317"/>
                </a:lnTo>
                <a:lnTo>
                  <a:pt x="2368" y="1313"/>
                </a:lnTo>
                <a:lnTo>
                  <a:pt x="2382" y="1311"/>
                </a:lnTo>
                <a:lnTo>
                  <a:pt x="2397" y="1308"/>
                </a:lnTo>
                <a:lnTo>
                  <a:pt x="2426" y="1301"/>
                </a:lnTo>
                <a:lnTo>
                  <a:pt x="2440" y="1297"/>
                </a:lnTo>
                <a:lnTo>
                  <a:pt x="2454" y="1293"/>
                </a:lnTo>
                <a:lnTo>
                  <a:pt x="2468" y="1289"/>
                </a:lnTo>
                <a:lnTo>
                  <a:pt x="2482" y="1284"/>
                </a:lnTo>
                <a:lnTo>
                  <a:pt x="2496" y="1279"/>
                </a:lnTo>
                <a:lnTo>
                  <a:pt x="2509" y="1274"/>
                </a:lnTo>
                <a:lnTo>
                  <a:pt x="2522" y="1268"/>
                </a:lnTo>
                <a:lnTo>
                  <a:pt x="2536" y="1262"/>
                </a:lnTo>
                <a:lnTo>
                  <a:pt x="2549" y="1256"/>
                </a:lnTo>
                <a:lnTo>
                  <a:pt x="2561" y="1249"/>
                </a:lnTo>
                <a:lnTo>
                  <a:pt x="2586" y="1235"/>
                </a:lnTo>
                <a:lnTo>
                  <a:pt x="2599" y="1228"/>
                </a:lnTo>
                <a:lnTo>
                  <a:pt x="2611" y="1220"/>
                </a:lnTo>
                <a:lnTo>
                  <a:pt x="2622" y="1212"/>
                </a:lnTo>
                <a:lnTo>
                  <a:pt x="2634" y="1204"/>
                </a:lnTo>
                <a:lnTo>
                  <a:pt x="2645" y="1195"/>
                </a:lnTo>
                <a:lnTo>
                  <a:pt x="2656" y="1186"/>
                </a:lnTo>
                <a:lnTo>
                  <a:pt x="2678" y="1168"/>
                </a:lnTo>
                <a:lnTo>
                  <a:pt x="2699" y="1149"/>
                </a:lnTo>
                <a:lnTo>
                  <a:pt x="2709" y="1139"/>
                </a:lnTo>
                <a:lnTo>
                  <a:pt x="2718" y="1128"/>
                </a:lnTo>
                <a:lnTo>
                  <a:pt x="2728" y="1118"/>
                </a:lnTo>
                <a:lnTo>
                  <a:pt x="2737" y="1107"/>
                </a:lnTo>
                <a:lnTo>
                  <a:pt x="2755" y="1085"/>
                </a:lnTo>
                <a:lnTo>
                  <a:pt x="2763" y="1074"/>
                </a:lnTo>
                <a:lnTo>
                  <a:pt x="2771" y="1063"/>
                </a:lnTo>
                <a:lnTo>
                  <a:pt x="2787" y="1039"/>
                </a:lnTo>
                <a:lnTo>
                  <a:pt x="2794" y="1027"/>
                </a:lnTo>
                <a:lnTo>
                  <a:pt x="2801" y="1015"/>
                </a:lnTo>
                <a:lnTo>
                  <a:pt x="2808" y="1002"/>
                </a:lnTo>
                <a:lnTo>
                  <a:pt x="2814" y="990"/>
                </a:lnTo>
                <a:lnTo>
                  <a:pt x="2820" y="977"/>
                </a:lnTo>
                <a:lnTo>
                  <a:pt x="2826" y="964"/>
                </a:lnTo>
                <a:lnTo>
                  <a:pt x="2837" y="937"/>
                </a:lnTo>
                <a:lnTo>
                  <a:pt x="2842" y="924"/>
                </a:lnTo>
                <a:lnTo>
                  <a:pt x="2846" y="910"/>
                </a:lnTo>
                <a:lnTo>
                  <a:pt x="2850" y="897"/>
                </a:lnTo>
                <a:lnTo>
                  <a:pt x="2854" y="883"/>
                </a:lnTo>
                <a:lnTo>
                  <a:pt x="2858" y="869"/>
                </a:lnTo>
                <a:lnTo>
                  <a:pt x="2861" y="855"/>
                </a:lnTo>
                <a:lnTo>
                  <a:pt x="2866" y="826"/>
                </a:lnTo>
                <a:lnTo>
                  <a:pt x="2868" y="812"/>
                </a:lnTo>
                <a:lnTo>
                  <a:pt x="2870" y="797"/>
                </a:lnTo>
                <a:lnTo>
                  <a:pt x="2871" y="783"/>
                </a:lnTo>
                <a:lnTo>
                  <a:pt x="2872" y="768"/>
                </a:lnTo>
                <a:lnTo>
                  <a:pt x="2873" y="753"/>
                </a:lnTo>
                <a:lnTo>
                  <a:pt x="2873" y="738"/>
                </a:lnTo>
                <a:lnTo>
                  <a:pt x="2873" y="722"/>
                </a:lnTo>
                <a:lnTo>
                  <a:pt x="2872" y="707"/>
                </a:lnTo>
                <a:lnTo>
                  <a:pt x="2870" y="678"/>
                </a:lnTo>
                <a:lnTo>
                  <a:pt x="2868" y="663"/>
                </a:lnTo>
                <a:lnTo>
                  <a:pt x="2866" y="649"/>
                </a:lnTo>
                <a:lnTo>
                  <a:pt x="2861" y="620"/>
                </a:lnTo>
                <a:lnTo>
                  <a:pt x="2858" y="606"/>
                </a:lnTo>
                <a:lnTo>
                  <a:pt x="2854" y="592"/>
                </a:lnTo>
                <a:lnTo>
                  <a:pt x="2850" y="579"/>
                </a:lnTo>
                <a:lnTo>
                  <a:pt x="2846" y="565"/>
                </a:lnTo>
                <a:lnTo>
                  <a:pt x="2837" y="538"/>
                </a:lnTo>
                <a:lnTo>
                  <a:pt x="2832" y="525"/>
                </a:lnTo>
                <a:lnTo>
                  <a:pt x="2826" y="511"/>
                </a:lnTo>
                <a:lnTo>
                  <a:pt x="2820" y="499"/>
                </a:lnTo>
                <a:lnTo>
                  <a:pt x="2814" y="486"/>
                </a:lnTo>
                <a:lnTo>
                  <a:pt x="2801" y="461"/>
                </a:lnTo>
                <a:lnTo>
                  <a:pt x="2794" y="448"/>
                </a:lnTo>
                <a:lnTo>
                  <a:pt x="2787" y="436"/>
                </a:lnTo>
                <a:lnTo>
                  <a:pt x="2779" y="424"/>
                </a:lnTo>
                <a:lnTo>
                  <a:pt x="2771" y="413"/>
                </a:lnTo>
                <a:lnTo>
                  <a:pt x="2763" y="401"/>
                </a:lnTo>
                <a:lnTo>
                  <a:pt x="2755" y="390"/>
                </a:lnTo>
                <a:lnTo>
                  <a:pt x="2746" y="379"/>
                </a:lnTo>
                <a:lnTo>
                  <a:pt x="2737" y="368"/>
                </a:lnTo>
                <a:lnTo>
                  <a:pt x="2728" y="357"/>
                </a:lnTo>
                <a:lnTo>
                  <a:pt x="2718" y="347"/>
                </a:lnTo>
                <a:lnTo>
                  <a:pt x="2709" y="337"/>
                </a:lnTo>
                <a:lnTo>
                  <a:pt x="2699" y="327"/>
                </a:lnTo>
                <a:lnTo>
                  <a:pt x="2678" y="307"/>
                </a:lnTo>
                <a:lnTo>
                  <a:pt x="2667" y="298"/>
                </a:lnTo>
                <a:lnTo>
                  <a:pt x="2656" y="289"/>
                </a:lnTo>
                <a:lnTo>
                  <a:pt x="2645" y="280"/>
                </a:lnTo>
                <a:lnTo>
                  <a:pt x="2634" y="272"/>
                </a:lnTo>
                <a:lnTo>
                  <a:pt x="2611" y="255"/>
                </a:lnTo>
                <a:lnTo>
                  <a:pt x="2586" y="240"/>
                </a:lnTo>
                <a:lnTo>
                  <a:pt x="2561" y="226"/>
                </a:lnTo>
                <a:lnTo>
                  <a:pt x="2536" y="213"/>
                </a:lnTo>
                <a:lnTo>
                  <a:pt x="2509" y="202"/>
                </a:lnTo>
                <a:lnTo>
                  <a:pt x="2496" y="196"/>
                </a:lnTo>
                <a:lnTo>
                  <a:pt x="2482" y="191"/>
                </a:lnTo>
                <a:lnTo>
                  <a:pt x="2454" y="182"/>
                </a:lnTo>
                <a:lnTo>
                  <a:pt x="2426" y="174"/>
                </a:lnTo>
                <a:lnTo>
                  <a:pt x="2411" y="171"/>
                </a:lnTo>
                <a:lnTo>
                  <a:pt x="2397" y="167"/>
                </a:lnTo>
                <a:lnTo>
                  <a:pt x="2382" y="165"/>
                </a:lnTo>
                <a:lnTo>
                  <a:pt x="2367" y="162"/>
                </a:lnTo>
                <a:lnTo>
                  <a:pt x="2338" y="159"/>
                </a:lnTo>
                <a:lnTo>
                  <a:pt x="2322" y="157"/>
                </a:lnTo>
                <a:lnTo>
                  <a:pt x="2307" y="156"/>
                </a:lnTo>
                <a:lnTo>
                  <a:pt x="2276" y="156"/>
                </a:lnTo>
                <a:lnTo>
                  <a:pt x="2249" y="156"/>
                </a:lnTo>
                <a:lnTo>
                  <a:pt x="2223" y="157"/>
                </a:lnTo>
                <a:lnTo>
                  <a:pt x="2211" y="158"/>
                </a:lnTo>
                <a:lnTo>
                  <a:pt x="2198" y="159"/>
                </a:lnTo>
                <a:lnTo>
                  <a:pt x="2173" y="162"/>
                </a:lnTo>
                <a:lnTo>
                  <a:pt x="2161" y="164"/>
                </a:lnTo>
                <a:lnTo>
                  <a:pt x="2149" y="166"/>
                </a:lnTo>
                <a:lnTo>
                  <a:pt x="2125" y="171"/>
                </a:lnTo>
                <a:lnTo>
                  <a:pt x="2101" y="176"/>
                </a:lnTo>
                <a:lnTo>
                  <a:pt x="2078" y="182"/>
                </a:lnTo>
                <a:lnTo>
                  <a:pt x="2056" y="189"/>
                </a:lnTo>
                <a:lnTo>
                  <a:pt x="2044" y="193"/>
                </a:lnTo>
                <a:lnTo>
                  <a:pt x="2033" y="196"/>
                </a:lnTo>
                <a:lnTo>
                  <a:pt x="2011" y="204"/>
                </a:lnTo>
                <a:lnTo>
                  <a:pt x="1990" y="213"/>
                </a:lnTo>
                <a:lnTo>
                  <a:pt x="1969" y="223"/>
                </a:lnTo>
                <a:lnTo>
                  <a:pt x="1948" y="233"/>
                </a:lnTo>
                <a:lnTo>
                  <a:pt x="1927" y="243"/>
                </a:lnTo>
                <a:lnTo>
                  <a:pt x="1907" y="254"/>
                </a:lnTo>
                <a:lnTo>
                  <a:pt x="1887" y="266"/>
                </a:lnTo>
                <a:lnTo>
                  <a:pt x="1868" y="278"/>
                </a:lnTo>
                <a:lnTo>
                  <a:pt x="1848" y="291"/>
                </a:lnTo>
                <a:lnTo>
                  <a:pt x="1829" y="304"/>
                </a:lnTo>
                <a:lnTo>
                  <a:pt x="1810" y="318"/>
                </a:lnTo>
                <a:lnTo>
                  <a:pt x="1792" y="332"/>
                </a:lnTo>
                <a:lnTo>
                  <a:pt x="1774" y="346"/>
                </a:lnTo>
                <a:lnTo>
                  <a:pt x="1756" y="361"/>
                </a:lnTo>
                <a:lnTo>
                  <a:pt x="1738" y="376"/>
                </a:lnTo>
                <a:lnTo>
                  <a:pt x="1720" y="392"/>
                </a:lnTo>
                <a:lnTo>
                  <a:pt x="1703" y="408"/>
                </a:lnTo>
                <a:lnTo>
                  <a:pt x="1686" y="424"/>
                </a:lnTo>
                <a:lnTo>
                  <a:pt x="1669" y="441"/>
                </a:lnTo>
                <a:lnTo>
                  <a:pt x="1652" y="457"/>
                </a:lnTo>
                <a:lnTo>
                  <a:pt x="1619" y="491"/>
                </a:lnTo>
                <a:lnTo>
                  <a:pt x="1682" y="564"/>
                </a:lnTo>
                <a:lnTo>
                  <a:pt x="1730" y="621"/>
                </a:lnTo>
                <a:close/>
                <a:moveTo>
                  <a:pt x="1514" y="868"/>
                </a:moveTo>
                <a:lnTo>
                  <a:pt x="1626" y="738"/>
                </a:lnTo>
                <a:lnTo>
                  <a:pt x="1564" y="665"/>
                </a:lnTo>
                <a:lnTo>
                  <a:pt x="1514" y="607"/>
                </a:lnTo>
                <a:lnTo>
                  <a:pt x="1403" y="738"/>
                </a:lnTo>
                <a:lnTo>
                  <a:pt x="1453" y="797"/>
                </a:lnTo>
                <a:lnTo>
                  <a:pt x="1458" y="803"/>
                </a:lnTo>
                <a:lnTo>
                  <a:pt x="1464" y="810"/>
                </a:lnTo>
                <a:lnTo>
                  <a:pt x="1471" y="817"/>
                </a:lnTo>
                <a:lnTo>
                  <a:pt x="1499" y="851"/>
                </a:lnTo>
                <a:lnTo>
                  <a:pt x="1514" y="868"/>
                </a:lnTo>
                <a:close/>
                <a:moveTo>
                  <a:pt x="752" y="1320"/>
                </a:moveTo>
                <a:lnTo>
                  <a:pt x="779" y="1319"/>
                </a:lnTo>
                <a:lnTo>
                  <a:pt x="805" y="1318"/>
                </a:lnTo>
                <a:lnTo>
                  <a:pt x="818" y="1317"/>
                </a:lnTo>
                <a:lnTo>
                  <a:pt x="830" y="1316"/>
                </a:lnTo>
                <a:lnTo>
                  <a:pt x="855" y="1313"/>
                </a:lnTo>
                <a:lnTo>
                  <a:pt x="879" y="1309"/>
                </a:lnTo>
                <a:lnTo>
                  <a:pt x="903" y="1304"/>
                </a:lnTo>
                <a:lnTo>
                  <a:pt x="927" y="1299"/>
                </a:lnTo>
                <a:lnTo>
                  <a:pt x="950" y="1293"/>
                </a:lnTo>
                <a:lnTo>
                  <a:pt x="973" y="1286"/>
                </a:lnTo>
                <a:lnTo>
                  <a:pt x="984" y="1283"/>
                </a:lnTo>
                <a:lnTo>
                  <a:pt x="995" y="1279"/>
                </a:lnTo>
                <a:lnTo>
                  <a:pt x="1017" y="1271"/>
                </a:lnTo>
                <a:lnTo>
                  <a:pt x="1039" y="1262"/>
                </a:lnTo>
                <a:lnTo>
                  <a:pt x="1060" y="1253"/>
                </a:lnTo>
                <a:lnTo>
                  <a:pt x="1081" y="1243"/>
                </a:lnTo>
                <a:lnTo>
                  <a:pt x="1101" y="1232"/>
                </a:lnTo>
                <a:lnTo>
                  <a:pt x="1121" y="1221"/>
                </a:lnTo>
                <a:lnTo>
                  <a:pt x="1141" y="1209"/>
                </a:lnTo>
                <a:lnTo>
                  <a:pt x="1161" y="1197"/>
                </a:lnTo>
                <a:lnTo>
                  <a:pt x="1180" y="1184"/>
                </a:lnTo>
                <a:lnTo>
                  <a:pt x="1199" y="1171"/>
                </a:lnTo>
                <a:lnTo>
                  <a:pt x="1218" y="1157"/>
                </a:lnTo>
                <a:lnTo>
                  <a:pt x="1236" y="1143"/>
                </a:lnTo>
                <a:lnTo>
                  <a:pt x="1255" y="1129"/>
                </a:lnTo>
                <a:lnTo>
                  <a:pt x="1273" y="1114"/>
                </a:lnTo>
                <a:lnTo>
                  <a:pt x="1291" y="1099"/>
                </a:lnTo>
                <a:lnTo>
                  <a:pt x="1308" y="1083"/>
                </a:lnTo>
                <a:lnTo>
                  <a:pt x="1325" y="1067"/>
                </a:lnTo>
                <a:lnTo>
                  <a:pt x="1343" y="1051"/>
                </a:lnTo>
                <a:lnTo>
                  <a:pt x="1360" y="1035"/>
                </a:lnTo>
                <a:lnTo>
                  <a:pt x="1376" y="1018"/>
                </a:lnTo>
                <a:lnTo>
                  <a:pt x="1410" y="984"/>
                </a:lnTo>
                <a:lnTo>
                  <a:pt x="1353" y="919"/>
                </a:lnTo>
                <a:lnTo>
                  <a:pt x="1298" y="854"/>
                </a:lnTo>
                <a:lnTo>
                  <a:pt x="1269" y="885"/>
                </a:lnTo>
                <a:lnTo>
                  <a:pt x="1240" y="914"/>
                </a:lnTo>
                <a:lnTo>
                  <a:pt x="1210" y="943"/>
                </a:lnTo>
                <a:lnTo>
                  <a:pt x="1194" y="956"/>
                </a:lnTo>
                <a:lnTo>
                  <a:pt x="1179" y="970"/>
                </a:lnTo>
                <a:lnTo>
                  <a:pt x="1164" y="983"/>
                </a:lnTo>
                <a:lnTo>
                  <a:pt x="1148" y="996"/>
                </a:lnTo>
                <a:lnTo>
                  <a:pt x="1117" y="1020"/>
                </a:lnTo>
                <a:lnTo>
                  <a:pt x="1101" y="1031"/>
                </a:lnTo>
                <a:lnTo>
                  <a:pt x="1084" y="1042"/>
                </a:lnTo>
                <a:lnTo>
                  <a:pt x="1068" y="1053"/>
                </a:lnTo>
                <a:lnTo>
                  <a:pt x="1051" y="1063"/>
                </a:lnTo>
                <a:lnTo>
                  <a:pt x="1035" y="1073"/>
                </a:lnTo>
                <a:lnTo>
                  <a:pt x="1018" y="1082"/>
                </a:lnTo>
                <a:lnTo>
                  <a:pt x="1000" y="1090"/>
                </a:lnTo>
                <a:lnTo>
                  <a:pt x="983" y="1099"/>
                </a:lnTo>
                <a:lnTo>
                  <a:pt x="965" y="1106"/>
                </a:lnTo>
                <a:lnTo>
                  <a:pt x="947" y="1113"/>
                </a:lnTo>
                <a:lnTo>
                  <a:pt x="929" y="1119"/>
                </a:lnTo>
                <a:lnTo>
                  <a:pt x="911" y="1125"/>
                </a:lnTo>
                <a:lnTo>
                  <a:pt x="892" y="1130"/>
                </a:lnTo>
                <a:lnTo>
                  <a:pt x="883" y="1133"/>
                </a:lnTo>
                <a:lnTo>
                  <a:pt x="873" y="1135"/>
                </a:lnTo>
                <a:lnTo>
                  <a:pt x="854" y="1139"/>
                </a:lnTo>
                <a:lnTo>
                  <a:pt x="834" y="1142"/>
                </a:lnTo>
                <a:lnTo>
                  <a:pt x="815" y="1145"/>
                </a:lnTo>
                <a:lnTo>
                  <a:pt x="794" y="1147"/>
                </a:lnTo>
                <a:lnTo>
                  <a:pt x="774" y="1148"/>
                </a:lnTo>
                <a:lnTo>
                  <a:pt x="752" y="1148"/>
                </a:lnTo>
                <a:lnTo>
                  <a:pt x="731" y="1147"/>
                </a:lnTo>
                <a:lnTo>
                  <a:pt x="710" y="1146"/>
                </a:lnTo>
                <a:lnTo>
                  <a:pt x="689" y="1143"/>
                </a:lnTo>
                <a:lnTo>
                  <a:pt x="669" y="1140"/>
                </a:lnTo>
                <a:lnTo>
                  <a:pt x="658" y="1138"/>
                </a:lnTo>
                <a:lnTo>
                  <a:pt x="648" y="1135"/>
                </a:lnTo>
                <a:lnTo>
                  <a:pt x="629" y="1130"/>
                </a:lnTo>
                <a:lnTo>
                  <a:pt x="619" y="1127"/>
                </a:lnTo>
                <a:lnTo>
                  <a:pt x="609" y="1123"/>
                </a:lnTo>
                <a:lnTo>
                  <a:pt x="590" y="1116"/>
                </a:lnTo>
                <a:lnTo>
                  <a:pt x="581" y="1112"/>
                </a:lnTo>
                <a:lnTo>
                  <a:pt x="572" y="1108"/>
                </a:lnTo>
                <a:lnTo>
                  <a:pt x="554" y="1099"/>
                </a:lnTo>
                <a:lnTo>
                  <a:pt x="536" y="1089"/>
                </a:lnTo>
                <a:lnTo>
                  <a:pt x="519" y="1078"/>
                </a:lnTo>
                <a:lnTo>
                  <a:pt x="503" y="1067"/>
                </a:lnTo>
                <a:lnTo>
                  <a:pt x="487" y="1055"/>
                </a:lnTo>
                <a:lnTo>
                  <a:pt x="472" y="1042"/>
                </a:lnTo>
                <a:lnTo>
                  <a:pt x="458" y="1029"/>
                </a:lnTo>
                <a:lnTo>
                  <a:pt x="451" y="1022"/>
                </a:lnTo>
                <a:lnTo>
                  <a:pt x="444" y="1014"/>
                </a:lnTo>
                <a:lnTo>
                  <a:pt x="431" y="1000"/>
                </a:lnTo>
                <a:lnTo>
                  <a:pt x="418" y="984"/>
                </a:lnTo>
                <a:lnTo>
                  <a:pt x="406" y="968"/>
                </a:lnTo>
                <a:lnTo>
                  <a:pt x="396" y="951"/>
                </a:lnTo>
                <a:lnTo>
                  <a:pt x="385" y="934"/>
                </a:lnTo>
                <a:lnTo>
                  <a:pt x="376" y="917"/>
                </a:lnTo>
                <a:lnTo>
                  <a:pt x="368" y="898"/>
                </a:lnTo>
                <a:lnTo>
                  <a:pt x="364" y="889"/>
                </a:lnTo>
                <a:lnTo>
                  <a:pt x="360" y="880"/>
                </a:lnTo>
                <a:lnTo>
                  <a:pt x="354" y="861"/>
                </a:lnTo>
                <a:lnTo>
                  <a:pt x="348" y="841"/>
                </a:lnTo>
                <a:lnTo>
                  <a:pt x="343" y="821"/>
                </a:lnTo>
                <a:lnTo>
                  <a:pt x="340" y="801"/>
                </a:lnTo>
                <a:lnTo>
                  <a:pt x="337" y="780"/>
                </a:lnTo>
                <a:lnTo>
                  <a:pt x="335" y="759"/>
                </a:lnTo>
                <a:lnTo>
                  <a:pt x="335" y="738"/>
                </a:lnTo>
                <a:lnTo>
                  <a:pt x="335" y="716"/>
                </a:lnTo>
                <a:lnTo>
                  <a:pt x="336" y="705"/>
                </a:lnTo>
                <a:lnTo>
                  <a:pt x="337" y="695"/>
                </a:lnTo>
                <a:lnTo>
                  <a:pt x="338" y="685"/>
                </a:lnTo>
                <a:lnTo>
                  <a:pt x="340" y="674"/>
                </a:lnTo>
                <a:lnTo>
                  <a:pt x="343" y="654"/>
                </a:lnTo>
                <a:lnTo>
                  <a:pt x="348" y="634"/>
                </a:lnTo>
                <a:lnTo>
                  <a:pt x="351" y="624"/>
                </a:lnTo>
                <a:lnTo>
                  <a:pt x="354" y="615"/>
                </a:lnTo>
                <a:lnTo>
                  <a:pt x="360" y="596"/>
                </a:lnTo>
                <a:lnTo>
                  <a:pt x="368" y="577"/>
                </a:lnTo>
                <a:lnTo>
                  <a:pt x="376" y="559"/>
                </a:lnTo>
                <a:lnTo>
                  <a:pt x="385" y="541"/>
                </a:lnTo>
                <a:lnTo>
                  <a:pt x="396" y="524"/>
                </a:lnTo>
                <a:lnTo>
                  <a:pt x="406" y="507"/>
                </a:lnTo>
                <a:lnTo>
                  <a:pt x="418" y="491"/>
                </a:lnTo>
                <a:lnTo>
                  <a:pt x="431" y="476"/>
                </a:lnTo>
                <a:lnTo>
                  <a:pt x="444" y="461"/>
                </a:lnTo>
                <a:lnTo>
                  <a:pt x="458" y="447"/>
                </a:lnTo>
                <a:lnTo>
                  <a:pt x="465" y="440"/>
                </a:lnTo>
                <a:lnTo>
                  <a:pt x="472" y="433"/>
                </a:lnTo>
                <a:lnTo>
                  <a:pt x="480" y="427"/>
                </a:lnTo>
                <a:lnTo>
                  <a:pt x="487" y="420"/>
                </a:lnTo>
                <a:lnTo>
                  <a:pt x="503" y="408"/>
                </a:lnTo>
                <a:lnTo>
                  <a:pt x="511" y="402"/>
                </a:lnTo>
                <a:lnTo>
                  <a:pt x="519" y="397"/>
                </a:lnTo>
                <a:lnTo>
                  <a:pt x="528" y="391"/>
                </a:lnTo>
                <a:lnTo>
                  <a:pt x="536" y="386"/>
                </a:lnTo>
                <a:lnTo>
                  <a:pt x="545" y="381"/>
                </a:lnTo>
                <a:lnTo>
                  <a:pt x="554" y="376"/>
                </a:lnTo>
                <a:lnTo>
                  <a:pt x="572" y="367"/>
                </a:lnTo>
                <a:lnTo>
                  <a:pt x="590" y="359"/>
                </a:lnTo>
                <a:lnTo>
                  <a:pt x="609" y="352"/>
                </a:lnTo>
                <a:lnTo>
                  <a:pt x="629" y="346"/>
                </a:lnTo>
                <a:lnTo>
                  <a:pt x="648" y="340"/>
                </a:lnTo>
                <a:lnTo>
                  <a:pt x="668" y="336"/>
                </a:lnTo>
                <a:lnTo>
                  <a:pt x="689" y="332"/>
                </a:lnTo>
                <a:lnTo>
                  <a:pt x="699" y="331"/>
                </a:lnTo>
                <a:lnTo>
                  <a:pt x="710" y="329"/>
                </a:lnTo>
                <a:lnTo>
                  <a:pt x="731" y="328"/>
                </a:lnTo>
                <a:lnTo>
                  <a:pt x="752" y="327"/>
                </a:lnTo>
                <a:lnTo>
                  <a:pt x="772" y="328"/>
                </a:lnTo>
                <a:lnTo>
                  <a:pt x="790" y="329"/>
                </a:lnTo>
                <a:lnTo>
                  <a:pt x="808" y="330"/>
                </a:lnTo>
                <a:lnTo>
                  <a:pt x="826" y="333"/>
                </a:lnTo>
                <a:lnTo>
                  <a:pt x="844" y="335"/>
                </a:lnTo>
                <a:lnTo>
                  <a:pt x="861" y="339"/>
                </a:lnTo>
                <a:lnTo>
                  <a:pt x="879" y="342"/>
                </a:lnTo>
                <a:lnTo>
                  <a:pt x="896" y="347"/>
                </a:lnTo>
                <a:lnTo>
                  <a:pt x="913" y="352"/>
                </a:lnTo>
                <a:lnTo>
                  <a:pt x="929" y="357"/>
                </a:lnTo>
                <a:lnTo>
                  <a:pt x="946" y="363"/>
                </a:lnTo>
                <a:lnTo>
                  <a:pt x="962" y="369"/>
                </a:lnTo>
                <a:lnTo>
                  <a:pt x="978" y="376"/>
                </a:lnTo>
                <a:lnTo>
                  <a:pt x="993" y="383"/>
                </a:lnTo>
                <a:lnTo>
                  <a:pt x="1009" y="391"/>
                </a:lnTo>
                <a:lnTo>
                  <a:pt x="1024" y="399"/>
                </a:lnTo>
                <a:lnTo>
                  <a:pt x="1040" y="407"/>
                </a:lnTo>
                <a:lnTo>
                  <a:pt x="1055" y="416"/>
                </a:lnTo>
                <a:lnTo>
                  <a:pt x="1084" y="434"/>
                </a:lnTo>
                <a:lnTo>
                  <a:pt x="1099" y="444"/>
                </a:lnTo>
                <a:lnTo>
                  <a:pt x="1113" y="454"/>
                </a:lnTo>
                <a:lnTo>
                  <a:pt x="1127" y="465"/>
                </a:lnTo>
                <a:lnTo>
                  <a:pt x="1141" y="475"/>
                </a:lnTo>
                <a:lnTo>
                  <a:pt x="1155" y="486"/>
                </a:lnTo>
                <a:lnTo>
                  <a:pt x="1169" y="497"/>
                </a:lnTo>
                <a:lnTo>
                  <a:pt x="1196" y="521"/>
                </a:lnTo>
                <a:lnTo>
                  <a:pt x="1209" y="533"/>
                </a:lnTo>
                <a:lnTo>
                  <a:pt x="1222" y="545"/>
                </a:lnTo>
                <a:lnTo>
                  <a:pt x="1248" y="569"/>
                </a:lnTo>
                <a:lnTo>
                  <a:pt x="1274" y="595"/>
                </a:lnTo>
                <a:lnTo>
                  <a:pt x="1298" y="620"/>
                </a:lnTo>
                <a:lnTo>
                  <a:pt x="1353" y="556"/>
                </a:lnTo>
                <a:lnTo>
                  <a:pt x="1410" y="491"/>
                </a:lnTo>
                <a:lnTo>
                  <a:pt x="1376" y="457"/>
                </a:lnTo>
                <a:lnTo>
                  <a:pt x="1343" y="424"/>
                </a:lnTo>
                <a:lnTo>
                  <a:pt x="1308" y="392"/>
                </a:lnTo>
                <a:lnTo>
                  <a:pt x="1273" y="361"/>
                </a:lnTo>
                <a:lnTo>
                  <a:pt x="1255" y="346"/>
                </a:lnTo>
                <a:lnTo>
                  <a:pt x="1236" y="332"/>
                </a:lnTo>
                <a:lnTo>
                  <a:pt x="1218" y="318"/>
                </a:lnTo>
                <a:lnTo>
                  <a:pt x="1199" y="304"/>
                </a:lnTo>
                <a:lnTo>
                  <a:pt x="1180" y="291"/>
                </a:lnTo>
                <a:lnTo>
                  <a:pt x="1161" y="278"/>
                </a:lnTo>
                <a:lnTo>
                  <a:pt x="1141" y="266"/>
                </a:lnTo>
                <a:lnTo>
                  <a:pt x="1121" y="254"/>
                </a:lnTo>
                <a:lnTo>
                  <a:pt x="1101" y="243"/>
                </a:lnTo>
                <a:lnTo>
                  <a:pt x="1081" y="233"/>
                </a:lnTo>
                <a:lnTo>
                  <a:pt x="1060" y="223"/>
                </a:lnTo>
                <a:lnTo>
                  <a:pt x="1039" y="213"/>
                </a:lnTo>
                <a:lnTo>
                  <a:pt x="1017" y="204"/>
                </a:lnTo>
                <a:lnTo>
                  <a:pt x="995" y="196"/>
                </a:lnTo>
                <a:lnTo>
                  <a:pt x="973" y="189"/>
                </a:lnTo>
                <a:lnTo>
                  <a:pt x="950" y="182"/>
                </a:lnTo>
                <a:lnTo>
                  <a:pt x="927" y="176"/>
                </a:lnTo>
                <a:lnTo>
                  <a:pt x="915" y="173"/>
                </a:lnTo>
                <a:lnTo>
                  <a:pt x="903" y="171"/>
                </a:lnTo>
                <a:lnTo>
                  <a:pt x="879" y="166"/>
                </a:lnTo>
                <a:lnTo>
                  <a:pt x="855" y="162"/>
                </a:lnTo>
                <a:lnTo>
                  <a:pt x="830" y="159"/>
                </a:lnTo>
                <a:lnTo>
                  <a:pt x="805" y="157"/>
                </a:lnTo>
                <a:lnTo>
                  <a:pt x="779" y="156"/>
                </a:lnTo>
                <a:lnTo>
                  <a:pt x="752" y="156"/>
                </a:lnTo>
                <a:lnTo>
                  <a:pt x="737" y="156"/>
                </a:lnTo>
                <a:lnTo>
                  <a:pt x="721" y="156"/>
                </a:lnTo>
                <a:lnTo>
                  <a:pt x="691" y="159"/>
                </a:lnTo>
                <a:lnTo>
                  <a:pt x="661" y="162"/>
                </a:lnTo>
                <a:lnTo>
                  <a:pt x="646" y="165"/>
                </a:lnTo>
                <a:lnTo>
                  <a:pt x="631" y="167"/>
                </a:lnTo>
                <a:lnTo>
                  <a:pt x="603" y="174"/>
                </a:lnTo>
                <a:lnTo>
                  <a:pt x="588" y="178"/>
                </a:lnTo>
                <a:lnTo>
                  <a:pt x="574" y="182"/>
                </a:lnTo>
                <a:lnTo>
                  <a:pt x="560" y="186"/>
                </a:lnTo>
                <a:lnTo>
                  <a:pt x="546" y="191"/>
                </a:lnTo>
                <a:lnTo>
                  <a:pt x="533" y="196"/>
                </a:lnTo>
                <a:lnTo>
                  <a:pt x="519" y="202"/>
                </a:lnTo>
                <a:lnTo>
                  <a:pt x="506" y="207"/>
                </a:lnTo>
                <a:lnTo>
                  <a:pt x="493" y="213"/>
                </a:lnTo>
                <a:lnTo>
                  <a:pt x="480" y="220"/>
                </a:lnTo>
                <a:lnTo>
                  <a:pt x="467" y="226"/>
                </a:lnTo>
                <a:lnTo>
                  <a:pt x="442" y="240"/>
                </a:lnTo>
                <a:lnTo>
                  <a:pt x="430" y="248"/>
                </a:lnTo>
                <a:lnTo>
                  <a:pt x="418" y="255"/>
                </a:lnTo>
                <a:lnTo>
                  <a:pt x="406" y="263"/>
                </a:lnTo>
                <a:lnTo>
                  <a:pt x="395" y="272"/>
                </a:lnTo>
                <a:lnTo>
                  <a:pt x="383" y="280"/>
                </a:lnTo>
                <a:lnTo>
                  <a:pt x="372" y="289"/>
                </a:lnTo>
                <a:lnTo>
                  <a:pt x="350" y="307"/>
                </a:lnTo>
                <a:lnTo>
                  <a:pt x="330" y="327"/>
                </a:lnTo>
                <a:lnTo>
                  <a:pt x="320" y="337"/>
                </a:lnTo>
                <a:lnTo>
                  <a:pt x="310" y="347"/>
                </a:lnTo>
                <a:lnTo>
                  <a:pt x="301" y="357"/>
                </a:lnTo>
                <a:lnTo>
                  <a:pt x="291" y="368"/>
                </a:lnTo>
                <a:lnTo>
                  <a:pt x="274" y="390"/>
                </a:lnTo>
                <a:lnTo>
                  <a:pt x="265" y="401"/>
                </a:lnTo>
                <a:lnTo>
                  <a:pt x="257" y="413"/>
                </a:lnTo>
                <a:lnTo>
                  <a:pt x="242" y="436"/>
                </a:lnTo>
                <a:lnTo>
                  <a:pt x="234" y="448"/>
                </a:lnTo>
                <a:lnTo>
                  <a:pt x="227" y="461"/>
                </a:lnTo>
                <a:lnTo>
                  <a:pt x="221" y="473"/>
                </a:lnTo>
                <a:lnTo>
                  <a:pt x="214" y="486"/>
                </a:lnTo>
                <a:lnTo>
                  <a:pt x="208" y="499"/>
                </a:lnTo>
                <a:lnTo>
                  <a:pt x="202" y="511"/>
                </a:lnTo>
                <a:lnTo>
                  <a:pt x="192" y="538"/>
                </a:lnTo>
                <a:lnTo>
                  <a:pt x="187" y="551"/>
                </a:lnTo>
                <a:lnTo>
                  <a:pt x="182" y="565"/>
                </a:lnTo>
                <a:lnTo>
                  <a:pt x="178" y="579"/>
                </a:lnTo>
                <a:lnTo>
                  <a:pt x="174" y="592"/>
                </a:lnTo>
                <a:lnTo>
                  <a:pt x="171" y="606"/>
                </a:lnTo>
                <a:lnTo>
                  <a:pt x="168" y="620"/>
                </a:lnTo>
                <a:lnTo>
                  <a:pt x="162" y="649"/>
                </a:lnTo>
                <a:lnTo>
                  <a:pt x="160" y="663"/>
                </a:lnTo>
                <a:lnTo>
                  <a:pt x="159" y="678"/>
                </a:lnTo>
                <a:lnTo>
                  <a:pt x="157" y="693"/>
                </a:lnTo>
                <a:lnTo>
                  <a:pt x="156" y="707"/>
                </a:lnTo>
                <a:lnTo>
                  <a:pt x="156" y="722"/>
                </a:lnTo>
                <a:lnTo>
                  <a:pt x="156" y="738"/>
                </a:lnTo>
                <a:lnTo>
                  <a:pt x="156" y="753"/>
                </a:lnTo>
                <a:lnTo>
                  <a:pt x="156" y="768"/>
                </a:lnTo>
                <a:lnTo>
                  <a:pt x="159" y="797"/>
                </a:lnTo>
                <a:lnTo>
                  <a:pt x="160" y="812"/>
                </a:lnTo>
                <a:lnTo>
                  <a:pt x="162" y="826"/>
                </a:lnTo>
                <a:lnTo>
                  <a:pt x="168" y="855"/>
                </a:lnTo>
                <a:lnTo>
                  <a:pt x="171" y="869"/>
                </a:lnTo>
                <a:lnTo>
                  <a:pt x="174" y="883"/>
                </a:lnTo>
                <a:lnTo>
                  <a:pt x="178" y="897"/>
                </a:lnTo>
                <a:lnTo>
                  <a:pt x="182" y="910"/>
                </a:lnTo>
                <a:lnTo>
                  <a:pt x="192" y="937"/>
                </a:lnTo>
                <a:lnTo>
                  <a:pt x="197" y="951"/>
                </a:lnTo>
                <a:lnTo>
                  <a:pt x="202" y="964"/>
                </a:lnTo>
                <a:lnTo>
                  <a:pt x="208" y="977"/>
                </a:lnTo>
                <a:lnTo>
                  <a:pt x="214" y="990"/>
                </a:lnTo>
                <a:lnTo>
                  <a:pt x="227" y="1015"/>
                </a:lnTo>
                <a:lnTo>
                  <a:pt x="234" y="1027"/>
                </a:lnTo>
                <a:lnTo>
                  <a:pt x="242" y="1039"/>
                </a:lnTo>
                <a:lnTo>
                  <a:pt x="249" y="1051"/>
                </a:lnTo>
                <a:lnTo>
                  <a:pt x="257" y="1063"/>
                </a:lnTo>
                <a:lnTo>
                  <a:pt x="265" y="1074"/>
                </a:lnTo>
                <a:lnTo>
                  <a:pt x="274" y="1085"/>
                </a:lnTo>
                <a:lnTo>
                  <a:pt x="282" y="1096"/>
                </a:lnTo>
                <a:lnTo>
                  <a:pt x="291" y="1107"/>
                </a:lnTo>
                <a:lnTo>
                  <a:pt x="301" y="1118"/>
                </a:lnTo>
                <a:lnTo>
                  <a:pt x="310" y="1128"/>
                </a:lnTo>
                <a:lnTo>
                  <a:pt x="320" y="1139"/>
                </a:lnTo>
                <a:lnTo>
                  <a:pt x="330" y="1149"/>
                </a:lnTo>
                <a:lnTo>
                  <a:pt x="350" y="1168"/>
                </a:lnTo>
                <a:lnTo>
                  <a:pt x="361" y="1177"/>
                </a:lnTo>
                <a:lnTo>
                  <a:pt x="372" y="1186"/>
                </a:lnTo>
                <a:lnTo>
                  <a:pt x="383" y="1195"/>
                </a:lnTo>
                <a:lnTo>
                  <a:pt x="395" y="1204"/>
                </a:lnTo>
                <a:lnTo>
                  <a:pt x="418" y="1220"/>
                </a:lnTo>
                <a:lnTo>
                  <a:pt x="442" y="1235"/>
                </a:lnTo>
                <a:lnTo>
                  <a:pt x="467" y="1249"/>
                </a:lnTo>
                <a:lnTo>
                  <a:pt x="493" y="1262"/>
                </a:lnTo>
                <a:lnTo>
                  <a:pt x="519" y="1274"/>
                </a:lnTo>
                <a:lnTo>
                  <a:pt x="533" y="1279"/>
                </a:lnTo>
                <a:lnTo>
                  <a:pt x="546" y="1284"/>
                </a:lnTo>
                <a:lnTo>
                  <a:pt x="574" y="1293"/>
                </a:lnTo>
                <a:lnTo>
                  <a:pt x="603" y="1301"/>
                </a:lnTo>
                <a:lnTo>
                  <a:pt x="617" y="1305"/>
                </a:lnTo>
                <a:lnTo>
                  <a:pt x="631" y="1308"/>
                </a:lnTo>
                <a:lnTo>
                  <a:pt x="646" y="1311"/>
                </a:lnTo>
                <a:lnTo>
                  <a:pt x="661" y="1313"/>
                </a:lnTo>
                <a:lnTo>
                  <a:pt x="691" y="1317"/>
                </a:lnTo>
                <a:lnTo>
                  <a:pt x="706" y="1318"/>
                </a:lnTo>
                <a:lnTo>
                  <a:pt x="721" y="1319"/>
                </a:lnTo>
                <a:lnTo>
                  <a:pt x="752" y="1320"/>
                </a:lnTo>
                <a:close/>
                <a:moveTo>
                  <a:pt x="757" y="327"/>
                </a:moveTo>
                <a:lnTo>
                  <a:pt x="775" y="328"/>
                </a:lnTo>
                <a:lnTo>
                  <a:pt x="793" y="329"/>
                </a:lnTo>
                <a:lnTo>
                  <a:pt x="811" y="330"/>
                </a:lnTo>
                <a:lnTo>
                  <a:pt x="829" y="332"/>
                </a:lnTo>
                <a:lnTo>
                  <a:pt x="846" y="335"/>
                </a:lnTo>
                <a:lnTo>
                  <a:pt x="864" y="338"/>
                </a:lnTo>
                <a:lnTo>
                  <a:pt x="881" y="342"/>
                </a:lnTo>
                <a:lnTo>
                  <a:pt x="897" y="346"/>
                </a:lnTo>
                <a:lnTo>
                  <a:pt x="914" y="351"/>
                </a:lnTo>
                <a:lnTo>
                  <a:pt x="930" y="356"/>
                </a:lnTo>
                <a:lnTo>
                  <a:pt x="946" y="362"/>
                </a:lnTo>
                <a:lnTo>
                  <a:pt x="962" y="368"/>
                </a:lnTo>
                <a:lnTo>
                  <a:pt x="978" y="374"/>
                </a:lnTo>
                <a:lnTo>
                  <a:pt x="994" y="381"/>
                </a:lnTo>
                <a:lnTo>
                  <a:pt x="1009" y="389"/>
                </a:lnTo>
                <a:lnTo>
                  <a:pt x="1024" y="397"/>
                </a:lnTo>
                <a:lnTo>
                  <a:pt x="1039" y="405"/>
                </a:lnTo>
                <a:lnTo>
                  <a:pt x="1054" y="414"/>
                </a:lnTo>
                <a:lnTo>
                  <a:pt x="1069" y="423"/>
                </a:lnTo>
                <a:lnTo>
                  <a:pt x="1083" y="432"/>
                </a:lnTo>
                <a:lnTo>
                  <a:pt x="1112" y="452"/>
                </a:lnTo>
                <a:lnTo>
                  <a:pt x="1126" y="462"/>
                </a:lnTo>
                <a:lnTo>
                  <a:pt x="1140" y="473"/>
                </a:lnTo>
                <a:lnTo>
                  <a:pt x="1168" y="496"/>
                </a:lnTo>
                <a:lnTo>
                  <a:pt x="1195" y="519"/>
                </a:lnTo>
                <a:lnTo>
                  <a:pt x="1222" y="544"/>
                </a:lnTo>
                <a:lnTo>
                  <a:pt x="1235" y="556"/>
                </a:lnTo>
                <a:lnTo>
                  <a:pt x="1248" y="569"/>
                </a:lnTo>
                <a:lnTo>
                  <a:pt x="1222" y="545"/>
                </a:lnTo>
                <a:lnTo>
                  <a:pt x="1209" y="533"/>
                </a:lnTo>
                <a:lnTo>
                  <a:pt x="1196" y="521"/>
                </a:lnTo>
                <a:lnTo>
                  <a:pt x="1169" y="497"/>
                </a:lnTo>
                <a:lnTo>
                  <a:pt x="1141" y="475"/>
                </a:lnTo>
                <a:lnTo>
                  <a:pt x="1127" y="465"/>
                </a:lnTo>
                <a:lnTo>
                  <a:pt x="1113" y="454"/>
                </a:lnTo>
                <a:lnTo>
                  <a:pt x="1084" y="434"/>
                </a:lnTo>
                <a:lnTo>
                  <a:pt x="1070" y="425"/>
                </a:lnTo>
                <a:lnTo>
                  <a:pt x="1055" y="416"/>
                </a:lnTo>
                <a:lnTo>
                  <a:pt x="1025" y="399"/>
                </a:lnTo>
                <a:lnTo>
                  <a:pt x="1010" y="391"/>
                </a:lnTo>
                <a:lnTo>
                  <a:pt x="994" y="383"/>
                </a:lnTo>
                <a:lnTo>
                  <a:pt x="978" y="376"/>
                </a:lnTo>
                <a:lnTo>
                  <a:pt x="963" y="369"/>
                </a:lnTo>
                <a:lnTo>
                  <a:pt x="947" y="363"/>
                </a:lnTo>
                <a:lnTo>
                  <a:pt x="930" y="357"/>
                </a:lnTo>
                <a:lnTo>
                  <a:pt x="914" y="352"/>
                </a:lnTo>
                <a:lnTo>
                  <a:pt x="897" y="347"/>
                </a:lnTo>
                <a:lnTo>
                  <a:pt x="880" y="342"/>
                </a:lnTo>
                <a:lnTo>
                  <a:pt x="863" y="339"/>
                </a:lnTo>
                <a:lnTo>
                  <a:pt x="846" y="335"/>
                </a:lnTo>
                <a:lnTo>
                  <a:pt x="829" y="333"/>
                </a:lnTo>
                <a:lnTo>
                  <a:pt x="811" y="330"/>
                </a:lnTo>
                <a:lnTo>
                  <a:pt x="793" y="329"/>
                </a:lnTo>
                <a:lnTo>
                  <a:pt x="775" y="328"/>
                </a:lnTo>
                <a:lnTo>
                  <a:pt x="757" y="327"/>
                </a:lnTo>
                <a:close/>
                <a:moveTo>
                  <a:pt x="1410" y="984"/>
                </a:moveTo>
                <a:lnTo>
                  <a:pt x="1382" y="953"/>
                </a:lnTo>
                <a:lnTo>
                  <a:pt x="1341" y="905"/>
                </a:lnTo>
                <a:lnTo>
                  <a:pt x="1298" y="854"/>
                </a:lnTo>
                <a:lnTo>
                  <a:pt x="1353" y="919"/>
                </a:lnTo>
                <a:lnTo>
                  <a:pt x="1410" y="9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03338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FC69-DAA2-49D3-8D58-A2E4D2951DBA}"/>
              </a:ext>
            </a:extLst>
          </p:cNvPr>
          <p:cNvSpPr>
            <a:spLocks noGrp="1"/>
          </p:cNvSpPr>
          <p:nvPr>
            <p:ph type="title"/>
          </p:nvPr>
        </p:nvSpPr>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BAEF5E2E-8721-443E-A873-271143812666}"/>
              </a:ext>
            </a:extLst>
          </p:cNvPr>
          <p:cNvSpPr>
            <a:spLocks noGrp="1"/>
          </p:cNvSpPr>
          <p:nvPr>
            <p:ph idx="1"/>
          </p:nvPr>
        </p:nvSpPr>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6B4E8444-610D-4CEB-A683-8ED12289E575}"/>
              </a:ext>
            </a:extLst>
          </p:cNvPr>
          <p:cNvSpPr>
            <a:spLocks noGrp="1"/>
          </p:cNvSpPr>
          <p:nvPr>
            <p:ph type="dt" sz="half" idx="10"/>
          </p:nvPr>
        </p:nvSpPr>
        <p:spPr/>
        <p:txBody>
          <a:bodyPr/>
          <a:lstStyle/>
          <a:p>
            <a:fld id="{C86A977F-215F-4666-B0CA-9B4B45AAA6F8}" type="datetime5">
              <a:rPr lang="en-US" smtClean="0"/>
              <a:t>3-May-24</a:t>
            </a:fld>
            <a:endParaRPr lang="en-US"/>
          </a:p>
        </p:txBody>
      </p:sp>
      <p:sp>
        <p:nvSpPr>
          <p:cNvPr id="5" name="Footer Placeholder 4">
            <a:extLst>
              <a:ext uri="{FF2B5EF4-FFF2-40B4-BE49-F238E27FC236}">
                <a16:creationId xmlns:a16="http://schemas.microsoft.com/office/drawing/2014/main" id="{ECEC511C-8D02-41E5-878D-0E6E05BADBE9}"/>
              </a:ext>
            </a:extLst>
          </p:cNvPr>
          <p:cNvSpPr>
            <a:spLocks noGrp="1"/>
          </p:cNvSpPr>
          <p:nvPr>
            <p:ph type="ftr" sz="quarter" idx="11"/>
          </p:nvPr>
        </p:nvSpPr>
        <p:spPr/>
        <p:txBody>
          <a:bodyPr/>
          <a:lstStyle/>
          <a:p>
            <a:r>
              <a:rPr lang="en-US"/>
              <a:t>Presentation name</a:t>
            </a:r>
          </a:p>
        </p:txBody>
      </p:sp>
      <p:sp>
        <p:nvSpPr>
          <p:cNvPr id="6" name="Slide Number Placeholder 5">
            <a:extLst>
              <a:ext uri="{FF2B5EF4-FFF2-40B4-BE49-F238E27FC236}">
                <a16:creationId xmlns:a16="http://schemas.microsoft.com/office/drawing/2014/main" id="{ECF4F2A7-5480-4412-A09F-05538CBE074C}"/>
              </a:ext>
            </a:extLst>
          </p:cNvPr>
          <p:cNvSpPr>
            <a:spLocks noGrp="1"/>
          </p:cNvSpPr>
          <p:nvPr>
            <p:ph type="sldNum" sz="quarter" idx="12"/>
          </p:nvPr>
        </p:nvSpPr>
        <p:spPr/>
        <p:txBody>
          <a:bodyPr/>
          <a:lstStyle/>
          <a:p>
            <a:fld id="{53423170-81E0-42FA-B462-EC61AB4B6581}" type="slidenum">
              <a:rPr lang="en-US" smtClean="0"/>
              <a:t>‹#›</a:t>
            </a:fld>
            <a:endParaRPr lang="en-US"/>
          </a:p>
        </p:txBody>
      </p:sp>
    </p:spTree>
    <p:extLst>
      <p:ext uri="{BB962C8B-B14F-4D97-AF65-F5344CB8AC3E}">
        <p14:creationId xmlns:p14="http://schemas.microsoft.com/office/powerpoint/2010/main" val="3649487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FC69-DAA2-49D3-8D58-A2E4D2951DBA}"/>
              </a:ext>
            </a:extLst>
          </p:cNvPr>
          <p:cNvSpPr>
            <a:spLocks noGrp="1"/>
          </p:cNvSpPr>
          <p:nvPr>
            <p:ph type="title"/>
          </p:nvPr>
        </p:nvSpPr>
        <p:spPr/>
        <p:txBody>
          <a:bodyPr/>
          <a:lstStyle/>
          <a:p>
            <a:r>
              <a:rPr lang="fi-FI"/>
              <a:t>Muokkaa ots. perustyyl. napsautt.</a:t>
            </a:r>
            <a:endParaRPr lang="en-US"/>
          </a:p>
        </p:txBody>
      </p:sp>
      <p:sp>
        <p:nvSpPr>
          <p:cNvPr id="4" name="Date Placeholder 3">
            <a:extLst>
              <a:ext uri="{FF2B5EF4-FFF2-40B4-BE49-F238E27FC236}">
                <a16:creationId xmlns:a16="http://schemas.microsoft.com/office/drawing/2014/main" id="{6B4E8444-610D-4CEB-A683-8ED12289E575}"/>
              </a:ext>
            </a:extLst>
          </p:cNvPr>
          <p:cNvSpPr>
            <a:spLocks noGrp="1"/>
          </p:cNvSpPr>
          <p:nvPr>
            <p:ph type="dt" sz="half" idx="10"/>
          </p:nvPr>
        </p:nvSpPr>
        <p:spPr/>
        <p:txBody>
          <a:bodyPr/>
          <a:lstStyle/>
          <a:p>
            <a:fld id="{B88207C7-C0BB-4B17-886C-ECDD03636843}" type="datetime5">
              <a:rPr lang="en-US" smtClean="0"/>
              <a:t>3-May-24</a:t>
            </a:fld>
            <a:endParaRPr lang="en-US"/>
          </a:p>
        </p:txBody>
      </p:sp>
      <p:sp>
        <p:nvSpPr>
          <p:cNvPr id="5" name="Footer Placeholder 4">
            <a:extLst>
              <a:ext uri="{FF2B5EF4-FFF2-40B4-BE49-F238E27FC236}">
                <a16:creationId xmlns:a16="http://schemas.microsoft.com/office/drawing/2014/main" id="{ECEC511C-8D02-41E5-878D-0E6E05BADBE9}"/>
              </a:ext>
            </a:extLst>
          </p:cNvPr>
          <p:cNvSpPr>
            <a:spLocks noGrp="1"/>
          </p:cNvSpPr>
          <p:nvPr>
            <p:ph type="ftr" sz="quarter" idx="11"/>
          </p:nvPr>
        </p:nvSpPr>
        <p:spPr/>
        <p:txBody>
          <a:bodyPr/>
          <a:lstStyle/>
          <a:p>
            <a:r>
              <a:rPr lang="en-US"/>
              <a:t>Presentation name</a:t>
            </a:r>
          </a:p>
        </p:txBody>
      </p:sp>
      <p:sp>
        <p:nvSpPr>
          <p:cNvPr id="6" name="Slide Number Placeholder 5">
            <a:extLst>
              <a:ext uri="{FF2B5EF4-FFF2-40B4-BE49-F238E27FC236}">
                <a16:creationId xmlns:a16="http://schemas.microsoft.com/office/drawing/2014/main" id="{ECF4F2A7-5480-4412-A09F-05538CBE074C}"/>
              </a:ext>
            </a:extLst>
          </p:cNvPr>
          <p:cNvSpPr>
            <a:spLocks noGrp="1"/>
          </p:cNvSpPr>
          <p:nvPr>
            <p:ph type="sldNum" sz="quarter" idx="12"/>
          </p:nvPr>
        </p:nvSpPr>
        <p:spPr/>
        <p:txBody>
          <a:bodyPr/>
          <a:lstStyle/>
          <a:p>
            <a:fld id="{53423170-81E0-42FA-B462-EC61AB4B6581}" type="slidenum">
              <a:rPr lang="en-US" smtClean="0"/>
              <a:t>‹#›</a:t>
            </a:fld>
            <a:endParaRPr lang="en-US"/>
          </a:p>
        </p:txBody>
      </p:sp>
      <p:sp>
        <p:nvSpPr>
          <p:cNvPr id="8" name="Text Placeholder 7"/>
          <p:cNvSpPr>
            <a:spLocks noGrp="1"/>
          </p:cNvSpPr>
          <p:nvPr>
            <p:ph type="body" sz="quarter" idx="13"/>
          </p:nvPr>
        </p:nvSpPr>
        <p:spPr>
          <a:xfrm>
            <a:off x="695325" y="1844675"/>
            <a:ext cx="8640763" cy="3960813"/>
          </a:xfrm>
        </p:spPr>
        <p:txBody>
          <a:bodyPr/>
          <a:lstStyle>
            <a:lvl1pPr marL="0" indent="0">
              <a:buFontTx/>
              <a:buNone/>
              <a:defRPr/>
            </a:lvl1pPr>
            <a:lvl2pPr marL="268288" indent="-268288">
              <a:defRPr/>
            </a:lvl2pPr>
            <a:lvl3pPr marL="541338" indent="-271463">
              <a:defRPr/>
            </a:lvl3pPr>
            <a:lvl4pPr marL="800100" indent="-269875">
              <a:defRPr/>
            </a:lvl4pPr>
            <a:lvl5pPr marL="1069975" indent="-269875">
              <a:defRPr/>
            </a:lvl5pPr>
            <a:lvl6pPr marL="1344613" indent="-268288">
              <a:defRPr/>
            </a:lvl6pPr>
            <a:lvl7pPr marL="1616075" indent="-269875">
              <a:defRPr/>
            </a:lvl7pPr>
            <a:lvl8pPr marL="1885950" indent="-269875">
              <a:defRPr/>
            </a:lvl8pPr>
            <a:lvl9pPr marL="2152650" indent="-268288">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201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Picture - Moss">
    <p:bg>
      <p:bgPr>
        <a:solidFill>
          <a:schemeClr val="tx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34E8100-9C33-B14C-B76E-3F3D9377D872}"/>
              </a:ext>
            </a:extLst>
          </p:cNvPr>
          <p:cNvSpPr>
            <a:spLocks noGrp="1"/>
          </p:cNvSpPr>
          <p:nvPr>
            <p:ph type="pic" idx="13"/>
          </p:nvPr>
        </p:nvSpPr>
        <p:spPr>
          <a:xfrm>
            <a:off x="6413876" y="0"/>
            <a:ext cx="5778124" cy="6857999"/>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6" name="Slide Number Placeholder 5">
            <a:extLst>
              <a:ext uri="{FF2B5EF4-FFF2-40B4-BE49-F238E27FC236}">
                <a16:creationId xmlns:a16="http://schemas.microsoft.com/office/drawing/2014/main" id="{7696223D-78B3-1C47-8970-5B416E5E350E}"/>
              </a:ext>
            </a:extLst>
          </p:cNvPr>
          <p:cNvSpPr>
            <a:spLocks noGrp="1"/>
          </p:cNvSpPr>
          <p:nvPr>
            <p:ph type="sldNum" sz="quarter" idx="12"/>
          </p:nvPr>
        </p:nvSpPr>
        <p:spPr>
          <a:xfrm>
            <a:off x="4724400" y="6135438"/>
            <a:ext cx="2743200" cy="365125"/>
          </a:xfrm>
        </p:spPr>
        <p:txBody>
          <a:bodyPr/>
          <a:lstStyle>
            <a:lvl1pPr algn="ctr">
              <a:defRPr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DC5020EF-EDDB-904B-A135-0F9F729B781B}" type="slidenum">
              <a:rPr lang="en-FI" smtClean="0"/>
              <a:pPr/>
              <a:t>‹#›</a:t>
            </a:fld>
            <a:endParaRPr lang="en-FI"/>
          </a:p>
        </p:txBody>
      </p:sp>
      <p:pic>
        <p:nvPicPr>
          <p:cNvPr id="11" name="Google Shape;13;p2">
            <a:extLst>
              <a:ext uri="{FF2B5EF4-FFF2-40B4-BE49-F238E27FC236}">
                <a16:creationId xmlns:a16="http://schemas.microsoft.com/office/drawing/2014/main" id="{EB37B84D-685D-B345-8EE3-D096081F76B9}"/>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sp>
        <p:nvSpPr>
          <p:cNvPr id="12" name="Title 1">
            <a:extLst>
              <a:ext uri="{FF2B5EF4-FFF2-40B4-BE49-F238E27FC236}">
                <a16:creationId xmlns:a16="http://schemas.microsoft.com/office/drawing/2014/main" id="{0FE1CEA3-317F-A247-9FE1-105F7C3D0C85}"/>
              </a:ext>
            </a:extLst>
          </p:cNvPr>
          <p:cNvSpPr>
            <a:spLocks noGrp="1"/>
          </p:cNvSpPr>
          <p:nvPr>
            <p:ph type="title" hasCustomPrompt="1"/>
          </p:nvPr>
        </p:nvSpPr>
        <p:spPr>
          <a:xfrm>
            <a:off x="838200" y="646477"/>
            <a:ext cx="7403123" cy="1325563"/>
          </a:xfrm>
        </p:spPr>
        <p:txBody>
          <a:bodyPr>
            <a:normAutofit/>
          </a:bodyPr>
          <a:lstStyle>
            <a:lvl1pPr>
              <a:defRPr sz="5000">
                <a:solidFill>
                  <a:schemeClr val="bg1"/>
                </a:solidFill>
              </a:defRPr>
            </a:lvl1pPr>
          </a:lstStyle>
          <a:p>
            <a:r>
              <a:rPr lang="en-US"/>
              <a:t>CLICK TO EDIT MASTER TITLE STYLE</a:t>
            </a:r>
            <a:endParaRPr lang="en-FI"/>
          </a:p>
        </p:txBody>
      </p:sp>
      <p:sp>
        <p:nvSpPr>
          <p:cNvPr id="13" name="Content Placeholder 2">
            <a:extLst>
              <a:ext uri="{FF2B5EF4-FFF2-40B4-BE49-F238E27FC236}">
                <a16:creationId xmlns:a16="http://schemas.microsoft.com/office/drawing/2014/main" id="{5CAF431E-68F1-D046-B26D-279DABF6129D}"/>
              </a:ext>
            </a:extLst>
          </p:cNvPr>
          <p:cNvSpPr>
            <a:spLocks noGrp="1"/>
          </p:cNvSpPr>
          <p:nvPr>
            <p:ph idx="1"/>
          </p:nvPr>
        </p:nvSpPr>
        <p:spPr>
          <a:xfrm>
            <a:off x="838200" y="2106977"/>
            <a:ext cx="4735888" cy="36710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pic>
        <p:nvPicPr>
          <p:cNvPr id="14" name="Picture 13">
            <a:extLst>
              <a:ext uri="{FF2B5EF4-FFF2-40B4-BE49-F238E27FC236}">
                <a16:creationId xmlns:a16="http://schemas.microsoft.com/office/drawing/2014/main" id="{1FCD6FCE-2712-224A-8E8B-FC9AC6566676}"/>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3947032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B180-8973-4034-A49A-73EFA4CD870A}"/>
              </a:ext>
            </a:extLst>
          </p:cNvPr>
          <p:cNvSpPr>
            <a:spLocks noGrp="1"/>
          </p:cNvSpPr>
          <p:nvPr>
            <p:ph type="title"/>
          </p:nvPr>
        </p:nvSpPr>
        <p:spPr>
          <a:xfrm>
            <a:off x="695325" y="549275"/>
            <a:ext cx="5184775" cy="1367557"/>
          </a:xfrm>
        </p:spPr>
        <p:txBody>
          <a:bodyPr/>
          <a:lstStyle>
            <a:lvl1pPr>
              <a:defRPr>
                <a:solidFill>
                  <a:schemeClr val="tx2"/>
                </a:solidFill>
              </a:defRPr>
            </a:lvl1pPr>
          </a:lstStyle>
          <a:p>
            <a:r>
              <a:rPr lang="fi-FI"/>
              <a:t>Muokkaa ots. perustyyl. napsautt.</a:t>
            </a:r>
            <a:endParaRPr lang="en-US"/>
          </a:p>
        </p:txBody>
      </p:sp>
      <p:sp>
        <p:nvSpPr>
          <p:cNvPr id="23" name="Text Placeholder 22"/>
          <p:cNvSpPr>
            <a:spLocks noGrp="1"/>
          </p:cNvSpPr>
          <p:nvPr>
            <p:ph type="body" sz="quarter" idx="21" hasCustomPrompt="1"/>
          </p:nvPr>
        </p:nvSpPr>
        <p:spPr>
          <a:xfrm>
            <a:off x="695324" y="2205038"/>
            <a:ext cx="432013" cy="431874"/>
          </a:xfrm>
          <a:prstGeom prst="ellipse">
            <a:avLst/>
          </a:prstGeom>
          <a:ln w="6350">
            <a:solidFill>
              <a:schemeClr val="tx2"/>
            </a:solidFill>
          </a:ln>
        </p:spPr>
        <p:txBody>
          <a:bodyPr anchor="ctr" anchorCtr="0"/>
          <a:lstStyle>
            <a:lvl1pPr marL="0" indent="0" algn="ctr">
              <a:lnSpc>
                <a:spcPct val="100000"/>
              </a:lnSpc>
              <a:buFontTx/>
              <a:buNone/>
              <a:defRPr sz="1600" b="0">
                <a:solidFill>
                  <a:schemeClr val="tx2"/>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t>
            </a:r>
          </a:p>
        </p:txBody>
      </p:sp>
      <p:sp>
        <p:nvSpPr>
          <p:cNvPr id="24" name="Text Placeholder 22"/>
          <p:cNvSpPr>
            <a:spLocks noGrp="1"/>
          </p:cNvSpPr>
          <p:nvPr>
            <p:ph type="body" sz="quarter" idx="22"/>
          </p:nvPr>
        </p:nvSpPr>
        <p:spPr>
          <a:xfrm>
            <a:off x="1271465" y="2205038"/>
            <a:ext cx="4608636" cy="431874"/>
          </a:xfrm>
        </p:spPr>
        <p:txBody>
          <a:bodyPr anchor="ctr" anchorCtr="0"/>
          <a:lstStyle>
            <a:lvl1pPr marL="0" indent="0">
              <a:lnSpc>
                <a:spcPct val="100000"/>
              </a:lnSpc>
              <a:buFontTx/>
              <a:buNone/>
              <a:defRPr sz="1600"/>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fi-FI"/>
              <a:t>Muokkaa tekstin perustyylejä napsauttamalla</a:t>
            </a:r>
          </a:p>
        </p:txBody>
      </p:sp>
      <p:sp>
        <p:nvSpPr>
          <p:cNvPr id="25" name="Text Placeholder 22"/>
          <p:cNvSpPr>
            <a:spLocks noGrp="1"/>
          </p:cNvSpPr>
          <p:nvPr>
            <p:ph type="body" sz="quarter" idx="23" hasCustomPrompt="1"/>
          </p:nvPr>
        </p:nvSpPr>
        <p:spPr>
          <a:xfrm>
            <a:off x="695324" y="2780928"/>
            <a:ext cx="432013" cy="431874"/>
          </a:xfrm>
          <a:prstGeom prst="ellipse">
            <a:avLst/>
          </a:prstGeom>
          <a:ln w="6350">
            <a:solidFill>
              <a:schemeClr val="tx2"/>
            </a:solidFill>
          </a:ln>
        </p:spPr>
        <p:txBody>
          <a:bodyPr anchor="ctr" anchorCtr="0"/>
          <a:lstStyle>
            <a:lvl1pPr marL="0" indent="0" algn="ctr">
              <a:lnSpc>
                <a:spcPct val="100000"/>
              </a:lnSpc>
              <a:buFontTx/>
              <a:buNone/>
              <a:defRPr sz="1600" b="0">
                <a:solidFill>
                  <a:schemeClr val="tx2"/>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t>
            </a:r>
          </a:p>
        </p:txBody>
      </p:sp>
      <p:sp>
        <p:nvSpPr>
          <p:cNvPr id="26" name="Text Placeholder 22"/>
          <p:cNvSpPr>
            <a:spLocks noGrp="1"/>
          </p:cNvSpPr>
          <p:nvPr>
            <p:ph type="body" sz="quarter" idx="24"/>
          </p:nvPr>
        </p:nvSpPr>
        <p:spPr>
          <a:xfrm>
            <a:off x="1271465" y="2780928"/>
            <a:ext cx="4608636" cy="431874"/>
          </a:xfrm>
        </p:spPr>
        <p:txBody>
          <a:bodyPr anchor="ctr" anchorCtr="0"/>
          <a:lstStyle>
            <a:lvl1pPr marL="0" indent="0">
              <a:lnSpc>
                <a:spcPct val="100000"/>
              </a:lnSpc>
              <a:buFontTx/>
              <a:buNone/>
              <a:defRPr sz="1600"/>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fi-FI"/>
              <a:t>Muokkaa tekstin perustyylejä napsauttamalla</a:t>
            </a:r>
          </a:p>
        </p:txBody>
      </p:sp>
      <p:sp>
        <p:nvSpPr>
          <p:cNvPr id="27" name="Text Placeholder 22"/>
          <p:cNvSpPr>
            <a:spLocks noGrp="1"/>
          </p:cNvSpPr>
          <p:nvPr>
            <p:ph type="body" sz="quarter" idx="25" hasCustomPrompt="1"/>
          </p:nvPr>
        </p:nvSpPr>
        <p:spPr>
          <a:xfrm>
            <a:off x="695324" y="3356992"/>
            <a:ext cx="432013" cy="431874"/>
          </a:xfrm>
          <a:prstGeom prst="ellipse">
            <a:avLst/>
          </a:prstGeom>
          <a:ln w="6350">
            <a:solidFill>
              <a:schemeClr val="tx2"/>
            </a:solidFill>
          </a:ln>
        </p:spPr>
        <p:txBody>
          <a:bodyPr anchor="ctr" anchorCtr="0"/>
          <a:lstStyle>
            <a:lvl1pPr marL="0" indent="0" algn="ctr">
              <a:lnSpc>
                <a:spcPct val="100000"/>
              </a:lnSpc>
              <a:buFontTx/>
              <a:buNone/>
              <a:defRPr sz="1600" b="0">
                <a:solidFill>
                  <a:schemeClr val="tx2"/>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t>
            </a:r>
          </a:p>
        </p:txBody>
      </p:sp>
      <p:sp>
        <p:nvSpPr>
          <p:cNvPr id="28" name="Text Placeholder 22"/>
          <p:cNvSpPr>
            <a:spLocks noGrp="1"/>
          </p:cNvSpPr>
          <p:nvPr>
            <p:ph type="body" sz="quarter" idx="26"/>
          </p:nvPr>
        </p:nvSpPr>
        <p:spPr>
          <a:xfrm>
            <a:off x="1271465" y="3356992"/>
            <a:ext cx="4608636" cy="431874"/>
          </a:xfrm>
        </p:spPr>
        <p:txBody>
          <a:bodyPr anchor="ctr" anchorCtr="0"/>
          <a:lstStyle>
            <a:lvl1pPr marL="0" indent="0">
              <a:lnSpc>
                <a:spcPct val="100000"/>
              </a:lnSpc>
              <a:buFontTx/>
              <a:buNone/>
              <a:defRPr sz="1600"/>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fi-FI"/>
              <a:t>Muokkaa tekstin perustyylejä napsauttamalla</a:t>
            </a:r>
          </a:p>
        </p:txBody>
      </p:sp>
      <p:sp>
        <p:nvSpPr>
          <p:cNvPr id="29" name="Text Placeholder 22"/>
          <p:cNvSpPr>
            <a:spLocks noGrp="1"/>
          </p:cNvSpPr>
          <p:nvPr>
            <p:ph type="body" sz="quarter" idx="27" hasCustomPrompt="1"/>
          </p:nvPr>
        </p:nvSpPr>
        <p:spPr>
          <a:xfrm>
            <a:off x="695324" y="3933056"/>
            <a:ext cx="432013" cy="431874"/>
          </a:xfrm>
          <a:prstGeom prst="ellipse">
            <a:avLst/>
          </a:prstGeom>
          <a:ln w="6350">
            <a:solidFill>
              <a:schemeClr val="tx2"/>
            </a:solidFill>
          </a:ln>
        </p:spPr>
        <p:txBody>
          <a:bodyPr anchor="ctr" anchorCtr="0"/>
          <a:lstStyle>
            <a:lvl1pPr marL="0" indent="0" algn="ctr">
              <a:lnSpc>
                <a:spcPct val="100000"/>
              </a:lnSpc>
              <a:buFontTx/>
              <a:buNone/>
              <a:defRPr sz="1600" b="0">
                <a:solidFill>
                  <a:schemeClr val="tx2"/>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t>
            </a:r>
          </a:p>
        </p:txBody>
      </p:sp>
      <p:sp>
        <p:nvSpPr>
          <p:cNvPr id="30" name="Text Placeholder 22"/>
          <p:cNvSpPr>
            <a:spLocks noGrp="1"/>
          </p:cNvSpPr>
          <p:nvPr>
            <p:ph type="body" sz="quarter" idx="28"/>
          </p:nvPr>
        </p:nvSpPr>
        <p:spPr>
          <a:xfrm>
            <a:off x="1271465" y="3933056"/>
            <a:ext cx="4608636" cy="431874"/>
          </a:xfrm>
        </p:spPr>
        <p:txBody>
          <a:bodyPr anchor="ctr" anchorCtr="0"/>
          <a:lstStyle>
            <a:lvl1pPr marL="0" indent="0">
              <a:lnSpc>
                <a:spcPct val="100000"/>
              </a:lnSpc>
              <a:buFontTx/>
              <a:buNone/>
              <a:defRPr sz="1600"/>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fi-FI"/>
              <a:t>Muokkaa tekstin perustyylejä napsauttamalla</a:t>
            </a:r>
          </a:p>
        </p:txBody>
      </p:sp>
      <p:sp>
        <p:nvSpPr>
          <p:cNvPr id="31" name="Text Placeholder 22"/>
          <p:cNvSpPr>
            <a:spLocks noGrp="1"/>
          </p:cNvSpPr>
          <p:nvPr>
            <p:ph type="body" sz="quarter" idx="29" hasCustomPrompt="1"/>
          </p:nvPr>
        </p:nvSpPr>
        <p:spPr>
          <a:xfrm>
            <a:off x="695324" y="4509120"/>
            <a:ext cx="432013" cy="431874"/>
          </a:xfrm>
          <a:prstGeom prst="ellipse">
            <a:avLst/>
          </a:prstGeom>
          <a:ln w="6350">
            <a:solidFill>
              <a:schemeClr val="tx2"/>
            </a:solidFill>
          </a:ln>
        </p:spPr>
        <p:txBody>
          <a:bodyPr anchor="ctr" anchorCtr="0"/>
          <a:lstStyle>
            <a:lvl1pPr marL="0" indent="0" algn="ctr">
              <a:lnSpc>
                <a:spcPct val="100000"/>
              </a:lnSpc>
              <a:buFontTx/>
              <a:buNone/>
              <a:defRPr sz="1600" b="0">
                <a:solidFill>
                  <a:schemeClr val="tx2"/>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t>
            </a:r>
          </a:p>
        </p:txBody>
      </p:sp>
      <p:sp>
        <p:nvSpPr>
          <p:cNvPr id="32" name="Text Placeholder 22"/>
          <p:cNvSpPr>
            <a:spLocks noGrp="1"/>
          </p:cNvSpPr>
          <p:nvPr>
            <p:ph type="body" sz="quarter" idx="30"/>
          </p:nvPr>
        </p:nvSpPr>
        <p:spPr>
          <a:xfrm>
            <a:off x="1271465" y="4509120"/>
            <a:ext cx="4608636" cy="431874"/>
          </a:xfrm>
        </p:spPr>
        <p:txBody>
          <a:bodyPr anchor="ctr" anchorCtr="0"/>
          <a:lstStyle>
            <a:lvl1pPr marL="0" indent="0">
              <a:lnSpc>
                <a:spcPct val="100000"/>
              </a:lnSpc>
              <a:buFontTx/>
              <a:buNone/>
              <a:defRPr sz="1600"/>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fi-FI"/>
              <a:t>Muokkaa tekstin perustyylejä napsauttamalla</a:t>
            </a:r>
          </a:p>
        </p:txBody>
      </p:sp>
      <p:sp>
        <p:nvSpPr>
          <p:cNvPr id="33" name="Text Placeholder 22"/>
          <p:cNvSpPr>
            <a:spLocks noGrp="1"/>
          </p:cNvSpPr>
          <p:nvPr>
            <p:ph type="body" sz="quarter" idx="31" hasCustomPrompt="1"/>
          </p:nvPr>
        </p:nvSpPr>
        <p:spPr>
          <a:xfrm>
            <a:off x="695324" y="5085184"/>
            <a:ext cx="432013" cy="431874"/>
          </a:xfrm>
          <a:prstGeom prst="ellipse">
            <a:avLst/>
          </a:prstGeom>
          <a:ln w="6350">
            <a:solidFill>
              <a:schemeClr val="tx2"/>
            </a:solidFill>
          </a:ln>
        </p:spPr>
        <p:txBody>
          <a:bodyPr anchor="ctr" anchorCtr="0"/>
          <a:lstStyle>
            <a:lvl1pPr marL="0" indent="0" algn="ctr">
              <a:lnSpc>
                <a:spcPct val="100000"/>
              </a:lnSpc>
              <a:buFontTx/>
              <a:buNone/>
              <a:defRPr sz="1600" b="0">
                <a:solidFill>
                  <a:schemeClr val="tx2"/>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t>
            </a:r>
          </a:p>
        </p:txBody>
      </p:sp>
      <p:sp>
        <p:nvSpPr>
          <p:cNvPr id="34" name="Text Placeholder 22"/>
          <p:cNvSpPr>
            <a:spLocks noGrp="1"/>
          </p:cNvSpPr>
          <p:nvPr>
            <p:ph type="body" sz="quarter" idx="32"/>
          </p:nvPr>
        </p:nvSpPr>
        <p:spPr>
          <a:xfrm>
            <a:off x="1271465" y="5085184"/>
            <a:ext cx="4608636" cy="431874"/>
          </a:xfrm>
        </p:spPr>
        <p:txBody>
          <a:bodyPr anchor="ctr" anchorCtr="0"/>
          <a:lstStyle>
            <a:lvl1pPr marL="0" indent="0">
              <a:lnSpc>
                <a:spcPct val="100000"/>
              </a:lnSpc>
              <a:buFontTx/>
              <a:buNone/>
              <a:defRPr sz="1600"/>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fi-FI"/>
              <a:t>Muokkaa tekstin perustyylejä napsauttamalla</a:t>
            </a:r>
          </a:p>
        </p:txBody>
      </p:sp>
      <p:sp>
        <p:nvSpPr>
          <p:cNvPr id="3" name="Date Placeholder 2"/>
          <p:cNvSpPr>
            <a:spLocks noGrp="1"/>
          </p:cNvSpPr>
          <p:nvPr>
            <p:ph type="dt" sz="half" idx="33"/>
          </p:nvPr>
        </p:nvSpPr>
        <p:spPr/>
        <p:txBody>
          <a:bodyPr/>
          <a:lstStyle/>
          <a:p>
            <a:fld id="{DA3B3A21-0483-482A-831A-6EFBEC021A07}" type="datetime5">
              <a:rPr lang="en-US" smtClean="0"/>
              <a:t>3-May-24</a:t>
            </a:fld>
            <a:endParaRPr lang="en-US"/>
          </a:p>
        </p:txBody>
      </p:sp>
      <p:sp>
        <p:nvSpPr>
          <p:cNvPr id="4" name="Footer Placeholder 3"/>
          <p:cNvSpPr>
            <a:spLocks noGrp="1"/>
          </p:cNvSpPr>
          <p:nvPr>
            <p:ph type="ftr" sz="quarter" idx="34"/>
          </p:nvPr>
        </p:nvSpPr>
        <p:spPr/>
        <p:txBody>
          <a:bodyPr/>
          <a:lstStyle/>
          <a:p>
            <a:r>
              <a:rPr lang="en-US"/>
              <a:t>Presentation name</a:t>
            </a:r>
          </a:p>
        </p:txBody>
      </p:sp>
      <p:sp>
        <p:nvSpPr>
          <p:cNvPr id="8" name="Slide Number Placeholder 7"/>
          <p:cNvSpPr>
            <a:spLocks noGrp="1"/>
          </p:cNvSpPr>
          <p:nvPr>
            <p:ph type="sldNum" sz="quarter" idx="35"/>
          </p:nvPr>
        </p:nvSpPr>
        <p:spPr/>
        <p:txBody>
          <a:bodyPr/>
          <a:lstStyle/>
          <a:p>
            <a:fld id="{53423170-81E0-42FA-B462-EC61AB4B6581}" type="slidenum">
              <a:rPr lang="en-US" smtClean="0"/>
              <a:pPr/>
              <a:t>‹#›</a:t>
            </a:fld>
            <a:endParaRPr lang="en-US"/>
          </a:p>
        </p:txBody>
      </p:sp>
    </p:spTree>
    <p:extLst>
      <p:ext uri="{BB962C8B-B14F-4D97-AF65-F5344CB8AC3E}">
        <p14:creationId xmlns:p14="http://schemas.microsoft.com/office/powerpoint/2010/main" val="2859839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icture">
    <p:bg>
      <p:bgPr>
        <a:solidFill>
          <a:schemeClr val="accent5"/>
        </a:solidFill>
        <a:effectLst/>
      </p:bgPr>
    </p:bg>
    <p:spTree>
      <p:nvGrpSpPr>
        <p:cNvPr id="1" name=""/>
        <p:cNvGrpSpPr/>
        <p:nvPr/>
      </p:nvGrpSpPr>
      <p:grpSpPr>
        <a:xfrm>
          <a:off x="0" y="0"/>
          <a:ext cx="0" cy="0"/>
          <a:chOff x="0" y="0"/>
          <a:chExt cx="0" cy="0"/>
        </a:xfrm>
      </p:grpSpPr>
      <p:sp>
        <p:nvSpPr>
          <p:cNvPr id="20" name="Picture Placeholder 9"/>
          <p:cNvSpPr>
            <a:spLocks noGrp="1"/>
          </p:cNvSpPr>
          <p:nvPr>
            <p:ph type="pic" sz="quarter" idx="13"/>
          </p:nvPr>
        </p:nvSpPr>
        <p:spPr>
          <a:xfrm>
            <a:off x="6311900" y="0"/>
            <a:ext cx="5880100" cy="6858000"/>
          </a:xfrm>
          <a:solidFill>
            <a:schemeClr val="bg2"/>
          </a:solidFill>
        </p:spPr>
        <p:txBody>
          <a:bodyPr/>
          <a:lstStyle>
            <a:lvl1pPr marL="0" indent="0">
              <a:buFontTx/>
              <a:buNone/>
              <a:defRPr sz="1000"/>
            </a:lvl1pPr>
          </a:lstStyle>
          <a:p>
            <a:r>
              <a:rPr lang="fi-FI"/>
              <a:t>Lisää kuva napsauttamalla kuvaketta</a:t>
            </a:r>
          </a:p>
        </p:txBody>
      </p:sp>
      <p:sp>
        <p:nvSpPr>
          <p:cNvPr id="2" name="Title 1">
            <a:extLst>
              <a:ext uri="{FF2B5EF4-FFF2-40B4-BE49-F238E27FC236}">
                <a16:creationId xmlns:a16="http://schemas.microsoft.com/office/drawing/2014/main" id="{8343B180-8973-4034-A49A-73EFA4CD870A}"/>
              </a:ext>
            </a:extLst>
          </p:cNvPr>
          <p:cNvSpPr>
            <a:spLocks noGrp="1"/>
          </p:cNvSpPr>
          <p:nvPr>
            <p:ph type="title"/>
          </p:nvPr>
        </p:nvSpPr>
        <p:spPr>
          <a:xfrm>
            <a:off x="695325" y="549275"/>
            <a:ext cx="5184775" cy="1367557"/>
          </a:xfrm>
        </p:spPr>
        <p:txBody>
          <a:bodyPr/>
          <a:lstStyle>
            <a:lvl1pPr>
              <a:defRPr>
                <a:solidFill>
                  <a:schemeClr val="tx2"/>
                </a:solidFill>
              </a:defRPr>
            </a:lvl1pPr>
          </a:lstStyle>
          <a:p>
            <a:r>
              <a:rPr lang="fi-FI"/>
              <a:t>Muokkaa ots. perustyyl. napsautt.</a:t>
            </a:r>
            <a:endParaRPr lang="en-US"/>
          </a:p>
        </p:txBody>
      </p:sp>
      <p:sp>
        <p:nvSpPr>
          <p:cNvPr id="5" name="Date Placeholder 4">
            <a:extLst>
              <a:ext uri="{FF2B5EF4-FFF2-40B4-BE49-F238E27FC236}">
                <a16:creationId xmlns:a16="http://schemas.microsoft.com/office/drawing/2014/main" id="{4AD3B4FF-4837-4492-994A-B67D6A1B4779}"/>
              </a:ext>
            </a:extLst>
          </p:cNvPr>
          <p:cNvSpPr>
            <a:spLocks noGrp="1"/>
          </p:cNvSpPr>
          <p:nvPr>
            <p:ph type="dt" sz="half" idx="10"/>
          </p:nvPr>
        </p:nvSpPr>
        <p:spPr/>
        <p:txBody>
          <a:bodyPr/>
          <a:lstStyle>
            <a:lvl1pPr>
              <a:defRPr>
                <a:noFill/>
              </a:defRPr>
            </a:lvl1pPr>
          </a:lstStyle>
          <a:p>
            <a:fld id="{DFB99B53-CD55-41D5-B9E6-A9639C89424F}" type="datetime5">
              <a:rPr lang="en-US" smtClean="0"/>
              <a:t>3-May-24</a:t>
            </a:fld>
            <a:endParaRPr lang="en-US"/>
          </a:p>
        </p:txBody>
      </p:sp>
      <p:sp>
        <p:nvSpPr>
          <p:cNvPr id="6" name="Footer Placeholder 5">
            <a:extLst>
              <a:ext uri="{FF2B5EF4-FFF2-40B4-BE49-F238E27FC236}">
                <a16:creationId xmlns:a16="http://schemas.microsoft.com/office/drawing/2014/main" id="{D345A182-CC02-4322-AA63-DB3337FD8B37}"/>
              </a:ext>
            </a:extLst>
          </p:cNvPr>
          <p:cNvSpPr>
            <a:spLocks noGrp="1"/>
          </p:cNvSpPr>
          <p:nvPr>
            <p:ph type="ftr" sz="quarter" idx="11"/>
          </p:nvPr>
        </p:nvSpPr>
        <p:spPr/>
        <p:txBody>
          <a:bodyPr/>
          <a:lstStyle>
            <a:lvl1pPr>
              <a:defRPr>
                <a:noFill/>
              </a:defRPr>
            </a:lvl1pPr>
          </a:lstStyle>
          <a:p>
            <a:r>
              <a:rPr lang="en-US"/>
              <a:t>Presentation name</a:t>
            </a:r>
          </a:p>
        </p:txBody>
      </p:sp>
      <p:sp>
        <p:nvSpPr>
          <p:cNvPr id="7" name="Slide Number Placeholder 6">
            <a:extLst>
              <a:ext uri="{FF2B5EF4-FFF2-40B4-BE49-F238E27FC236}">
                <a16:creationId xmlns:a16="http://schemas.microsoft.com/office/drawing/2014/main" id="{1DC3A26D-9634-4273-9C61-D8149EAE76B8}"/>
              </a:ext>
            </a:extLst>
          </p:cNvPr>
          <p:cNvSpPr>
            <a:spLocks noGrp="1"/>
          </p:cNvSpPr>
          <p:nvPr>
            <p:ph type="sldNum" sz="quarter" idx="12"/>
          </p:nvPr>
        </p:nvSpPr>
        <p:spPr/>
        <p:txBody>
          <a:bodyPr/>
          <a:lstStyle>
            <a:lvl1pPr>
              <a:defRPr>
                <a:noFill/>
              </a:defRPr>
            </a:lvl1pPr>
          </a:lstStyle>
          <a:p>
            <a:fld id="{53423170-81E0-42FA-B462-EC61AB4B6581}" type="slidenum">
              <a:rPr lang="en-US" smtClean="0"/>
              <a:pPr/>
              <a:t>‹#›</a:t>
            </a:fld>
            <a:endParaRPr lang="en-US"/>
          </a:p>
        </p:txBody>
      </p:sp>
      <p:sp>
        <p:nvSpPr>
          <p:cNvPr id="21" name="Text Placeholder 2"/>
          <p:cNvSpPr>
            <a:spLocks noGrp="1"/>
          </p:cNvSpPr>
          <p:nvPr>
            <p:ph type="body" sz="quarter" idx="20"/>
          </p:nvPr>
        </p:nvSpPr>
        <p:spPr>
          <a:xfrm>
            <a:off x="10906275" y="6165188"/>
            <a:ext cx="590400" cy="288000"/>
          </a:xfrm>
          <a:blipFill>
            <a:blip r:embed="rId2"/>
            <a:stretch>
              <a:fillRect/>
            </a:stretch>
          </a:blipFill>
        </p:spPr>
        <p:txBody>
          <a:bodyPr/>
          <a:lstStyle>
            <a:lvl1pPr>
              <a:defRPr sz="100">
                <a:noFill/>
              </a:defRPr>
            </a:lvl1pPr>
          </a:lstStyle>
          <a:p>
            <a:pPr lvl="0"/>
            <a:r>
              <a:rPr lang="fi-FI"/>
              <a:t>Muokkaa tekstin perustyylejä napsauttamalla</a:t>
            </a:r>
          </a:p>
        </p:txBody>
      </p:sp>
      <p:sp>
        <p:nvSpPr>
          <p:cNvPr id="23" name="Text Placeholder 22"/>
          <p:cNvSpPr>
            <a:spLocks noGrp="1"/>
          </p:cNvSpPr>
          <p:nvPr>
            <p:ph type="body" sz="quarter" idx="21" hasCustomPrompt="1"/>
          </p:nvPr>
        </p:nvSpPr>
        <p:spPr>
          <a:xfrm>
            <a:off x="695324" y="2205038"/>
            <a:ext cx="432013" cy="431874"/>
          </a:xfrm>
          <a:prstGeom prst="ellipse">
            <a:avLst/>
          </a:prstGeom>
          <a:ln w="6350">
            <a:solidFill>
              <a:schemeClr val="tx2"/>
            </a:solidFill>
          </a:ln>
        </p:spPr>
        <p:txBody>
          <a:bodyPr anchor="ctr" anchorCtr="0"/>
          <a:lstStyle>
            <a:lvl1pPr marL="0" indent="0" algn="ctr">
              <a:lnSpc>
                <a:spcPct val="100000"/>
              </a:lnSpc>
              <a:buFontTx/>
              <a:buNone/>
              <a:defRPr sz="1600" b="0">
                <a:solidFill>
                  <a:schemeClr val="tx2"/>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t>
            </a:r>
          </a:p>
        </p:txBody>
      </p:sp>
      <p:sp>
        <p:nvSpPr>
          <p:cNvPr id="24" name="Text Placeholder 22"/>
          <p:cNvSpPr>
            <a:spLocks noGrp="1"/>
          </p:cNvSpPr>
          <p:nvPr>
            <p:ph type="body" sz="quarter" idx="22"/>
          </p:nvPr>
        </p:nvSpPr>
        <p:spPr>
          <a:xfrm>
            <a:off x="1271465" y="2205038"/>
            <a:ext cx="4608636" cy="431874"/>
          </a:xfrm>
        </p:spPr>
        <p:txBody>
          <a:bodyPr anchor="ctr" anchorCtr="0"/>
          <a:lstStyle>
            <a:lvl1pPr marL="0" indent="0">
              <a:lnSpc>
                <a:spcPct val="100000"/>
              </a:lnSpc>
              <a:buFontTx/>
              <a:buNone/>
              <a:defRPr sz="1600"/>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fi-FI"/>
              <a:t>Muokkaa tekstin perustyylejä napsauttamalla</a:t>
            </a:r>
          </a:p>
        </p:txBody>
      </p:sp>
      <p:sp>
        <p:nvSpPr>
          <p:cNvPr id="25" name="Text Placeholder 22"/>
          <p:cNvSpPr>
            <a:spLocks noGrp="1"/>
          </p:cNvSpPr>
          <p:nvPr>
            <p:ph type="body" sz="quarter" idx="23" hasCustomPrompt="1"/>
          </p:nvPr>
        </p:nvSpPr>
        <p:spPr>
          <a:xfrm>
            <a:off x="695324" y="2780928"/>
            <a:ext cx="432013" cy="431874"/>
          </a:xfrm>
          <a:prstGeom prst="ellipse">
            <a:avLst/>
          </a:prstGeom>
          <a:ln w="6350">
            <a:solidFill>
              <a:schemeClr val="tx2"/>
            </a:solidFill>
          </a:ln>
        </p:spPr>
        <p:txBody>
          <a:bodyPr anchor="ctr" anchorCtr="0"/>
          <a:lstStyle>
            <a:lvl1pPr marL="0" indent="0" algn="ctr">
              <a:lnSpc>
                <a:spcPct val="100000"/>
              </a:lnSpc>
              <a:buFontTx/>
              <a:buNone/>
              <a:defRPr sz="1600" b="0">
                <a:solidFill>
                  <a:schemeClr val="tx2"/>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t>
            </a:r>
          </a:p>
        </p:txBody>
      </p:sp>
      <p:sp>
        <p:nvSpPr>
          <p:cNvPr id="26" name="Text Placeholder 22"/>
          <p:cNvSpPr>
            <a:spLocks noGrp="1"/>
          </p:cNvSpPr>
          <p:nvPr>
            <p:ph type="body" sz="quarter" idx="24"/>
          </p:nvPr>
        </p:nvSpPr>
        <p:spPr>
          <a:xfrm>
            <a:off x="1271465" y="2780928"/>
            <a:ext cx="4608636" cy="431874"/>
          </a:xfrm>
        </p:spPr>
        <p:txBody>
          <a:bodyPr anchor="ctr" anchorCtr="0"/>
          <a:lstStyle>
            <a:lvl1pPr marL="0" indent="0">
              <a:lnSpc>
                <a:spcPct val="100000"/>
              </a:lnSpc>
              <a:buFontTx/>
              <a:buNone/>
              <a:defRPr sz="1600"/>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fi-FI"/>
              <a:t>Muokkaa tekstin perustyylejä napsauttamalla</a:t>
            </a:r>
          </a:p>
        </p:txBody>
      </p:sp>
      <p:sp>
        <p:nvSpPr>
          <p:cNvPr id="27" name="Text Placeholder 22"/>
          <p:cNvSpPr>
            <a:spLocks noGrp="1"/>
          </p:cNvSpPr>
          <p:nvPr>
            <p:ph type="body" sz="quarter" idx="25" hasCustomPrompt="1"/>
          </p:nvPr>
        </p:nvSpPr>
        <p:spPr>
          <a:xfrm>
            <a:off x="695324" y="3356992"/>
            <a:ext cx="432013" cy="431874"/>
          </a:xfrm>
          <a:prstGeom prst="ellipse">
            <a:avLst/>
          </a:prstGeom>
          <a:ln w="6350">
            <a:solidFill>
              <a:schemeClr val="tx2"/>
            </a:solidFill>
          </a:ln>
        </p:spPr>
        <p:txBody>
          <a:bodyPr anchor="ctr" anchorCtr="0"/>
          <a:lstStyle>
            <a:lvl1pPr marL="0" indent="0" algn="ctr">
              <a:lnSpc>
                <a:spcPct val="100000"/>
              </a:lnSpc>
              <a:buFontTx/>
              <a:buNone/>
              <a:defRPr sz="1600" b="0">
                <a:solidFill>
                  <a:schemeClr val="tx2"/>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t>
            </a:r>
          </a:p>
        </p:txBody>
      </p:sp>
      <p:sp>
        <p:nvSpPr>
          <p:cNvPr id="28" name="Text Placeholder 22"/>
          <p:cNvSpPr>
            <a:spLocks noGrp="1"/>
          </p:cNvSpPr>
          <p:nvPr>
            <p:ph type="body" sz="quarter" idx="26"/>
          </p:nvPr>
        </p:nvSpPr>
        <p:spPr>
          <a:xfrm>
            <a:off x="1271465" y="3356992"/>
            <a:ext cx="4608636" cy="431874"/>
          </a:xfrm>
        </p:spPr>
        <p:txBody>
          <a:bodyPr anchor="ctr" anchorCtr="0"/>
          <a:lstStyle>
            <a:lvl1pPr marL="0" indent="0">
              <a:lnSpc>
                <a:spcPct val="100000"/>
              </a:lnSpc>
              <a:buFontTx/>
              <a:buNone/>
              <a:defRPr sz="1600"/>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fi-FI"/>
              <a:t>Muokkaa tekstin perustyylejä napsauttamalla</a:t>
            </a:r>
          </a:p>
        </p:txBody>
      </p:sp>
      <p:sp>
        <p:nvSpPr>
          <p:cNvPr id="29" name="Text Placeholder 22"/>
          <p:cNvSpPr>
            <a:spLocks noGrp="1"/>
          </p:cNvSpPr>
          <p:nvPr>
            <p:ph type="body" sz="quarter" idx="27" hasCustomPrompt="1"/>
          </p:nvPr>
        </p:nvSpPr>
        <p:spPr>
          <a:xfrm>
            <a:off x="695324" y="3933056"/>
            <a:ext cx="432013" cy="431874"/>
          </a:xfrm>
          <a:prstGeom prst="ellipse">
            <a:avLst/>
          </a:prstGeom>
          <a:ln w="6350">
            <a:solidFill>
              <a:schemeClr val="tx2"/>
            </a:solidFill>
          </a:ln>
        </p:spPr>
        <p:txBody>
          <a:bodyPr anchor="ctr" anchorCtr="0"/>
          <a:lstStyle>
            <a:lvl1pPr marL="0" indent="0" algn="ctr">
              <a:lnSpc>
                <a:spcPct val="100000"/>
              </a:lnSpc>
              <a:buFontTx/>
              <a:buNone/>
              <a:defRPr sz="1600" b="0">
                <a:solidFill>
                  <a:schemeClr val="tx2"/>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t>
            </a:r>
          </a:p>
        </p:txBody>
      </p:sp>
      <p:sp>
        <p:nvSpPr>
          <p:cNvPr id="30" name="Text Placeholder 22"/>
          <p:cNvSpPr>
            <a:spLocks noGrp="1"/>
          </p:cNvSpPr>
          <p:nvPr>
            <p:ph type="body" sz="quarter" idx="28"/>
          </p:nvPr>
        </p:nvSpPr>
        <p:spPr>
          <a:xfrm>
            <a:off x="1271465" y="3933056"/>
            <a:ext cx="4608636" cy="431874"/>
          </a:xfrm>
        </p:spPr>
        <p:txBody>
          <a:bodyPr anchor="ctr" anchorCtr="0"/>
          <a:lstStyle>
            <a:lvl1pPr marL="0" indent="0">
              <a:lnSpc>
                <a:spcPct val="100000"/>
              </a:lnSpc>
              <a:buFontTx/>
              <a:buNone/>
              <a:defRPr sz="1600"/>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fi-FI"/>
              <a:t>Muokkaa tekstin perustyylejä napsauttamalla</a:t>
            </a:r>
          </a:p>
        </p:txBody>
      </p:sp>
      <p:sp>
        <p:nvSpPr>
          <p:cNvPr id="31" name="Text Placeholder 22"/>
          <p:cNvSpPr>
            <a:spLocks noGrp="1"/>
          </p:cNvSpPr>
          <p:nvPr>
            <p:ph type="body" sz="quarter" idx="29" hasCustomPrompt="1"/>
          </p:nvPr>
        </p:nvSpPr>
        <p:spPr>
          <a:xfrm>
            <a:off x="695324" y="4509120"/>
            <a:ext cx="432013" cy="431874"/>
          </a:xfrm>
          <a:prstGeom prst="ellipse">
            <a:avLst/>
          </a:prstGeom>
          <a:ln w="6350">
            <a:solidFill>
              <a:schemeClr val="tx2"/>
            </a:solidFill>
          </a:ln>
        </p:spPr>
        <p:txBody>
          <a:bodyPr anchor="ctr" anchorCtr="0"/>
          <a:lstStyle>
            <a:lvl1pPr marL="0" indent="0" algn="ctr">
              <a:lnSpc>
                <a:spcPct val="100000"/>
              </a:lnSpc>
              <a:buFontTx/>
              <a:buNone/>
              <a:defRPr sz="1600" b="0">
                <a:solidFill>
                  <a:schemeClr val="tx2"/>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t>
            </a:r>
          </a:p>
        </p:txBody>
      </p:sp>
      <p:sp>
        <p:nvSpPr>
          <p:cNvPr id="32" name="Text Placeholder 22"/>
          <p:cNvSpPr>
            <a:spLocks noGrp="1"/>
          </p:cNvSpPr>
          <p:nvPr>
            <p:ph type="body" sz="quarter" idx="30"/>
          </p:nvPr>
        </p:nvSpPr>
        <p:spPr>
          <a:xfrm>
            <a:off x="1271465" y="4509120"/>
            <a:ext cx="4608636" cy="431874"/>
          </a:xfrm>
        </p:spPr>
        <p:txBody>
          <a:bodyPr anchor="ctr" anchorCtr="0"/>
          <a:lstStyle>
            <a:lvl1pPr marL="0" indent="0">
              <a:lnSpc>
                <a:spcPct val="100000"/>
              </a:lnSpc>
              <a:buFontTx/>
              <a:buNone/>
              <a:defRPr sz="1600"/>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fi-FI"/>
              <a:t>Muokkaa tekstin perustyylejä napsauttamalla</a:t>
            </a:r>
          </a:p>
        </p:txBody>
      </p:sp>
      <p:sp>
        <p:nvSpPr>
          <p:cNvPr id="33" name="Text Placeholder 22"/>
          <p:cNvSpPr>
            <a:spLocks noGrp="1"/>
          </p:cNvSpPr>
          <p:nvPr>
            <p:ph type="body" sz="quarter" idx="31" hasCustomPrompt="1"/>
          </p:nvPr>
        </p:nvSpPr>
        <p:spPr>
          <a:xfrm>
            <a:off x="695324" y="5085184"/>
            <a:ext cx="432013" cy="431874"/>
          </a:xfrm>
          <a:prstGeom prst="ellipse">
            <a:avLst/>
          </a:prstGeom>
          <a:ln w="6350">
            <a:solidFill>
              <a:schemeClr val="tx2"/>
            </a:solidFill>
          </a:ln>
        </p:spPr>
        <p:txBody>
          <a:bodyPr anchor="ctr" anchorCtr="0"/>
          <a:lstStyle>
            <a:lvl1pPr marL="0" indent="0" algn="ctr">
              <a:lnSpc>
                <a:spcPct val="100000"/>
              </a:lnSpc>
              <a:buFontTx/>
              <a:buNone/>
              <a:defRPr sz="1600" b="0">
                <a:solidFill>
                  <a:schemeClr val="tx2"/>
                </a:solidFill>
              </a:defRPr>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en-US"/>
              <a:t>#</a:t>
            </a:r>
          </a:p>
        </p:txBody>
      </p:sp>
      <p:sp>
        <p:nvSpPr>
          <p:cNvPr id="34" name="Text Placeholder 22"/>
          <p:cNvSpPr>
            <a:spLocks noGrp="1"/>
          </p:cNvSpPr>
          <p:nvPr>
            <p:ph type="body" sz="quarter" idx="32"/>
          </p:nvPr>
        </p:nvSpPr>
        <p:spPr>
          <a:xfrm>
            <a:off x="1271465" y="5085184"/>
            <a:ext cx="4608636" cy="431874"/>
          </a:xfrm>
        </p:spPr>
        <p:txBody>
          <a:bodyPr anchor="ctr" anchorCtr="0"/>
          <a:lstStyle>
            <a:lvl1pPr marL="0" indent="0">
              <a:lnSpc>
                <a:spcPct val="100000"/>
              </a:lnSpc>
              <a:buFontTx/>
              <a:buNone/>
              <a:defRPr sz="1600"/>
            </a:lvl1pPr>
            <a:lvl2pPr marL="0" indent="0">
              <a:lnSpc>
                <a:spcPct val="100000"/>
              </a:lnSpc>
              <a:buFontTx/>
              <a:buNone/>
              <a:defRPr sz="1600"/>
            </a:lvl2pPr>
            <a:lvl3pPr marL="0" indent="0">
              <a:lnSpc>
                <a:spcPct val="100000"/>
              </a:lnSpc>
              <a:buFontTx/>
              <a:buNone/>
              <a:defRPr sz="1600"/>
            </a:lvl3pPr>
            <a:lvl4pPr marL="0" indent="0">
              <a:lnSpc>
                <a:spcPct val="100000"/>
              </a:lnSpc>
              <a:buFontTx/>
              <a:buNone/>
              <a:defRPr sz="1600"/>
            </a:lvl4pPr>
            <a:lvl5pPr marL="0" indent="0">
              <a:lnSpc>
                <a:spcPct val="100000"/>
              </a:lnSpc>
              <a:buFontTx/>
              <a:buNone/>
              <a:defRPr sz="1600"/>
            </a:lvl5pPr>
            <a:lvl6pPr marL="0" indent="0">
              <a:lnSpc>
                <a:spcPct val="100000"/>
              </a:lnSpc>
              <a:buFontTx/>
              <a:buNone/>
              <a:defRPr sz="1600"/>
            </a:lvl6pPr>
            <a:lvl7pPr marL="0" indent="0">
              <a:lnSpc>
                <a:spcPct val="100000"/>
              </a:lnSpc>
              <a:buFontTx/>
              <a:buNone/>
              <a:defRPr sz="1600"/>
            </a:lvl7pPr>
            <a:lvl8pPr marL="0" indent="0">
              <a:lnSpc>
                <a:spcPct val="100000"/>
              </a:lnSpc>
              <a:buFontTx/>
              <a:buNone/>
              <a:defRPr sz="1600"/>
            </a:lvl8pPr>
            <a:lvl9pPr marL="0" indent="0">
              <a:lnSpc>
                <a:spcPct val="100000"/>
              </a:lnSpc>
              <a:buFontTx/>
              <a:buNone/>
              <a:defRPr sz="1600"/>
            </a:lvl9pPr>
          </a:lstStyle>
          <a:p>
            <a:pPr lvl="0"/>
            <a:r>
              <a:rPr lang="fi-FI"/>
              <a:t>Muokkaa tekstin perustyylejä napsauttamalla</a:t>
            </a:r>
          </a:p>
        </p:txBody>
      </p:sp>
    </p:spTree>
    <p:extLst>
      <p:ext uri="{BB962C8B-B14F-4D97-AF65-F5344CB8AC3E}">
        <p14:creationId xmlns:p14="http://schemas.microsoft.com/office/powerpoint/2010/main" val="1156335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41A9C-670A-4CC0-9BE3-D81F1888190E}" type="datetime5">
              <a:rPr lang="en-US" smtClean="0"/>
              <a:t>3-May-24</a:t>
            </a:fld>
            <a:endParaRPr lang="en-US"/>
          </a:p>
        </p:txBody>
      </p:sp>
      <p:sp>
        <p:nvSpPr>
          <p:cNvPr id="3" name="Footer Placeholder 2"/>
          <p:cNvSpPr>
            <a:spLocks noGrp="1"/>
          </p:cNvSpPr>
          <p:nvPr>
            <p:ph type="ftr" sz="quarter" idx="11"/>
          </p:nvPr>
        </p:nvSpPr>
        <p:spPr/>
        <p:txBody>
          <a:bodyPr/>
          <a:lstStyle/>
          <a:p>
            <a:r>
              <a:rPr lang="en-US"/>
              <a:t>Presentation name</a:t>
            </a:r>
          </a:p>
        </p:txBody>
      </p:sp>
      <p:sp>
        <p:nvSpPr>
          <p:cNvPr id="9" name="Slide Number Placeholder 8"/>
          <p:cNvSpPr>
            <a:spLocks noGrp="1"/>
          </p:cNvSpPr>
          <p:nvPr>
            <p:ph type="sldNum" sz="quarter" idx="12"/>
          </p:nvPr>
        </p:nvSpPr>
        <p:spPr/>
        <p:txBody>
          <a:bodyPr/>
          <a:lstStyle/>
          <a:p>
            <a:fld id="{53423170-81E0-42FA-B462-EC61AB4B6581}" type="slidenum">
              <a:rPr lang="en-US" smtClean="0"/>
              <a:pPr/>
              <a:t>‹#›</a:t>
            </a:fld>
            <a:endParaRPr lang="en-US"/>
          </a:p>
        </p:txBody>
      </p:sp>
      <p:sp>
        <p:nvSpPr>
          <p:cNvPr id="12" name="Title 1">
            <a:extLst>
              <a:ext uri="{FF2B5EF4-FFF2-40B4-BE49-F238E27FC236}">
                <a16:creationId xmlns:a16="http://schemas.microsoft.com/office/drawing/2014/main" id="{E3671CA3-1656-4C40-A3B0-C9A6E9FFE12C}"/>
              </a:ext>
            </a:extLst>
          </p:cNvPr>
          <p:cNvSpPr>
            <a:spLocks noGrp="1"/>
          </p:cNvSpPr>
          <p:nvPr>
            <p:ph type="ctrTitle"/>
          </p:nvPr>
        </p:nvSpPr>
        <p:spPr>
          <a:xfrm>
            <a:off x="695325" y="2204864"/>
            <a:ext cx="10801350" cy="2448272"/>
          </a:xfrm>
        </p:spPr>
        <p:txBody>
          <a:bodyPr tIns="144000" anchor="ctr" anchorCtr="0"/>
          <a:lstStyle>
            <a:lvl1pPr algn="ctr">
              <a:defRPr sz="6000">
                <a:solidFill>
                  <a:schemeClr val="accent3"/>
                </a:solidFill>
              </a:defRPr>
            </a:lvl1pPr>
          </a:lstStyle>
          <a:p>
            <a:r>
              <a:rPr lang="fi-FI"/>
              <a:t>Muokkaa ots. perustyyl. napsautt.</a:t>
            </a:r>
            <a:endParaRPr lang="en-US"/>
          </a:p>
        </p:txBody>
      </p:sp>
      <p:sp>
        <p:nvSpPr>
          <p:cNvPr id="13" name="Subtitle 2">
            <a:extLst>
              <a:ext uri="{FF2B5EF4-FFF2-40B4-BE49-F238E27FC236}">
                <a16:creationId xmlns:a16="http://schemas.microsoft.com/office/drawing/2014/main" id="{35C1E4B4-60DB-4F94-95F5-AEC9D6BB3808}"/>
              </a:ext>
            </a:extLst>
          </p:cNvPr>
          <p:cNvSpPr>
            <a:spLocks noGrp="1"/>
          </p:cNvSpPr>
          <p:nvPr>
            <p:ph type="subTitle" idx="1"/>
          </p:nvPr>
        </p:nvSpPr>
        <p:spPr>
          <a:xfrm>
            <a:off x="695325" y="4941168"/>
            <a:ext cx="10801350" cy="864320"/>
          </a:xfrm>
        </p:spPr>
        <p:txBody>
          <a:bodyPr/>
          <a:lstStyle>
            <a:lvl1pPr marL="0" indent="0" algn="ctr">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1383509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Moss">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34B22E1-26E7-4B6D-B2CB-3E3DAC520751}"/>
              </a:ext>
            </a:extLst>
          </p:cNvPr>
          <p:cNvSpPr>
            <a:spLocks noGrp="1"/>
          </p:cNvSpPr>
          <p:nvPr>
            <p:ph type="dt" sz="half" idx="10"/>
          </p:nvPr>
        </p:nvSpPr>
        <p:spPr/>
        <p:txBody>
          <a:bodyPr/>
          <a:lstStyle>
            <a:lvl1pPr>
              <a:defRPr>
                <a:solidFill>
                  <a:schemeClr val="bg1"/>
                </a:solidFill>
              </a:defRPr>
            </a:lvl1pPr>
          </a:lstStyle>
          <a:p>
            <a:fld id="{C64007F3-FC9A-4EF2-82B7-0B0EFFBCA38E}" type="datetime5">
              <a:rPr lang="en-US" smtClean="0"/>
              <a:t>3-May-24</a:t>
            </a:fld>
            <a:endParaRPr lang="en-US"/>
          </a:p>
        </p:txBody>
      </p:sp>
      <p:sp>
        <p:nvSpPr>
          <p:cNvPr id="5" name="Footer Placeholder 4">
            <a:extLst>
              <a:ext uri="{FF2B5EF4-FFF2-40B4-BE49-F238E27FC236}">
                <a16:creationId xmlns:a16="http://schemas.microsoft.com/office/drawing/2014/main" id="{FE07257B-E710-4230-9568-04E7D08DA29A}"/>
              </a:ext>
            </a:extLst>
          </p:cNvPr>
          <p:cNvSpPr>
            <a:spLocks noGrp="1"/>
          </p:cNvSpPr>
          <p:nvPr>
            <p:ph type="ftr" sz="quarter" idx="11"/>
          </p:nvPr>
        </p:nvSpPr>
        <p:spPr/>
        <p:txBody>
          <a:bodyPr/>
          <a:lstStyle>
            <a:lvl1pPr>
              <a:defRPr>
                <a:solidFill>
                  <a:schemeClr val="bg1"/>
                </a:solidFill>
              </a:defRPr>
            </a:lvl1pPr>
          </a:lstStyle>
          <a:p>
            <a:r>
              <a:rPr lang="en-US"/>
              <a:t>Presentation name</a:t>
            </a:r>
          </a:p>
        </p:txBody>
      </p:sp>
      <p:sp>
        <p:nvSpPr>
          <p:cNvPr id="6" name="Slide Number Placeholder 5">
            <a:extLst>
              <a:ext uri="{FF2B5EF4-FFF2-40B4-BE49-F238E27FC236}">
                <a16:creationId xmlns:a16="http://schemas.microsoft.com/office/drawing/2014/main" id="{FC2B5CC6-168B-4819-A9CD-B1FBCC96EB9B}"/>
              </a:ext>
            </a:extLst>
          </p:cNvPr>
          <p:cNvSpPr>
            <a:spLocks noGrp="1"/>
          </p:cNvSpPr>
          <p:nvPr>
            <p:ph type="sldNum" sz="quarter" idx="12"/>
          </p:nvPr>
        </p:nvSpPr>
        <p:spPr/>
        <p:txBody>
          <a:bodyPr/>
          <a:lstStyle>
            <a:lvl1pPr>
              <a:defRPr>
                <a:solidFill>
                  <a:schemeClr val="bg1"/>
                </a:solidFill>
              </a:defRPr>
            </a:lvl1pPr>
          </a:lstStyle>
          <a:p>
            <a:fld id="{53423170-81E0-42FA-B462-EC61AB4B6581}" type="slidenum">
              <a:rPr lang="en-US" smtClean="0"/>
              <a:pPr/>
              <a:t>‹#›</a:t>
            </a:fld>
            <a:endParaRPr lang="en-US"/>
          </a:p>
        </p:txBody>
      </p:sp>
      <p:sp>
        <p:nvSpPr>
          <p:cNvPr id="10" name="Freeform 6"/>
          <p:cNvSpPr>
            <a:spLocks noChangeAspect="1" noEditPoints="1"/>
          </p:cNvSpPr>
          <p:nvPr userDrawn="1"/>
        </p:nvSpPr>
        <p:spPr bwMode="auto">
          <a:xfrm>
            <a:off x="695325" y="6164725"/>
            <a:ext cx="1518810" cy="288000"/>
          </a:xfrm>
          <a:custGeom>
            <a:avLst/>
            <a:gdLst>
              <a:gd name="T0" fmla="*/ 3261 w 3681"/>
              <a:gd name="T1" fmla="*/ 14 h 698"/>
              <a:gd name="T2" fmla="*/ 1996 w 3681"/>
              <a:gd name="T3" fmla="*/ 116 h 698"/>
              <a:gd name="T4" fmla="*/ 1857 w 3681"/>
              <a:gd name="T5" fmla="*/ 166 h 698"/>
              <a:gd name="T6" fmla="*/ 1772 w 3681"/>
              <a:gd name="T7" fmla="*/ 256 h 698"/>
              <a:gd name="T8" fmla="*/ 1750 w 3681"/>
              <a:gd name="T9" fmla="*/ 362 h 698"/>
              <a:gd name="T10" fmla="*/ 1791 w 3681"/>
              <a:gd name="T11" fmla="*/ 472 h 698"/>
              <a:gd name="T12" fmla="*/ 1893 w 3681"/>
              <a:gd name="T13" fmla="*/ 552 h 698"/>
              <a:gd name="T14" fmla="*/ 2047 w 3681"/>
              <a:gd name="T15" fmla="*/ 586 h 698"/>
              <a:gd name="T16" fmla="*/ 2209 w 3681"/>
              <a:gd name="T17" fmla="*/ 563 h 698"/>
              <a:gd name="T18" fmla="*/ 2322 w 3681"/>
              <a:gd name="T19" fmla="*/ 491 h 698"/>
              <a:gd name="T20" fmla="*/ 2373 w 3681"/>
              <a:gd name="T21" fmla="*/ 397 h 698"/>
              <a:gd name="T22" fmla="*/ 2366 w 3681"/>
              <a:gd name="T23" fmla="*/ 278 h 698"/>
              <a:gd name="T24" fmla="*/ 2294 w 3681"/>
              <a:gd name="T25" fmla="*/ 181 h 698"/>
              <a:gd name="T26" fmla="*/ 2165 w 3681"/>
              <a:gd name="T27" fmla="*/ 122 h 698"/>
              <a:gd name="T28" fmla="*/ 2132 w 3681"/>
              <a:gd name="T29" fmla="*/ 4 h 698"/>
              <a:gd name="T30" fmla="*/ 2264 w 3681"/>
              <a:gd name="T31" fmla="*/ 36 h 698"/>
              <a:gd name="T32" fmla="*/ 2397 w 3681"/>
              <a:gd name="T33" fmla="*/ 123 h 698"/>
              <a:gd name="T34" fmla="*/ 2478 w 3681"/>
              <a:gd name="T35" fmla="*/ 258 h 698"/>
              <a:gd name="T36" fmla="*/ 2482 w 3681"/>
              <a:gd name="T37" fmla="*/ 422 h 698"/>
              <a:gd name="T38" fmla="*/ 2421 w 3681"/>
              <a:gd name="T39" fmla="*/ 549 h 698"/>
              <a:gd name="T40" fmla="*/ 2308 w 3681"/>
              <a:gd name="T41" fmla="*/ 641 h 698"/>
              <a:gd name="T42" fmla="*/ 2110 w 3681"/>
              <a:gd name="T43" fmla="*/ 696 h 698"/>
              <a:gd name="T44" fmla="*/ 1913 w 3681"/>
              <a:gd name="T45" fmla="*/ 678 h 698"/>
              <a:gd name="T46" fmla="*/ 1789 w 3681"/>
              <a:gd name="T47" fmla="*/ 622 h 698"/>
              <a:gd name="T48" fmla="*/ 1678 w 3681"/>
              <a:gd name="T49" fmla="*/ 505 h 698"/>
              <a:gd name="T50" fmla="*/ 1639 w 3681"/>
              <a:gd name="T51" fmla="*/ 368 h 698"/>
              <a:gd name="T52" fmla="*/ 1670 w 3681"/>
              <a:gd name="T53" fmla="*/ 209 h 698"/>
              <a:gd name="T54" fmla="*/ 1759 w 3681"/>
              <a:gd name="T55" fmla="*/ 98 h 698"/>
              <a:gd name="T56" fmla="*/ 1913 w 3681"/>
              <a:gd name="T57" fmla="*/ 20 h 698"/>
              <a:gd name="T58" fmla="*/ 829 w 3681"/>
              <a:gd name="T59" fmla="*/ 390 h 698"/>
              <a:gd name="T60" fmla="*/ 878 w 3681"/>
              <a:gd name="T61" fmla="*/ 488 h 698"/>
              <a:gd name="T62" fmla="*/ 980 w 3681"/>
              <a:gd name="T63" fmla="*/ 557 h 698"/>
              <a:gd name="T64" fmla="*/ 1123 w 3681"/>
              <a:gd name="T65" fmla="*/ 586 h 698"/>
              <a:gd name="T66" fmla="*/ 1272 w 3681"/>
              <a:gd name="T67" fmla="*/ 567 h 698"/>
              <a:gd name="T68" fmla="*/ 1388 w 3681"/>
              <a:gd name="T69" fmla="*/ 499 h 698"/>
              <a:gd name="T70" fmla="*/ 1530 w 3681"/>
              <a:gd name="T71" fmla="*/ 497 h 698"/>
              <a:gd name="T72" fmla="*/ 1457 w 3681"/>
              <a:gd name="T73" fmla="*/ 590 h 698"/>
              <a:gd name="T74" fmla="*/ 1331 w 3681"/>
              <a:gd name="T75" fmla="*/ 665 h 698"/>
              <a:gd name="T76" fmla="*/ 1198 w 3681"/>
              <a:gd name="T77" fmla="*/ 695 h 698"/>
              <a:gd name="T78" fmla="*/ 1009 w 3681"/>
              <a:gd name="T79" fmla="*/ 683 h 698"/>
              <a:gd name="T80" fmla="*/ 879 w 3681"/>
              <a:gd name="T81" fmla="*/ 632 h 698"/>
              <a:gd name="T82" fmla="*/ 762 w 3681"/>
              <a:gd name="T83" fmla="*/ 520 h 698"/>
              <a:gd name="T84" fmla="*/ 714 w 3681"/>
              <a:gd name="T85" fmla="*/ 377 h 698"/>
              <a:gd name="T86" fmla="*/ 737 w 3681"/>
              <a:gd name="T87" fmla="*/ 225 h 698"/>
              <a:gd name="T88" fmla="*/ 819 w 3681"/>
              <a:gd name="T89" fmla="*/ 110 h 698"/>
              <a:gd name="T90" fmla="*/ 969 w 3681"/>
              <a:gd name="T91" fmla="*/ 26 h 698"/>
              <a:gd name="T92" fmla="*/ 1185 w 3681"/>
              <a:gd name="T93" fmla="*/ 1 h 698"/>
              <a:gd name="T94" fmla="*/ 1330 w 3681"/>
              <a:gd name="T95" fmla="*/ 33 h 698"/>
              <a:gd name="T96" fmla="*/ 1459 w 3681"/>
              <a:gd name="T97" fmla="*/ 110 h 698"/>
              <a:gd name="T98" fmla="*/ 1548 w 3681"/>
              <a:gd name="T99" fmla="*/ 241 h 698"/>
              <a:gd name="T100" fmla="*/ 1566 w 3681"/>
              <a:gd name="T101" fmla="*/ 379 h 698"/>
              <a:gd name="T102" fmla="*/ 1402 w 3681"/>
              <a:gd name="T103" fmla="*/ 213 h 698"/>
              <a:gd name="T104" fmla="*/ 1284 w 3681"/>
              <a:gd name="T105" fmla="*/ 135 h 698"/>
              <a:gd name="T106" fmla="*/ 1140 w 3681"/>
              <a:gd name="T107" fmla="*/ 112 h 698"/>
              <a:gd name="T108" fmla="*/ 1007 w 3681"/>
              <a:gd name="T109" fmla="*/ 131 h 698"/>
              <a:gd name="T110" fmla="*/ 906 w 3681"/>
              <a:gd name="T111" fmla="*/ 184 h 698"/>
              <a:gd name="T112" fmla="*/ 840 w 3681"/>
              <a:gd name="T113" fmla="*/ 271 h 698"/>
              <a:gd name="T114" fmla="*/ 106 w 3681"/>
              <a:gd name="T115" fmla="*/ 14 h 698"/>
              <a:gd name="T116" fmla="*/ 2591 w 3681"/>
              <a:gd name="T117" fmla="*/ 1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1" h="698">
                <a:moveTo>
                  <a:pt x="3213" y="475"/>
                </a:moveTo>
                <a:lnTo>
                  <a:pt x="3491" y="475"/>
                </a:lnTo>
                <a:lnTo>
                  <a:pt x="3352" y="94"/>
                </a:lnTo>
                <a:lnTo>
                  <a:pt x="3213" y="475"/>
                </a:lnTo>
                <a:close/>
                <a:moveTo>
                  <a:pt x="3569" y="688"/>
                </a:moveTo>
                <a:lnTo>
                  <a:pt x="3527" y="573"/>
                </a:lnTo>
                <a:lnTo>
                  <a:pt x="3177" y="573"/>
                </a:lnTo>
                <a:lnTo>
                  <a:pt x="3135" y="688"/>
                </a:lnTo>
                <a:lnTo>
                  <a:pt x="3023" y="688"/>
                </a:lnTo>
                <a:lnTo>
                  <a:pt x="3261" y="14"/>
                </a:lnTo>
                <a:lnTo>
                  <a:pt x="3331" y="14"/>
                </a:lnTo>
                <a:lnTo>
                  <a:pt x="3373" y="14"/>
                </a:lnTo>
                <a:lnTo>
                  <a:pt x="3443" y="14"/>
                </a:lnTo>
                <a:lnTo>
                  <a:pt x="3681" y="688"/>
                </a:lnTo>
                <a:lnTo>
                  <a:pt x="3569" y="688"/>
                </a:lnTo>
                <a:close/>
                <a:moveTo>
                  <a:pt x="2064" y="112"/>
                </a:moveTo>
                <a:lnTo>
                  <a:pt x="2047" y="112"/>
                </a:lnTo>
                <a:lnTo>
                  <a:pt x="2029" y="113"/>
                </a:lnTo>
                <a:lnTo>
                  <a:pt x="2012" y="114"/>
                </a:lnTo>
                <a:lnTo>
                  <a:pt x="1996" y="116"/>
                </a:lnTo>
                <a:lnTo>
                  <a:pt x="1980" y="119"/>
                </a:lnTo>
                <a:lnTo>
                  <a:pt x="1964" y="122"/>
                </a:lnTo>
                <a:lnTo>
                  <a:pt x="1949" y="126"/>
                </a:lnTo>
                <a:lnTo>
                  <a:pt x="1934" y="130"/>
                </a:lnTo>
                <a:lnTo>
                  <a:pt x="1920" y="135"/>
                </a:lnTo>
                <a:lnTo>
                  <a:pt x="1906" y="140"/>
                </a:lnTo>
                <a:lnTo>
                  <a:pt x="1893" y="146"/>
                </a:lnTo>
                <a:lnTo>
                  <a:pt x="1880" y="152"/>
                </a:lnTo>
                <a:lnTo>
                  <a:pt x="1868" y="159"/>
                </a:lnTo>
                <a:lnTo>
                  <a:pt x="1857" y="166"/>
                </a:lnTo>
                <a:lnTo>
                  <a:pt x="1846" y="173"/>
                </a:lnTo>
                <a:lnTo>
                  <a:pt x="1835" y="181"/>
                </a:lnTo>
                <a:lnTo>
                  <a:pt x="1825" y="189"/>
                </a:lnTo>
                <a:lnTo>
                  <a:pt x="1816" y="198"/>
                </a:lnTo>
                <a:lnTo>
                  <a:pt x="1807" y="207"/>
                </a:lnTo>
                <a:lnTo>
                  <a:pt x="1799" y="216"/>
                </a:lnTo>
                <a:lnTo>
                  <a:pt x="1791" y="226"/>
                </a:lnTo>
                <a:lnTo>
                  <a:pt x="1784" y="236"/>
                </a:lnTo>
                <a:lnTo>
                  <a:pt x="1778" y="246"/>
                </a:lnTo>
                <a:lnTo>
                  <a:pt x="1772" y="256"/>
                </a:lnTo>
                <a:lnTo>
                  <a:pt x="1767" y="267"/>
                </a:lnTo>
                <a:lnTo>
                  <a:pt x="1763" y="278"/>
                </a:lnTo>
                <a:lnTo>
                  <a:pt x="1759" y="289"/>
                </a:lnTo>
                <a:lnTo>
                  <a:pt x="1757" y="295"/>
                </a:lnTo>
                <a:lnTo>
                  <a:pt x="1756" y="301"/>
                </a:lnTo>
                <a:lnTo>
                  <a:pt x="1753" y="312"/>
                </a:lnTo>
                <a:lnTo>
                  <a:pt x="1752" y="324"/>
                </a:lnTo>
                <a:lnTo>
                  <a:pt x="1750" y="336"/>
                </a:lnTo>
                <a:lnTo>
                  <a:pt x="1750" y="348"/>
                </a:lnTo>
                <a:lnTo>
                  <a:pt x="1750" y="362"/>
                </a:lnTo>
                <a:lnTo>
                  <a:pt x="1752" y="374"/>
                </a:lnTo>
                <a:lnTo>
                  <a:pt x="1753" y="385"/>
                </a:lnTo>
                <a:lnTo>
                  <a:pt x="1756" y="397"/>
                </a:lnTo>
                <a:lnTo>
                  <a:pt x="1759" y="409"/>
                </a:lnTo>
                <a:lnTo>
                  <a:pt x="1763" y="420"/>
                </a:lnTo>
                <a:lnTo>
                  <a:pt x="1767" y="431"/>
                </a:lnTo>
                <a:lnTo>
                  <a:pt x="1772" y="442"/>
                </a:lnTo>
                <a:lnTo>
                  <a:pt x="1778" y="452"/>
                </a:lnTo>
                <a:lnTo>
                  <a:pt x="1784" y="462"/>
                </a:lnTo>
                <a:lnTo>
                  <a:pt x="1791" y="472"/>
                </a:lnTo>
                <a:lnTo>
                  <a:pt x="1799" y="482"/>
                </a:lnTo>
                <a:lnTo>
                  <a:pt x="1807" y="491"/>
                </a:lnTo>
                <a:lnTo>
                  <a:pt x="1816" y="500"/>
                </a:lnTo>
                <a:lnTo>
                  <a:pt x="1825" y="509"/>
                </a:lnTo>
                <a:lnTo>
                  <a:pt x="1835" y="517"/>
                </a:lnTo>
                <a:lnTo>
                  <a:pt x="1846" y="525"/>
                </a:lnTo>
                <a:lnTo>
                  <a:pt x="1857" y="532"/>
                </a:lnTo>
                <a:lnTo>
                  <a:pt x="1868" y="539"/>
                </a:lnTo>
                <a:lnTo>
                  <a:pt x="1880" y="546"/>
                </a:lnTo>
                <a:lnTo>
                  <a:pt x="1893" y="552"/>
                </a:lnTo>
                <a:lnTo>
                  <a:pt x="1906" y="558"/>
                </a:lnTo>
                <a:lnTo>
                  <a:pt x="1920" y="563"/>
                </a:lnTo>
                <a:lnTo>
                  <a:pt x="1934" y="568"/>
                </a:lnTo>
                <a:lnTo>
                  <a:pt x="1949" y="572"/>
                </a:lnTo>
                <a:lnTo>
                  <a:pt x="1964" y="576"/>
                </a:lnTo>
                <a:lnTo>
                  <a:pt x="1980" y="579"/>
                </a:lnTo>
                <a:lnTo>
                  <a:pt x="1996" y="581"/>
                </a:lnTo>
                <a:lnTo>
                  <a:pt x="2012" y="584"/>
                </a:lnTo>
                <a:lnTo>
                  <a:pt x="2029" y="585"/>
                </a:lnTo>
                <a:lnTo>
                  <a:pt x="2047" y="586"/>
                </a:lnTo>
                <a:lnTo>
                  <a:pt x="2064" y="586"/>
                </a:lnTo>
                <a:lnTo>
                  <a:pt x="2082" y="586"/>
                </a:lnTo>
                <a:lnTo>
                  <a:pt x="2100" y="585"/>
                </a:lnTo>
                <a:lnTo>
                  <a:pt x="2117" y="584"/>
                </a:lnTo>
                <a:lnTo>
                  <a:pt x="2133" y="581"/>
                </a:lnTo>
                <a:lnTo>
                  <a:pt x="2149" y="579"/>
                </a:lnTo>
                <a:lnTo>
                  <a:pt x="2165" y="576"/>
                </a:lnTo>
                <a:lnTo>
                  <a:pt x="2180" y="572"/>
                </a:lnTo>
                <a:lnTo>
                  <a:pt x="2195" y="568"/>
                </a:lnTo>
                <a:lnTo>
                  <a:pt x="2209" y="563"/>
                </a:lnTo>
                <a:lnTo>
                  <a:pt x="2223" y="558"/>
                </a:lnTo>
                <a:lnTo>
                  <a:pt x="2236" y="552"/>
                </a:lnTo>
                <a:lnTo>
                  <a:pt x="2248" y="546"/>
                </a:lnTo>
                <a:lnTo>
                  <a:pt x="2261" y="539"/>
                </a:lnTo>
                <a:lnTo>
                  <a:pt x="2272" y="532"/>
                </a:lnTo>
                <a:lnTo>
                  <a:pt x="2283" y="525"/>
                </a:lnTo>
                <a:lnTo>
                  <a:pt x="2294" y="517"/>
                </a:lnTo>
                <a:lnTo>
                  <a:pt x="2304" y="509"/>
                </a:lnTo>
                <a:lnTo>
                  <a:pt x="2313" y="500"/>
                </a:lnTo>
                <a:lnTo>
                  <a:pt x="2322" y="491"/>
                </a:lnTo>
                <a:lnTo>
                  <a:pt x="2330" y="482"/>
                </a:lnTo>
                <a:lnTo>
                  <a:pt x="2338" y="472"/>
                </a:lnTo>
                <a:lnTo>
                  <a:pt x="2345" y="462"/>
                </a:lnTo>
                <a:lnTo>
                  <a:pt x="2351" y="452"/>
                </a:lnTo>
                <a:lnTo>
                  <a:pt x="2357" y="442"/>
                </a:lnTo>
                <a:lnTo>
                  <a:pt x="2362" y="431"/>
                </a:lnTo>
                <a:lnTo>
                  <a:pt x="2366" y="420"/>
                </a:lnTo>
                <a:lnTo>
                  <a:pt x="2370" y="409"/>
                </a:lnTo>
                <a:lnTo>
                  <a:pt x="2372" y="403"/>
                </a:lnTo>
                <a:lnTo>
                  <a:pt x="2373" y="397"/>
                </a:lnTo>
                <a:lnTo>
                  <a:pt x="2376" y="385"/>
                </a:lnTo>
                <a:lnTo>
                  <a:pt x="2377" y="374"/>
                </a:lnTo>
                <a:lnTo>
                  <a:pt x="2378" y="362"/>
                </a:lnTo>
                <a:lnTo>
                  <a:pt x="2379" y="348"/>
                </a:lnTo>
                <a:lnTo>
                  <a:pt x="2378" y="336"/>
                </a:lnTo>
                <a:lnTo>
                  <a:pt x="2377" y="324"/>
                </a:lnTo>
                <a:lnTo>
                  <a:pt x="2376" y="312"/>
                </a:lnTo>
                <a:lnTo>
                  <a:pt x="2373" y="301"/>
                </a:lnTo>
                <a:lnTo>
                  <a:pt x="2370" y="289"/>
                </a:lnTo>
                <a:lnTo>
                  <a:pt x="2366" y="278"/>
                </a:lnTo>
                <a:lnTo>
                  <a:pt x="2362" y="267"/>
                </a:lnTo>
                <a:lnTo>
                  <a:pt x="2357" y="256"/>
                </a:lnTo>
                <a:lnTo>
                  <a:pt x="2351" y="246"/>
                </a:lnTo>
                <a:lnTo>
                  <a:pt x="2345" y="236"/>
                </a:lnTo>
                <a:lnTo>
                  <a:pt x="2338" y="226"/>
                </a:lnTo>
                <a:lnTo>
                  <a:pt x="2330" y="216"/>
                </a:lnTo>
                <a:lnTo>
                  <a:pt x="2322" y="207"/>
                </a:lnTo>
                <a:lnTo>
                  <a:pt x="2313" y="198"/>
                </a:lnTo>
                <a:lnTo>
                  <a:pt x="2304" y="189"/>
                </a:lnTo>
                <a:lnTo>
                  <a:pt x="2294" y="181"/>
                </a:lnTo>
                <a:lnTo>
                  <a:pt x="2283" y="173"/>
                </a:lnTo>
                <a:lnTo>
                  <a:pt x="2272" y="166"/>
                </a:lnTo>
                <a:lnTo>
                  <a:pt x="2261" y="159"/>
                </a:lnTo>
                <a:lnTo>
                  <a:pt x="2248" y="152"/>
                </a:lnTo>
                <a:lnTo>
                  <a:pt x="2236" y="146"/>
                </a:lnTo>
                <a:lnTo>
                  <a:pt x="2223" y="140"/>
                </a:lnTo>
                <a:lnTo>
                  <a:pt x="2209" y="135"/>
                </a:lnTo>
                <a:lnTo>
                  <a:pt x="2195" y="130"/>
                </a:lnTo>
                <a:lnTo>
                  <a:pt x="2180" y="126"/>
                </a:lnTo>
                <a:lnTo>
                  <a:pt x="2165" y="122"/>
                </a:lnTo>
                <a:lnTo>
                  <a:pt x="2149" y="119"/>
                </a:lnTo>
                <a:lnTo>
                  <a:pt x="2133" y="116"/>
                </a:lnTo>
                <a:lnTo>
                  <a:pt x="2117" y="114"/>
                </a:lnTo>
                <a:lnTo>
                  <a:pt x="2100" y="113"/>
                </a:lnTo>
                <a:lnTo>
                  <a:pt x="2082" y="112"/>
                </a:lnTo>
                <a:lnTo>
                  <a:pt x="2064" y="112"/>
                </a:lnTo>
                <a:close/>
                <a:moveTo>
                  <a:pt x="2064" y="0"/>
                </a:moveTo>
                <a:lnTo>
                  <a:pt x="2087" y="0"/>
                </a:lnTo>
                <a:lnTo>
                  <a:pt x="2110" y="1"/>
                </a:lnTo>
                <a:lnTo>
                  <a:pt x="2132" y="4"/>
                </a:lnTo>
                <a:lnTo>
                  <a:pt x="2154" y="6"/>
                </a:lnTo>
                <a:lnTo>
                  <a:pt x="2164" y="8"/>
                </a:lnTo>
                <a:lnTo>
                  <a:pt x="2175" y="10"/>
                </a:lnTo>
                <a:lnTo>
                  <a:pt x="2195" y="15"/>
                </a:lnTo>
                <a:lnTo>
                  <a:pt x="2216" y="20"/>
                </a:lnTo>
                <a:lnTo>
                  <a:pt x="2226" y="23"/>
                </a:lnTo>
                <a:lnTo>
                  <a:pt x="2235" y="26"/>
                </a:lnTo>
                <a:lnTo>
                  <a:pt x="2245" y="29"/>
                </a:lnTo>
                <a:lnTo>
                  <a:pt x="2254" y="33"/>
                </a:lnTo>
                <a:lnTo>
                  <a:pt x="2264" y="36"/>
                </a:lnTo>
                <a:lnTo>
                  <a:pt x="2273" y="40"/>
                </a:lnTo>
                <a:lnTo>
                  <a:pt x="2291" y="48"/>
                </a:lnTo>
                <a:lnTo>
                  <a:pt x="2308" y="57"/>
                </a:lnTo>
                <a:lnTo>
                  <a:pt x="2324" y="66"/>
                </a:lnTo>
                <a:lnTo>
                  <a:pt x="2340" y="76"/>
                </a:lnTo>
                <a:lnTo>
                  <a:pt x="2356" y="87"/>
                </a:lnTo>
                <a:lnTo>
                  <a:pt x="2370" y="98"/>
                </a:lnTo>
                <a:lnTo>
                  <a:pt x="2377" y="104"/>
                </a:lnTo>
                <a:lnTo>
                  <a:pt x="2384" y="110"/>
                </a:lnTo>
                <a:lnTo>
                  <a:pt x="2397" y="123"/>
                </a:lnTo>
                <a:lnTo>
                  <a:pt x="2409" y="136"/>
                </a:lnTo>
                <a:lnTo>
                  <a:pt x="2421" y="149"/>
                </a:lnTo>
                <a:lnTo>
                  <a:pt x="2432" y="163"/>
                </a:lnTo>
                <a:lnTo>
                  <a:pt x="2442" y="178"/>
                </a:lnTo>
                <a:lnTo>
                  <a:pt x="2451" y="193"/>
                </a:lnTo>
                <a:lnTo>
                  <a:pt x="2455" y="201"/>
                </a:lnTo>
                <a:lnTo>
                  <a:pt x="2459" y="209"/>
                </a:lnTo>
                <a:lnTo>
                  <a:pt x="2466" y="225"/>
                </a:lnTo>
                <a:lnTo>
                  <a:pt x="2472" y="241"/>
                </a:lnTo>
                <a:lnTo>
                  <a:pt x="2478" y="258"/>
                </a:lnTo>
                <a:lnTo>
                  <a:pt x="2482" y="275"/>
                </a:lnTo>
                <a:lnTo>
                  <a:pt x="2486" y="293"/>
                </a:lnTo>
                <a:lnTo>
                  <a:pt x="2489" y="311"/>
                </a:lnTo>
                <a:lnTo>
                  <a:pt x="2489" y="320"/>
                </a:lnTo>
                <a:lnTo>
                  <a:pt x="2490" y="330"/>
                </a:lnTo>
                <a:lnTo>
                  <a:pt x="2491" y="348"/>
                </a:lnTo>
                <a:lnTo>
                  <a:pt x="2490" y="368"/>
                </a:lnTo>
                <a:lnTo>
                  <a:pt x="2489" y="387"/>
                </a:lnTo>
                <a:lnTo>
                  <a:pt x="2486" y="405"/>
                </a:lnTo>
                <a:lnTo>
                  <a:pt x="2482" y="422"/>
                </a:lnTo>
                <a:lnTo>
                  <a:pt x="2478" y="440"/>
                </a:lnTo>
                <a:lnTo>
                  <a:pt x="2472" y="457"/>
                </a:lnTo>
                <a:lnTo>
                  <a:pt x="2469" y="465"/>
                </a:lnTo>
                <a:lnTo>
                  <a:pt x="2466" y="473"/>
                </a:lnTo>
                <a:lnTo>
                  <a:pt x="2459" y="489"/>
                </a:lnTo>
                <a:lnTo>
                  <a:pt x="2455" y="497"/>
                </a:lnTo>
                <a:lnTo>
                  <a:pt x="2451" y="505"/>
                </a:lnTo>
                <a:lnTo>
                  <a:pt x="2442" y="520"/>
                </a:lnTo>
                <a:lnTo>
                  <a:pt x="2432" y="534"/>
                </a:lnTo>
                <a:lnTo>
                  <a:pt x="2421" y="549"/>
                </a:lnTo>
                <a:lnTo>
                  <a:pt x="2415" y="555"/>
                </a:lnTo>
                <a:lnTo>
                  <a:pt x="2409" y="562"/>
                </a:lnTo>
                <a:lnTo>
                  <a:pt x="2397" y="575"/>
                </a:lnTo>
                <a:lnTo>
                  <a:pt x="2384" y="588"/>
                </a:lnTo>
                <a:lnTo>
                  <a:pt x="2370" y="600"/>
                </a:lnTo>
                <a:lnTo>
                  <a:pt x="2363" y="605"/>
                </a:lnTo>
                <a:lnTo>
                  <a:pt x="2356" y="611"/>
                </a:lnTo>
                <a:lnTo>
                  <a:pt x="2340" y="622"/>
                </a:lnTo>
                <a:lnTo>
                  <a:pt x="2324" y="632"/>
                </a:lnTo>
                <a:lnTo>
                  <a:pt x="2308" y="641"/>
                </a:lnTo>
                <a:lnTo>
                  <a:pt x="2291" y="650"/>
                </a:lnTo>
                <a:lnTo>
                  <a:pt x="2273" y="658"/>
                </a:lnTo>
                <a:lnTo>
                  <a:pt x="2254" y="665"/>
                </a:lnTo>
                <a:lnTo>
                  <a:pt x="2235" y="672"/>
                </a:lnTo>
                <a:lnTo>
                  <a:pt x="2216" y="678"/>
                </a:lnTo>
                <a:lnTo>
                  <a:pt x="2195" y="683"/>
                </a:lnTo>
                <a:lnTo>
                  <a:pt x="2175" y="688"/>
                </a:lnTo>
                <a:lnTo>
                  <a:pt x="2154" y="691"/>
                </a:lnTo>
                <a:lnTo>
                  <a:pt x="2132" y="694"/>
                </a:lnTo>
                <a:lnTo>
                  <a:pt x="2110" y="696"/>
                </a:lnTo>
                <a:lnTo>
                  <a:pt x="2087" y="698"/>
                </a:lnTo>
                <a:lnTo>
                  <a:pt x="2064" y="698"/>
                </a:lnTo>
                <a:lnTo>
                  <a:pt x="2042" y="698"/>
                </a:lnTo>
                <a:lnTo>
                  <a:pt x="2019" y="696"/>
                </a:lnTo>
                <a:lnTo>
                  <a:pt x="1997" y="694"/>
                </a:lnTo>
                <a:lnTo>
                  <a:pt x="1975" y="691"/>
                </a:lnTo>
                <a:lnTo>
                  <a:pt x="1965" y="690"/>
                </a:lnTo>
                <a:lnTo>
                  <a:pt x="1954" y="688"/>
                </a:lnTo>
                <a:lnTo>
                  <a:pt x="1933" y="683"/>
                </a:lnTo>
                <a:lnTo>
                  <a:pt x="1913" y="678"/>
                </a:lnTo>
                <a:lnTo>
                  <a:pt x="1903" y="675"/>
                </a:lnTo>
                <a:lnTo>
                  <a:pt x="1894" y="672"/>
                </a:lnTo>
                <a:lnTo>
                  <a:pt x="1884" y="669"/>
                </a:lnTo>
                <a:lnTo>
                  <a:pt x="1875" y="665"/>
                </a:lnTo>
                <a:lnTo>
                  <a:pt x="1865" y="662"/>
                </a:lnTo>
                <a:lnTo>
                  <a:pt x="1856" y="658"/>
                </a:lnTo>
                <a:lnTo>
                  <a:pt x="1838" y="650"/>
                </a:lnTo>
                <a:lnTo>
                  <a:pt x="1821" y="641"/>
                </a:lnTo>
                <a:lnTo>
                  <a:pt x="1804" y="632"/>
                </a:lnTo>
                <a:lnTo>
                  <a:pt x="1789" y="622"/>
                </a:lnTo>
                <a:lnTo>
                  <a:pt x="1773" y="611"/>
                </a:lnTo>
                <a:lnTo>
                  <a:pt x="1759" y="600"/>
                </a:lnTo>
                <a:lnTo>
                  <a:pt x="1752" y="594"/>
                </a:lnTo>
                <a:lnTo>
                  <a:pt x="1745" y="588"/>
                </a:lnTo>
                <a:lnTo>
                  <a:pt x="1732" y="575"/>
                </a:lnTo>
                <a:lnTo>
                  <a:pt x="1720" y="562"/>
                </a:lnTo>
                <a:lnTo>
                  <a:pt x="1708" y="549"/>
                </a:lnTo>
                <a:lnTo>
                  <a:pt x="1697" y="534"/>
                </a:lnTo>
                <a:lnTo>
                  <a:pt x="1687" y="520"/>
                </a:lnTo>
                <a:lnTo>
                  <a:pt x="1678" y="505"/>
                </a:lnTo>
                <a:lnTo>
                  <a:pt x="1674" y="497"/>
                </a:lnTo>
                <a:lnTo>
                  <a:pt x="1670" y="489"/>
                </a:lnTo>
                <a:lnTo>
                  <a:pt x="1663" y="473"/>
                </a:lnTo>
                <a:lnTo>
                  <a:pt x="1656" y="457"/>
                </a:lnTo>
                <a:lnTo>
                  <a:pt x="1651" y="440"/>
                </a:lnTo>
                <a:lnTo>
                  <a:pt x="1646" y="422"/>
                </a:lnTo>
                <a:lnTo>
                  <a:pt x="1643" y="405"/>
                </a:lnTo>
                <a:lnTo>
                  <a:pt x="1640" y="387"/>
                </a:lnTo>
                <a:lnTo>
                  <a:pt x="1639" y="377"/>
                </a:lnTo>
                <a:lnTo>
                  <a:pt x="1639" y="368"/>
                </a:lnTo>
                <a:lnTo>
                  <a:pt x="1638" y="348"/>
                </a:lnTo>
                <a:lnTo>
                  <a:pt x="1639" y="330"/>
                </a:lnTo>
                <a:lnTo>
                  <a:pt x="1640" y="311"/>
                </a:lnTo>
                <a:lnTo>
                  <a:pt x="1643" y="293"/>
                </a:lnTo>
                <a:lnTo>
                  <a:pt x="1646" y="275"/>
                </a:lnTo>
                <a:lnTo>
                  <a:pt x="1651" y="258"/>
                </a:lnTo>
                <a:lnTo>
                  <a:pt x="1656" y="241"/>
                </a:lnTo>
                <a:lnTo>
                  <a:pt x="1660" y="233"/>
                </a:lnTo>
                <a:lnTo>
                  <a:pt x="1663" y="225"/>
                </a:lnTo>
                <a:lnTo>
                  <a:pt x="1670" y="209"/>
                </a:lnTo>
                <a:lnTo>
                  <a:pt x="1674" y="201"/>
                </a:lnTo>
                <a:lnTo>
                  <a:pt x="1678" y="193"/>
                </a:lnTo>
                <a:lnTo>
                  <a:pt x="1687" y="178"/>
                </a:lnTo>
                <a:lnTo>
                  <a:pt x="1697" y="163"/>
                </a:lnTo>
                <a:lnTo>
                  <a:pt x="1708" y="149"/>
                </a:lnTo>
                <a:lnTo>
                  <a:pt x="1714" y="142"/>
                </a:lnTo>
                <a:lnTo>
                  <a:pt x="1720" y="136"/>
                </a:lnTo>
                <a:lnTo>
                  <a:pt x="1732" y="123"/>
                </a:lnTo>
                <a:lnTo>
                  <a:pt x="1745" y="110"/>
                </a:lnTo>
                <a:lnTo>
                  <a:pt x="1759" y="98"/>
                </a:lnTo>
                <a:lnTo>
                  <a:pt x="1766" y="93"/>
                </a:lnTo>
                <a:lnTo>
                  <a:pt x="1773" y="87"/>
                </a:lnTo>
                <a:lnTo>
                  <a:pt x="1789" y="76"/>
                </a:lnTo>
                <a:lnTo>
                  <a:pt x="1804" y="66"/>
                </a:lnTo>
                <a:lnTo>
                  <a:pt x="1821" y="57"/>
                </a:lnTo>
                <a:lnTo>
                  <a:pt x="1838" y="48"/>
                </a:lnTo>
                <a:lnTo>
                  <a:pt x="1856" y="40"/>
                </a:lnTo>
                <a:lnTo>
                  <a:pt x="1875" y="33"/>
                </a:lnTo>
                <a:lnTo>
                  <a:pt x="1894" y="26"/>
                </a:lnTo>
                <a:lnTo>
                  <a:pt x="1913" y="20"/>
                </a:lnTo>
                <a:lnTo>
                  <a:pt x="1933" y="15"/>
                </a:lnTo>
                <a:lnTo>
                  <a:pt x="1954" y="10"/>
                </a:lnTo>
                <a:lnTo>
                  <a:pt x="1975" y="6"/>
                </a:lnTo>
                <a:lnTo>
                  <a:pt x="1997" y="4"/>
                </a:lnTo>
                <a:lnTo>
                  <a:pt x="2019" y="1"/>
                </a:lnTo>
                <a:lnTo>
                  <a:pt x="2042" y="0"/>
                </a:lnTo>
                <a:lnTo>
                  <a:pt x="2064" y="0"/>
                </a:lnTo>
                <a:close/>
                <a:moveTo>
                  <a:pt x="1564" y="379"/>
                </a:moveTo>
                <a:lnTo>
                  <a:pt x="827" y="379"/>
                </a:lnTo>
                <a:lnTo>
                  <a:pt x="829" y="390"/>
                </a:lnTo>
                <a:lnTo>
                  <a:pt x="831" y="401"/>
                </a:lnTo>
                <a:lnTo>
                  <a:pt x="834" y="411"/>
                </a:lnTo>
                <a:lnTo>
                  <a:pt x="838" y="422"/>
                </a:lnTo>
                <a:lnTo>
                  <a:pt x="842" y="432"/>
                </a:lnTo>
                <a:lnTo>
                  <a:pt x="847" y="442"/>
                </a:lnTo>
                <a:lnTo>
                  <a:pt x="852" y="451"/>
                </a:lnTo>
                <a:lnTo>
                  <a:pt x="858" y="461"/>
                </a:lnTo>
                <a:lnTo>
                  <a:pt x="864" y="470"/>
                </a:lnTo>
                <a:lnTo>
                  <a:pt x="871" y="479"/>
                </a:lnTo>
                <a:lnTo>
                  <a:pt x="878" y="488"/>
                </a:lnTo>
                <a:lnTo>
                  <a:pt x="886" y="496"/>
                </a:lnTo>
                <a:lnTo>
                  <a:pt x="895" y="504"/>
                </a:lnTo>
                <a:lnTo>
                  <a:pt x="903" y="512"/>
                </a:lnTo>
                <a:lnTo>
                  <a:pt x="913" y="519"/>
                </a:lnTo>
                <a:lnTo>
                  <a:pt x="924" y="526"/>
                </a:lnTo>
                <a:lnTo>
                  <a:pt x="934" y="533"/>
                </a:lnTo>
                <a:lnTo>
                  <a:pt x="945" y="540"/>
                </a:lnTo>
                <a:lnTo>
                  <a:pt x="956" y="546"/>
                </a:lnTo>
                <a:lnTo>
                  <a:pt x="968" y="551"/>
                </a:lnTo>
                <a:lnTo>
                  <a:pt x="980" y="557"/>
                </a:lnTo>
                <a:lnTo>
                  <a:pt x="992" y="562"/>
                </a:lnTo>
                <a:lnTo>
                  <a:pt x="1005" y="566"/>
                </a:lnTo>
                <a:lnTo>
                  <a:pt x="1019" y="570"/>
                </a:lnTo>
                <a:lnTo>
                  <a:pt x="1032" y="574"/>
                </a:lnTo>
                <a:lnTo>
                  <a:pt x="1046" y="577"/>
                </a:lnTo>
                <a:lnTo>
                  <a:pt x="1061" y="580"/>
                </a:lnTo>
                <a:lnTo>
                  <a:pt x="1076" y="582"/>
                </a:lnTo>
                <a:lnTo>
                  <a:pt x="1091" y="584"/>
                </a:lnTo>
                <a:lnTo>
                  <a:pt x="1107" y="585"/>
                </a:lnTo>
                <a:lnTo>
                  <a:pt x="1123" y="586"/>
                </a:lnTo>
                <a:lnTo>
                  <a:pt x="1140" y="586"/>
                </a:lnTo>
                <a:lnTo>
                  <a:pt x="1169" y="585"/>
                </a:lnTo>
                <a:lnTo>
                  <a:pt x="1183" y="584"/>
                </a:lnTo>
                <a:lnTo>
                  <a:pt x="1196" y="583"/>
                </a:lnTo>
                <a:lnTo>
                  <a:pt x="1210" y="581"/>
                </a:lnTo>
                <a:lnTo>
                  <a:pt x="1223" y="579"/>
                </a:lnTo>
                <a:lnTo>
                  <a:pt x="1236" y="576"/>
                </a:lnTo>
                <a:lnTo>
                  <a:pt x="1248" y="574"/>
                </a:lnTo>
                <a:lnTo>
                  <a:pt x="1260" y="570"/>
                </a:lnTo>
                <a:lnTo>
                  <a:pt x="1272" y="567"/>
                </a:lnTo>
                <a:lnTo>
                  <a:pt x="1284" y="563"/>
                </a:lnTo>
                <a:lnTo>
                  <a:pt x="1295" y="558"/>
                </a:lnTo>
                <a:lnTo>
                  <a:pt x="1306" y="554"/>
                </a:lnTo>
                <a:lnTo>
                  <a:pt x="1316" y="549"/>
                </a:lnTo>
                <a:lnTo>
                  <a:pt x="1327" y="544"/>
                </a:lnTo>
                <a:lnTo>
                  <a:pt x="1337" y="538"/>
                </a:lnTo>
                <a:lnTo>
                  <a:pt x="1351" y="530"/>
                </a:lnTo>
                <a:lnTo>
                  <a:pt x="1364" y="520"/>
                </a:lnTo>
                <a:lnTo>
                  <a:pt x="1377" y="510"/>
                </a:lnTo>
                <a:lnTo>
                  <a:pt x="1388" y="499"/>
                </a:lnTo>
                <a:lnTo>
                  <a:pt x="1399" y="488"/>
                </a:lnTo>
                <a:lnTo>
                  <a:pt x="1404" y="482"/>
                </a:lnTo>
                <a:lnTo>
                  <a:pt x="1409" y="477"/>
                </a:lnTo>
                <a:lnTo>
                  <a:pt x="1418" y="464"/>
                </a:lnTo>
                <a:lnTo>
                  <a:pt x="1426" y="452"/>
                </a:lnTo>
                <a:lnTo>
                  <a:pt x="1549" y="452"/>
                </a:lnTo>
                <a:lnTo>
                  <a:pt x="1545" y="463"/>
                </a:lnTo>
                <a:lnTo>
                  <a:pt x="1541" y="475"/>
                </a:lnTo>
                <a:lnTo>
                  <a:pt x="1535" y="486"/>
                </a:lnTo>
                <a:lnTo>
                  <a:pt x="1530" y="497"/>
                </a:lnTo>
                <a:lnTo>
                  <a:pt x="1524" y="508"/>
                </a:lnTo>
                <a:lnTo>
                  <a:pt x="1518" y="518"/>
                </a:lnTo>
                <a:lnTo>
                  <a:pt x="1511" y="528"/>
                </a:lnTo>
                <a:lnTo>
                  <a:pt x="1504" y="538"/>
                </a:lnTo>
                <a:lnTo>
                  <a:pt x="1497" y="547"/>
                </a:lnTo>
                <a:lnTo>
                  <a:pt x="1490" y="556"/>
                </a:lnTo>
                <a:lnTo>
                  <a:pt x="1482" y="565"/>
                </a:lnTo>
                <a:lnTo>
                  <a:pt x="1474" y="573"/>
                </a:lnTo>
                <a:lnTo>
                  <a:pt x="1466" y="582"/>
                </a:lnTo>
                <a:lnTo>
                  <a:pt x="1457" y="590"/>
                </a:lnTo>
                <a:lnTo>
                  <a:pt x="1448" y="597"/>
                </a:lnTo>
                <a:lnTo>
                  <a:pt x="1439" y="605"/>
                </a:lnTo>
                <a:lnTo>
                  <a:pt x="1429" y="612"/>
                </a:lnTo>
                <a:lnTo>
                  <a:pt x="1419" y="619"/>
                </a:lnTo>
                <a:lnTo>
                  <a:pt x="1399" y="632"/>
                </a:lnTo>
                <a:lnTo>
                  <a:pt x="1388" y="638"/>
                </a:lnTo>
                <a:lnTo>
                  <a:pt x="1377" y="644"/>
                </a:lnTo>
                <a:lnTo>
                  <a:pt x="1354" y="655"/>
                </a:lnTo>
                <a:lnTo>
                  <a:pt x="1343" y="660"/>
                </a:lnTo>
                <a:lnTo>
                  <a:pt x="1331" y="665"/>
                </a:lnTo>
                <a:lnTo>
                  <a:pt x="1318" y="669"/>
                </a:lnTo>
                <a:lnTo>
                  <a:pt x="1306" y="673"/>
                </a:lnTo>
                <a:lnTo>
                  <a:pt x="1293" y="677"/>
                </a:lnTo>
                <a:lnTo>
                  <a:pt x="1280" y="681"/>
                </a:lnTo>
                <a:lnTo>
                  <a:pt x="1267" y="684"/>
                </a:lnTo>
                <a:lnTo>
                  <a:pt x="1254" y="687"/>
                </a:lnTo>
                <a:lnTo>
                  <a:pt x="1240" y="690"/>
                </a:lnTo>
                <a:lnTo>
                  <a:pt x="1226" y="692"/>
                </a:lnTo>
                <a:lnTo>
                  <a:pt x="1212" y="694"/>
                </a:lnTo>
                <a:lnTo>
                  <a:pt x="1198" y="695"/>
                </a:lnTo>
                <a:lnTo>
                  <a:pt x="1184" y="697"/>
                </a:lnTo>
                <a:lnTo>
                  <a:pt x="1169" y="697"/>
                </a:lnTo>
                <a:lnTo>
                  <a:pt x="1140" y="698"/>
                </a:lnTo>
                <a:lnTo>
                  <a:pt x="1117" y="698"/>
                </a:lnTo>
                <a:lnTo>
                  <a:pt x="1094" y="696"/>
                </a:lnTo>
                <a:lnTo>
                  <a:pt x="1072" y="694"/>
                </a:lnTo>
                <a:lnTo>
                  <a:pt x="1050" y="691"/>
                </a:lnTo>
                <a:lnTo>
                  <a:pt x="1040" y="690"/>
                </a:lnTo>
                <a:lnTo>
                  <a:pt x="1029" y="688"/>
                </a:lnTo>
                <a:lnTo>
                  <a:pt x="1009" y="683"/>
                </a:lnTo>
                <a:lnTo>
                  <a:pt x="989" y="678"/>
                </a:lnTo>
                <a:lnTo>
                  <a:pt x="979" y="675"/>
                </a:lnTo>
                <a:lnTo>
                  <a:pt x="969" y="672"/>
                </a:lnTo>
                <a:lnTo>
                  <a:pt x="959" y="669"/>
                </a:lnTo>
                <a:lnTo>
                  <a:pt x="950" y="665"/>
                </a:lnTo>
                <a:lnTo>
                  <a:pt x="941" y="662"/>
                </a:lnTo>
                <a:lnTo>
                  <a:pt x="931" y="658"/>
                </a:lnTo>
                <a:lnTo>
                  <a:pt x="913" y="650"/>
                </a:lnTo>
                <a:lnTo>
                  <a:pt x="895" y="641"/>
                </a:lnTo>
                <a:lnTo>
                  <a:pt x="879" y="632"/>
                </a:lnTo>
                <a:lnTo>
                  <a:pt x="863" y="622"/>
                </a:lnTo>
                <a:lnTo>
                  <a:pt x="848" y="611"/>
                </a:lnTo>
                <a:lnTo>
                  <a:pt x="833" y="600"/>
                </a:lnTo>
                <a:lnTo>
                  <a:pt x="826" y="594"/>
                </a:lnTo>
                <a:lnTo>
                  <a:pt x="819" y="588"/>
                </a:lnTo>
                <a:lnTo>
                  <a:pt x="806" y="575"/>
                </a:lnTo>
                <a:lnTo>
                  <a:pt x="794" y="562"/>
                </a:lnTo>
                <a:lnTo>
                  <a:pt x="782" y="549"/>
                </a:lnTo>
                <a:lnTo>
                  <a:pt x="772" y="534"/>
                </a:lnTo>
                <a:lnTo>
                  <a:pt x="762" y="520"/>
                </a:lnTo>
                <a:lnTo>
                  <a:pt x="753" y="505"/>
                </a:lnTo>
                <a:lnTo>
                  <a:pt x="748" y="497"/>
                </a:lnTo>
                <a:lnTo>
                  <a:pt x="744" y="489"/>
                </a:lnTo>
                <a:lnTo>
                  <a:pt x="737" y="473"/>
                </a:lnTo>
                <a:lnTo>
                  <a:pt x="731" y="457"/>
                </a:lnTo>
                <a:lnTo>
                  <a:pt x="725" y="440"/>
                </a:lnTo>
                <a:lnTo>
                  <a:pt x="721" y="422"/>
                </a:lnTo>
                <a:lnTo>
                  <a:pt x="717" y="405"/>
                </a:lnTo>
                <a:lnTo>
                  <a:pt x="715" y="387"/>
                </a:lnTo>
                <a:lnTo>
                  <a:pt x="714" y="377"/>
                </a:lnTo>
                <a:lnTo>
                  <a:pt x="713" y="368"/>
                </a:lnTo>
                <a:lnTo>
                  <a:pt x="712" y="348"/>
                </a:lnTo>
                <a:lnTo>
                  <a:pt x="713" y="330"/>
                </a:lnTo>
                <a:lnTo>
                  <a:pt x="715" y="311"/>
                </a:lnTo>
                <a:lnTo>
                  <a:pt x="717" y="293"/>
                </a:lnTo>
                <a:lnTo>
                  <a:pt x="721" y="275"/>
                </a:lnTo>
                <a:lnTo>
                  <a:pt x="725" y="258"/>
                </a:lnTo>
                <a:lnTo>
                  <a:pt x="731" y="241"/>
                </a:lnTo>
                <a:lnTo>
                  <a:pt x="734" y="233"/>
                </a:lnTo>
                <a:lnTo>
                  <a:pt x="737" y="225"/>
                </a:lnTo>
                <a:lnTo>
                  <a:pt x="744" y="209"/>
                </a:lnTo>
                <a:lnTo>
                  <a:pt x="748" y="201"/>
                </a:lnTo>
                <a:lnTo>
                  <a:pt x="753" y="193"/>
                </a:lnTo>
                <a:lnTo>
                  <a:pt x="762" y="178"/>
                </a:lnTo>
                <a:lnTo>
                  <a:pt x="772" y="163"/>
                </a:lnTo>
                <a:lnTo>
                  <a:pt x="782" y="149"/>
                </a:lnTo>
                <a:lnTo>
                  <a:pt x="788" y="143"/>
                </a:lnTo>
                <a:lnTo>
                  <a:pt x="794" y="136"/>
                </a:lnTo>
                <a:lnTo>
                  <a:pt x="806" y="123"/>
                </a:lnTo>
                <a:lnTo>
                  <a:pt x="819" y="110"/>
                </a:lnTo>
                <a:lnTo>
                  <a:pt x="833" y="98"/>
                </a:lnTo>
                <a:lnTo>
                  <a:pt x="840" y="93"/>
                </a:lnTo>
                <a:lnTo>
                  <a:pt x="848" y="87"/>
                </a:lnTo>
                <a:lnTo>
                  <a:pt x="863" y="76"/>
                </a:lnTo>
                <a:lnTo>
                  <a:pt x="879" y="66"/>
                </a:lnTo>
                <a:lnTo>
                  <a:pt x="895" y="57"/>
                </a:lnTo>
                <a:lnTo>
                  <a:pt x="913" y="48"/>
                </a:lnTo>
                <a:lnTo>
                  <a:pt x="931" y="40"/>
                </a:lnTo>
                <a:lnTo>
                  <a:pt x="950" y="33"/>
                </a:lnTo>
                <a:lnTo>
                  <a:pt x="969" y="26"/>
                </a:lnTo>
                <a:lnTo>
                  <a:pt x="989" y="20"/>
                </a:lnTo>
                <a:lnTo>
                  <a:pt x="1009" y="15"/>
                </a:lnTo>
                <a:lnTo>
                  <a:pt x="1029" y="10"/>
                </a:lnTo>
                <a:lnTo>
                  <a:pt x="1050" y="6"/>
                </a:lnTo>
                <a:lnTo>
                  <a:pt x="1072" y="4"/>
                </a:lnTo>
                <a:lnTo>
                  <a:pt x="1094" y="1"/>
                </a:lnTo>
                <a:lnTo>
                  <a:pt x="1117" y="0"/>
                </a:lnTo>
                <a:lnTo>
                  <a:pt x="1140" y="0"/>
                </a:lnTo>
                <a:lnTo>
                  <a:pt x="1163" y="0"/>
                </a:lnTo>
                <a:lnTo>
                  <a:pt x="1185" y="1"/>
                </a:lnTo>
                <a:lnTo>
                  <a:pt x="1207" y="4"/>
                </a:lnTo>
                <a:lnTo>
                  <a:pt x="1229" y="6"/>
                </a:lnTo>
                <a:lnTo>
                  <a:pt x="1240" y="8"/>
                </a:lnTo>
                <a:lnTo>
                  <a:pt x="1250" y="10"/>
                </a:lnTo>
                <a:lnTo>
                  <a:pt x="1271" y="15"/>
                </a:lnTo>
                <a:lnTo>
                  <a:pt x="1291" y="20"/>
                </a:lnTo>
                <a:lnTo>
                  <a:pt x="1301" y="23"/>
                </a:lnTo>
                <a:lnTo>
                  <a:pt x="1310" y="26"/>
                </a:lnTo>
                <a:lnTo>
                  <a:pt x="1320" y="29"/>
                </a:lnTo>
                <a:lnTo>
                  <a:pt x="1330" y="33"/>
                </a:lnTo>
                <a:lnTo>
                  <a:pt x="1339" y="36"/>
                </a:lnTo>
                <a:lnTo>
                  <a:pt x="1348" y="40"/>
                </a:lnTo>
                <a:lnTo>
                  <a:pt x="1366" y="48"/>
                </a:lnTo>
                <a:lnTo>
                  <a:pt x="1383" y="57"/>
                </a:lnTo>
                <a:lnTo>
                  <a:pt x="1400" y="66"/>
                </a:lnTo>
                <a:lnTo>
                  <a:pt x="1416" y="76"/>
                </a:lnTo>
                <a:lnTo>
                  <a:pt x="1431" y="87"/>
                </a:lnTo>
                <a:lnTo>
                  <a:pt x="1445" y="98"/>
                </a:lnTo>
                <a:lnTo>
                  <a:pt x="1452" y="104"/>
                </a:lnTo>
                <a:lnTo>
                  <a:pt x="1459" y="110"/>
                </a:lnTo>
                <a:lnTo>
                  <a:pt x="1472" y="123"/>
                </a:lnTo>
                <a:lnTo>
                  <a:pt x="1485" y="136"/>
                </a:lnTo>
                <a:lnTo>
                  <a:pt x="1496" y="149"/>
                </a:lnTo>
                <a:lnTo>
                  <a:pt x="1507" y="163"/>
                </a:lnTo>
                <a:lnTo>
                  <a:pt x="1517" y="178"/>
                </a:lnTo>
                <a:lnTo>
                  <a:pt x="1526" y="193"/>
                </a:lnTo>
                <a:lnTo>
                  <a:pt x="1530" y="201"/>
                </a:lnTo>
                <a:lnTo>
                  <a:pt x="1534" y="209"/>
                </a:lnTo>
                <a:lnTo>
                  <a:pt x="1541" y="225"/>
                </a:lnTo>
                <a:lnTo>
                  <a:pt x="1548" y="241"/>
                </a:lnTo>
                <a:lnTo>
                  <a:pt x="1553" y="258"/>
                </a:lnTo>
                <a:lnTo>
                  <a:pt x="1558" y="275"/>
                </a:lnTo>
                <a:lnTo>
                  <a:pt x="1561" y="293"/>
                </a:lnTo>
                <a:lnTo>
                  <a:pt x="1564" y="311"/>
                </a:lnTo>
                <a:lnTo>
                  <a:pt x="1565" y="320"/>
                </a:lnTo>
                <a:lnTo>
                  <a:pt x="1565" y="330"/>
                </a:lnTo>
                <a:lnTo>
                  <a:pt x="1566" y="348"/>
                </a:lnTo>
                <a:lnTo>
                  <a:pt x="1566" y="363"/>
                </a:lnTo>
                <a:lnTo>
                  <a:pt x="1565" y="376"/>
                </a:lnTo>
                <a:lnTo>
                  <a:pt x="1566" y="379"/>
                </a:lnTo>
                <a:lnTo>
                  <a:pt x="1564" y="379"/>
                </a:lnTo>
                <a:close/>
                <a:moveTo>
                  <a:pt x="836" y="280"/>
                </a:moveTo>
                <a:lnTo>
                  <a:pt x="1442" y="280"/>
                </a:lnTo>
                <a:lnTo>
                  <a:pt x="1435" y="262"/>
                </a:lnTo>
                <a:lnTo>
                  <a:pt x="1430" y="254"/>
                </a:lnTo>
                <a:lnTo>
                  <a:pt x="1426" y="245"/>
                </a:lnTo>
                <a:lnTo>
                  <a:pt x="1420" y="237"/>
                </a:lnTo>
                <a:lnTo>
                  <a:pt x="1415" y="229"/>
                </a:lnTo>
                <a:lnTo>
                  <a:pt x="1409" y="221"/>
                </a:lnTo>
                <a:lnTo>
                  <a:pt x="1402" y="213"/>
                </a:lnTo>
                <a:lnTo>
                  <a:pt x="1396" y="205"/>
                </a:lnTo>
                <a:lnTo>
                  <a:pt x="1388" y="198"/>
                </a:lnTo>
                <a:lnTo>
                  <a:pt x="1373" y="184"/>
                </a:lnTo>
                <a:lnTo>
                  <a:pt x="1364" y="178"/>
                </a:lnTo>
                <a:lnTo>
                  <a:pt x="1356" y="171"/>
                </a:lnTo>
                <a:lnTo>
                  <a:pt x="1337" y="159"/>
                </a:lnTo>
                <a:lnTo>
                  <a:pt x="1317" y="149"/>
                </a:lnTo>
                <a:lnTo>
                  <a:pt x="1306" y="144"/>
                </a:lnTo>
                <a:lnTo>
                  <a:pt x="1295" y="139"/>
                </a:lnTo>
                <a:lnTo>
                  <a:pt x="1284" y="135"/>
                </a:lnTo>
                <a:lnTo>
                  <a:pt x="1273" y="131"/>
                </a:lnTo>
                <a:lnTo>
                  <a:pt x="1261" y="128"/>
                </a:lnTo>
                <a:lnTo>
                  <a:pt x="1248" y="124"/>
                </a:lnTo>
                <a:lnTo>
                  <a:pt x="1223" y="119"/>
                </a:lnTo>
                <a:lnTo>
                  <a:pt x="1210" y="117"/>
                </a:lnTo>
                <a:lnTo>
                  <a:pt x="1196" y="115"/>
                </a:lnTo>
                <a:lnTo>
                  <a:pt x="1183" y="113"/>
                </a:lnTo>
                <a:lnTo>
                  <a:pt x="1169" y="112"/>
                </a:lnTo>
                <a:lnTo>
                  <a:pt x="1154" y="112"/>
                </a:lnTo>
                <a:lnTo>
                  <a:pt x="1140" y="112"/>
                </a:lnTo>
                <a:lnTo>
                  <a:pt x="1111" y="112"/>
                </a:lnTo>
                <a:lnTo>
                  <a:pt x="1097" y="113"/>
                </a:lnTo>
                <a:lnTo>
                  <a:pt x="1083" y="115"/>
                </a:lnTo>
                <a:lnTo>
                  <a:pt x="1069" y="117"/>
                </a:lnTo>
                <a:lnTo>
                  <a:pt x="1056" y="119"/>
                </a:lnTo>
                <a:lnTo>
                  <a:pt x="1043" y="121"/>
                </a:lnTo>
                <a:lnTo>
                  <a:pt x="1037" y="123"/>
                </a:lnTo>
                <a:lnTo>
                  <a:pt x="1031" y="124"/>
                </a:lnTo>
                <a:lnTo>
                  <a:pt x="1019" y="128"/>
                </a:lnTo>
                <a:lnTo>
                  <a:pt x="1007" y="131"/>
                </a:lnTo>
                <a:lnTo>
                  <a:pt x="995" y="135"/>
                </a:lnTo>
                <a:lnTo>
                  <a:pt x="984" y="139"/>
                </a:lnTo>
                <a:lnTo>
                  <a:pt x="973" y="144"/>
                </a:lnTo>
                <a:lnTo>
                  <a:pt x="963" y="149"/>
                </a:lnTo>
                <a:lnTo>
                  <a:pt x="952" y="154"/>
                </a:lnTo>
                <a:lnTo>
                  <a:pt x="942" y="159"/>
                </a:lnTo>
                <a:lnTo>
                  <a:pt x="933" y="165"/>
                </a:lnTo>
                <a:lnTo>
                  <a:pt x="924" y="171"/>
                </a:lnTo>
                <a:lnTo>
                  <a:pt x="914" y="178"/>
                </a:lnTo>
                <a:lnTo>
                  <a:pt x="906" y="184"/>
                </a:lnTo>
                <a:lnTo>
                  <a:pt x="898" y="191"/>
                </a:lnTo>
                <a:lnTo>
                  <a:pt x="890" y="198"/>
                </a:lnTo>
                <a:lnTo>
                  <a:pt x="883" y="205"/>
                </a:lnTo>
                <a:lnTo>
                  <a:pt x="876" y="213"/>
                </a:lnTo>
                <a:lnTo>
                  <a:pt x="870" y="221"/>
                </a:lnTo>
                <a:lnTo>
                  <a:pt x="864" y="229"/>
                </a:lnTo>
                <a:lnTo>
                  <a:pt x="858" y="237"/>
                </a:lnTo>
                <a:lnTo>
                  <a:pt x="853" y="245"/>
                </a:lnTo>
                <a:lnTo>
                  <a:pt x="844" y="262"/>
                </a:lnTo>
                <a:lnTo>
                  <a:pt x="840" y="271"/>
                </a:lnTo>
                <a:lnTo>
                  <a:pt x="836" y="280"/>
                </a:lnTo>
                <a:close/>
                <a:moveTo>
                  <a:pt x="524" y="14"/>
                </a:moveTo>
                <a:lnTo>
                  <a:pt x="630" y="14"/>
                </a:lnTo>
                <a:lnTo>
                  <a:pt x="630" y="686"/>
                </a:lnTo>
                <a:lnTo>
                  <a:pt x="524" y="686"/>
                </a:lnTo>
                <a:lnTo>
                  <a:pt x="106" y="179"/>
                </a:lnTo>
                <a:lnTo>
                  <a:pt x="106" y="686"/>
                </a:lnTo>
                <a:lnTo>
                  <a:pt x="0" y="686"/>
                </a:lnTo>
                <a:lnTo>
                  <a:pt x="0" y="14"/>
                </a:lnTo>
                <a:lnTo>
                  <a:pt x="106" y="14"/>
                </a:lnTo>
                <a:lnTo>
                  <a:pt x="524" y="523"/>
                </a:lnTo>
                <a:lnTo>
                  <a:pt x="524" y="14"/>
                </a:lnTo>
                <a:close/>
                <a:moveTo>
                  <a:pt x="3026" y="14"/>
                </a:moveTo>
                <a:lnTo>
                  <a:pt x="3137" y="14"/>
                </a:lnTo>
                <a:lnTo>
                  <a:pt x="2899" y="688"/>
                </a:lnTo>
                <a:lnTo>
                  <a:pt x="2830" y="688"/>
                </a:lnTo>
                <a:lnTo>
                  <a:pt x="2788" y="688"/>
                </a:lnTo>
                <a:lnTo>
                  <a:pt x="2717" y="688"/>
                </a:lnTo>
                <a:lnTo>
                  <a:pt x="2479" y="14"/>
                </a:lnTo>
                <a:lnTo>
                  <a:pt x="2591" y="14"/>
                </a:lnTo>
                <a:lnTo>
                  <a:pt x="2809" y="607"/>
                </a:lnTo>
                <a:lnTo>
                  <a:pt x="3026"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11"/>
          <p:cNvSpPr>
            <a:spLocks noChangeAspect="1" noEditPoints="1"/>
          </p:cNvSpPr>
          <p:nvPr userDrawn="1"/>
        </p:nvSpPr>
        <p:spPr bwMode="auto">
          <a:xfrm>
            <a:off x="10905445" y="6164725"/>
            <a:ext cx="591230" cy="288000"/>
          </a:xfrm>
          <a:custGeom>
            <a:avLst/>
            <a:gdLst>
              <a:gd name="T0" fmla="*/ 798 w 3028"/>
              <a:gd name="T1" fmla="*/ 486 h 1475"/>
              <a:gd name="T2" fmla="*/ 558 w 3028"/>
              <a:gd name="T3" fmla="*/ 567 h 1475"/>
              <a:gd name="T4" fmla="*/ 502 w 3028"/>
              <a:gd name="T5" fmla="*/ 813 h 1475"/>
              <a:gd name="T6" fmla="*/ 686 w 3028"/>
              <a:gd name="T7" fmla="*/ 984 h 1475"/>
              <a:gd name="T8" fmla="*/ 1027 w 3028"/>
              <a:gd name="T9" fmla="*/ 892 h 1475"/>
              <a:gd name="T10" fmla="*/ 1319 w 3028"/>
              <a:gd name="T11" fmla="*/ 1276 h 1475"/>
              <a:gd name="T12" fmla="*/ 815 w 3028"/>
              <a:gd name="T13" fmla="*/ 1473 h 1475"/>
              <a:gd name="T14" fmla="*/ 427 w 3028"/>
              <a:gd name="T15" fmla="*/ 1403 h 1475"/>
              <a:gd name="T16" fmla="*/ 129 w 3028"/>
              <a:gd name="T17" fmla="*/ 1151 h 1475"/>
              <a:gd name="T18" fmla="*/ 0 w 3028"/>
              <a:gd name="T19" fmla="*/ 738 h 1475"/>
              <a:gd name="T20" fmla="*/ 119 w 3028"/>
              <a:gd name="T21" fmla="*/ 339 h 1475"/>
              <a:gd name="T22" fmla="*/ 394 w 3028"/>
              <a:gd name="T23" fmla="*/ 89 h 1475"/>
              <a:gd name="T24" fmla="*/ 784 w 3028"/>
              <a:gd name="T25" fmla="*/ 1 h 1475"/>
              <a:gd name="T26" fmla="*/ 1255 w 3028"/>
              <a:gd name="T27" fmla="*/ 154 h 1475"/>
              <a:gd name="T28" fmla="*/ 1688 w 3028"/>
              <a:gd name="T29" fmla="*/ 216 h 1475"/>
              <a:gd name="T30" fmla="*/ 2184 w 3028"/>
              <a:gd name="T31" fmla="*/ 5 h 1475"/>
              <a:gd name="T32" fmla="*/ 2585 w 3028"/>
              <a:gd name="T33" fmla="*/ 65 h 1475"/>
              <a:gd name="T34" fmla="*/ 2889 w 3028"/>
              <a:gd name="T35" fmla="*/ 310 h 1475"/>
              <a:gd name="T36" fmla="*/ 3028 w 3028"/>
              <a:gd name="T37" fmla="*/ 718 h 1475"/>
              <a:gd name="T38" fmla="*/ 2931 w 3028"/>
              <a:gd name="T39" fmla="*/ 1101 h 1475"/>
              <a:gd name="T40" fmla="*/ 2607 w 3028"/>
              <a:gd name="T41" fmla="*/ 1400 h 1475"/>
              <a:gd name="T42" fmla="*/ 2216 w 3028"/>
              <a:gd name="T43" fmla="*/ 1473 h 1475"/>
              <a:gd name="T44" fmla="*/ 1716 w 3028"/>
              <a:gd name="T45" fmla="*/ 1280 h 1475"/>
              <a:gd name="T46" fmla="*/ 2418 w 3028"/>
              <a:gd name="T47" fmla="*/ 952 h 1475"/>
              <a:gd name="T48" fmla="*/ 2538 w 3028"/>
              <a:gd name="T49" fmla="*/ 738 h 1475"/>
              <a:gd name="T50" fmla="*/ 2413 w 3028"/>
              <a:gd name="T51" fmla="*/ 520 h 1475"/>
              <a:gd name="T52" fmla="*/ 2111 w 3028"/>
              <a:gd name="T53" fmla="*/ 518 h 1475"/>
              <a:gd name="T54" fmla="*/ 1964 w 3028"/>
              <a:gd name="T55" fmla="*/ 863 h 1475"/>
              <a:gd name="T56" fmla="*/ 1759 w 3028"/>
              <a:gd name="T57" fmla="*/ 590 h 1475"/>
              <a:gd name="T58" fmla="*/ 2146 w 3028"/>
              <a:gd name="T59" fmla="*/ 342 h 1475"/>
              <a:gd name="T60" fmla="*/ 2492 w 3028"/>
              <a:gd name="T61" fmla="*/ 386 h 1475"/>
              <a:gd name="T62" fmla="*/ 2692 w 3028"/>
              <a:gd name="T63" fmla="*/ 695 h 1475"/>
              <a:gd name="T64" fmla="*/ 2571 w 3028"/>
              <a:gd name="T65" fmla="*/ 1029 h 1475"/>
              <a:gd name="T66" fmla="*/ 2298 w 3028"/>
              <a:gd name="T67" fmla="*/ 1147 h 1475"/>
              <a:gd name="T68" fmla="*/ 2149 w 3028"/>
              <a:gd name="T69" fmla="*/ 1133 h 1475"/>
              <a:gd name="T70" fmla="*/ 1798 w 3028"/>
              <a:gd name="T71" fmla="*/ 923 h 1475"/>
              <a:gd name="T72" fmla="*/ 1943 w 3028"/>
              <a:gd name="T73" fmla="*/ 1240 h 1475"/>
              <a:gd name="T74" fmla="*/ 2397 w 3028"/>
              <a:gd name="T75" fmla="*/ 1308 h 1475"/>
              <a:gd name="T76" fmla="*/ 2709 w 3028"/>
              <a:gd name="T77" fmla="*/ 1139 h 1475"/>
              <a:gd name="T78" fmla="*/ 2866 w 3028"/>
              <a:gd name="T79" fmla="*/ 826 h 1475"/>
              <a:gd name="T80" fmla="*/ 2814 w 3028"/>
              <a:gd name="T81" fmla="*/ 486 h 1475"/>
              <a:gd name="T82" fmla="*/ 2561 w 3028"/>
              <a:gd name="T83" fmla="*/ 226 h 1475"/>
              <a:gd name="T84" fmla="*/ 2149 w 3028"/>
              <a:gd name="T85" fmla="*/ 166 h 1475"/>
              <a:gd name="T86" fmla="*/ 1738 w 3028"/>
              <a:gd name="T87" fmla="*/ 376 h 1475"/>
              <a:gd name="T88" fmla="*/ 779 w 3028"/>
              <a:gd name="T89" fmla="*/ 1319 h 1475"/>
              <a:gd name="T90" fmla="*/ 1199 w 3028"/>
              <a:gd name="T91" fmla="*/ 1171 h 1475"/>
              <a:gd name="T92" fmla="*/ 1117 w 3028"/>
              <a:gd name="T93" fmla="*/ 1020 h 1475"/>
              <a:gd name="T94" fmla="*/ 752 w 3028"/>
              <a:gd name="T95" fmla="*/ 1148 h 1475"/>
              <a:gd name="T96" fmla="*/ 444 w 3028"/>
              <a:gd name="T97" fmla="*/ 1014 h 1475"/>
              <a:gd name="T98" fmla="*/ 340 w 3028"/>
              <a:gd name="T99" fmla="*/ 674 h 1475"/>
              <a:gd name="T100" fmla="*/ 519 w 3028"/>
              <a:gd name="T101" fmla="*/ 397 h 1475"/>
              <a:gd name="T102" fmla="*/ 861 w 3028"/>
              <a:gd name="T103" fmla="*/ 339 h 1475"/>
              <a:gd name="T104" fmla="*/ 1209 w 3028"/>
              <a:gd name="T105" fmla="*/ 533 h 1475"/>
              <a:gd name="T106" fmla="*/ 1060 w 3028"/>
              <a:gd name="T107" fmla="*/ 223 h 1475"/>
              <a:gd name="T108" fmla="*/ 603 w 3028"/>
              <a:gd name="T109" fmla="*/ 174 h 1475"/>
              <a:gd name="T110" fmla="*/ 310 w 3028"/>
              <a:gd name="T111" fmla="*/ 347 h 1475"/>
              <a:gd name="T112" fmla="*/ 160 w 3028"/>
              <a:gd name="T113" fmla="*/ 663 h 1475"/>
              <a:gd name="T114" fmla="*/ 227 w 3028"/>
              <a:gd name="T115" fmla="*/ 1015 h 1475"/>
              <a:gd name="T116" fmla="*/ 493 w 3028"/>
              <a:gd name="T117" fmla="*/ 1262 h 1475"/>
              <a:gd name="T118" fmla="*/ 881 w 3028"/>
              <a:gd name="T119" fmla="*/ 342 h 1475"/>
              <a:gd name="T120" fmla="*/ 1248 w 3028"/>
              <a:gd name="T121" fmla="*/ 569 h 1475"/>
              <a:gd name="T122" fmla="*/ 863 w 3028"/>
              <a:gd name="T123" fmla="*/ 339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8" h="1475">
                <a:moveTo>
                  <a:pt x="1195" y="738"/>
                </a:moveTo>
                <a:lnTo>
                  <a:pt x="1168" y="709"/>
                </a:lnTo>
                <a:lnTo>
                  <a:pt x="1146" y="687"/>
                </a:lnTo>
                <a:lnTo>
                  <a:pt x="1123" y="665"/>
                </a:lnTo>
                <a:lnTo>
                  <a:pt x="1099" y="643"/>
                </a:lnTo>
                <a:lnTo>
                  <a:pt x="1075" y="622"/>
                </a:lnTo>
                <a:lnTo>
                  <a:pt x="1051" y="603"/>
                </a:lnTo>
                <a:lnTo>
                  <a:pt x="1026" y="584"/>
                </a:lnTo>
                <a:lnTo>
                  <a:pt x="1001" y="567"/>
                </a:lnTo>
                <a:lnTo>
                  <a:pt x="975" y="550"/>
                </a:lnTo>
                <a:lnTo>
                  <a:pt x="949" y="536"/>
                </a:lnTo>
                <a:lnTo>
                  <a:pt x="936" y="529"/>
                </a:lnTo>
                <a:lnTo>
                  <a:pt x="922" y="523"/>
                </a:lnTo>
                <a:lnTo>
                  <a:pt x="909" y="517"/>
                </a:lnTo>
                <a:lnTo>
                  <a:pt x="895" y="511"/>
                </a:lnTo>
                <a:lnTo>
                  <a:pt x="868" y="501"/>
                </a:lnTo>
                <a:lnTo>
                  <a:pt x="854" y="497"/>
                </a:lnTo>
                <a:lnTo>
                  <a:pt x="840" y="493"/>
                </a:lnTo>
                <a:lnTo>
                  <a:pt x="826" y="490"/>
                </a:lnTo>
                <a:lnTo>
                  <a:pt x="812" y="488"/>
                </a:lnTo>
                <a:lnTo>
                  <a:pt x="798" y="486"/>
                </a:lnTo>
                <a:lnTo>
                  <a:pt x="784" y="484"/>
                </a:lnTo>
                <a:lnTo>
                  <a:pt x="769" y="483"/>
                </a:lnTo>
                <a:lnTo>
                  <a:pt x="754" y="483"/>
                </a:lnTo>
                <a:lnTo>
                  <a:pt x="740" y="483"/>
                </a:lnTo>
                <a:lnTo>
                  <a:pt x="726" y="484"/>
                </a:lnTo>
                <a:lnTo>
                  <a:pt x="713" y="486"/>
                </a:lnTo>
                <a:lnTo>
                  <a:pt x="700" y="488"/>
                </a:lnTo>
                <a:lnTo>
                  <a:pt x="687" y="491"/>
                </a:lnTo>
                <a:lnTo>
                  <a:pt x="674" y="494"/>
                </a:lnTo>
                <a:lnTo>
                  <a:pt x="662" y="498"/>
                </a:lnTo>
                <a:lnTo>
                  <a:pt x="650" y="503"/>
                </a:lnTo>
                <a:lnTo>
                  <a:pt x="638" y="508"/>
                </a:lnTo>
                <a:lnTo>
                  <a:pt x="627" y="514"/>
                </a:lnTo>
                <a:lnTo>
                  <a:pt x="616" y="520"/>
                </a:lnTo>
                <a:lnTo>
                  <a:pt x="605" y="527"/>
                </a:lnTo>
                <a:lnTo>
                  <a:pt x="595" y="534"/>
                </a:lnTo>
                <a:lnTo>
                  <a:pt x="585" y="541"/>
                </a:lnTo>
                <a:lnTo>
                  <a:pt x="576" y="549"/>
                </a:lnTo>
                <a:lnTo>
                  <a:pt x="571" y="554"/>
                </a:lnTo>
                <a:lnTo>
                  <a:pt x="566" y="558"/>
                </a:lnTo>
                <a:lnTo>
                  <a:pt x="558" y="567"/>
                </a:lnTo>
                <a:lnTo>
                  <a:pt x="550" y="576"/>
                </a:lnTo>
                <a:lnTo>
                  <a:pt x="542" y="586"/>
                </a:lnTo>
                <a:lnTo>
                  <a:pt x="535" y="596"/>
                </a:lnTo>
                <a:lnTo>
                  <a:pt x="528" y="606"/>
                </a:lnTo>
                <a:lnTo>
                  <a:pt x="521" y="617"/>
                </a:lnTo>
                <a:lnTo>
                  <a:pt x="516" y="628"/>
                </a:lnTo>
                <a:lnTo>
                  <a:pt x="511" y="639"/>
                </a:lnTo>
                <a:lnTo>
                  <a:pt x="506" y="650"/>
                </a:lnTo>
                <a:lnTo>
                  <a:pt x="502" y="662"/>
                </a:lnTo>
                <a:lnTo>
                  <a:pt x="498" y="674"/>
                </a:lnTo>
                <a:lnTo>
                  <a:pt x="495" y="686"/>
                </a:lnTo>
                <a:lnTo>
                  <a:pt x="493" y="699"/>
                </a:lnTo>
                <a:lnTo>
                  <a:pt x="492" y="711"/>
                </a:lnTo>
                <a:lnTo>
                  <a:pt x="491" y="724"/>
                </a:lnTo>
                <a:lnTo>
                  <a:pt x="490" y="738"/>
                </a:lnTo>
                <a:lnTo>
                  <a:pt x="491" y="751"/>
                </a:lnTo>
                <a:lnTo>
                  <a:pt x="492" y="764"/>
                </a:lnTo>
                <a:lnTo>
                  <a:pt x="493" y="776"/>
                </a:lnTo>
                <a:lnTo>
                  <a:pt x="495" y="789"/>
                </a:lnTo>
                <a:lnTo>
                  <a:pt x="498" y="801"/>
                </a:lnTo>
                <a:lnTo>
                  <a:pt x="502" y="813"/>
                </a:lnTo>
                <a:lnTo>
                  <a:pt x="506" y="825"/>
                </a:lnTo>
                <a:lnTo>
                  <a:pt x="511" y="836"/>
                </a:lnTo>
                <a:lnTo>
                  <a:pt x="516" y="848"/>
                </a:lnTo>
                <a:lnTo>
                  <a:pt x="521" y="859"/>
                </a:lnTo>
                <a:lnTo>
                  <a:pt x="528" y="869"/>
                </a:lnTo>
                <a:lnTo>
                  <a:pt x="534" y="880"/>
                </a:lnTo>
                <a:lnTo>
                  <a:pt x="542" y="890"/>
                </a:lnTo>
                <a:lnTo>
                  <a:pt x="549" y="899"/>
                </a:lnTo>
                <a:lnTo>
                  <a:pt x="558" y="909"/>
                </a:lnTo>
                <a:lnTo>
                  <a:pt x="566" y="917"/>
                </a:lnTo>
                <a:lnTo>
                  <a:pt x="575" y="926"/>
                </a:lnTo>
                <a:lnTo>
                  <a:pt x="585" y="934"/>
                </a:lnTo>
                <a:lnTo>
                  <a:pt x="595" y="942"/>
                </a:lnTo>
                <a:lnTo>
                  <a:pt x="605" y="949"/>
                </a:lnTo>
                <a:lnTo>
                  <a:pt x="616" y="955"/>
                </a:lnTo>
                <a:lnTo>
                  <a:pt x="627" y="961"/>
                </a:lnTo>
                <a:lnTo>
                  <a:pt x="638" y="967"/>
                </a:lnTo>
                <a:lnTo>
                  <a:pt x="649" y="972"/>
                </a:lnTo>
                <a:lnTo>
                  <a:pt x="661" y="977"/>
                </a:lnTo>
                <a:lnTo>
                  <a:pt x="674" y="981"/>
                </a:lnTo>
                <a:lnTo>
                  <a:pt x="686" y="984"/>
                </a:lnTo>
                <a:lnTo>
                  <a:pt x="699" y="987"/>
                </a:lnTo>
                <a:lnTo>
                  <a:pt x="712" y="990"/>
                </a:lnTo>
                <a:lnTo>
                  <a:pt x="725" y="991"/>
                </a:lnTo>
                <a:lnTo>
                  <a:pt x="739" y="992"/>
                </a:lnTo>
                <a:lnTo>
                  <a:pt x="752" y="993"/>
                </a:lnTo>
                <a:lnTo>
                  <a:pt x="769" y="992"/>
                </a:lnTo>
                <a:lnTo>
                  <a:pt x="785" y="991"/>
                </a:lnTo>
                <a:lnTo>
                  <a:pt x="800" y="990"/>
                </a:lnTo>
                <a:lnTo>
                  <a:pt x="815" y="988"/>
                </a:lnTo>
                <a:lnTo>
                  <a:pt x="845" y="982"/>
                </a:lnTo>
                <a:lnTo>
                  <a:pt x="860" y="978"/>
                </a:lnTo>
                <a:lnTo>
                  <a:pt x="874" y="973"/>
                </a:lnTo>
                <a:lnTo>
                  <a:pt x="889" y="968"/>
                </a:lnTo>
                <a:lnTo>
                  <a:pt x="903" y="963"/>
                </a:lnTo>
                <a:lnTo>
                  <a:pt x="917" y="957"/>
                </a:lnTo>
                <a:lnTo>
                  <a:pt x="931" y="950"/>
                </a:lnTo>
                <a:lnTo>
                  <a:pt x="959" y="936"/>
                </a:lnTo>
                <a:lnTo>
                  <a:pt x="973" y="928"/>
                </a:lnTo>
                <a:lnTo>
                  <a:pt x="986" y="920"/>
                </a:lnTo>
                <a:lnTo>
                  <a:pt x="1013" y="902"/>
                </a:lnTo>
                <a:lnTo>
                  <a:pt x="1027" y="892"/>
                </a:lnTo>
                <a:lnTo>
                  <a:pt x="1040" y="882"/>
                </a:lnTo>
                <a:lnTo>
                  <a:pt x="1066" y="861"/>
                </a:lnTo>
                <a:lnTo>
                  <a:pt x="1079" y="850"/>
                </a:lnTo>
                <a:lnTo>
                  <a:pt x="1092" y="839"/>
                </a:lnTo>
                <a:lnTo>
                  <a:pt x="1105" y="827"/>
                </a:lnTo>
                <a:lnTo>
                  <a:pt x="1118" y="815"/>
                </a:lnTo>
                <a:lnTo>
                  <a:pt x="1144" y="790"/>
                </a:lnTo>
                <a:lnTo>
                  <a:pt x="1169" y="765"/>
                </a:lnTo>
                <a:lnTo>
                  <a:pt x="1195" y="738"/>
                </a:lnTo>
                <a:close/>
                <a:moveTo>
                  <a:pt x="1514" y="1099"/>
                </a:moveTo>
                <a:lnTo>
                  <a:pt x="1496" y="1118"/>
                </a:lnTo>
                <a:lnTo>
                  <a:pt x="1477" y="1136"/>
                </a:lnTo>
                <a:lnTo>
                  <a:pt x="1459" y="1155"/>
                </a:lnTo>
                <a:lnTo>
                  <a:pt x="1440" y="1173"/>
                </a:lnTo>
                <a:lnTo>
                  <a:pt x="1420" y="1191"/>
                </a:lnTo>
                <a:lnTo>
                  <a:pt x="1401" y="1209"/>
                </a:lnTo>
                <a:lnTo>
                  <a:pt x="1381" y="1226"/>
                </a:lnTo>
                <a:lnTo>
                  <a:pt x="1361" y="1243"/>
                </a:lnTo>
                <a:lnTo>
                  <a:pt x="1350" y="1251"/>
                </a:lnTo>
                <a:lnTo>
                  <a:pt x="1340" y="1259"/>
                </a:lnTo>
                <a:lnTo>
                  <a:pt x="1319" y="1276"/>
                </a:lnTo>
                <a:lnTo>
                  <a:pt x="1298" y="1291"/>
                </a:lnTo>
                <a:lnTo>
                  <a:pt x="1277" y="1307"/>
                </a:lnTo>
                <a:lnTo>
                  <a:pt x="1255" y="1321"/>
                </a:lnTo>
                <a:lnTo>
                  <a:pt x="1232" y="1336"/>
                </a:lnTo>
                <a:lnTo>
                  <a:pt x="1210" y="1350"/>
                </a:lnTo>
                <a:lnTo>
                  <a:pt x="1187" y="1363"/>
                </a:lnTo>
                <a:lnTo>
                  <a:pt x="1163" y="1375"/>
                </a:lnTo>
                <a:lnTo>
                  <a:pt x="1139" y="1387"/>
                </a:lnTo>
                <a:lnTo>
                  <a:pt x="1115" y="1399"/>
                </a:lnTo>
                <a:lnTo>
                  <a:pt x="1090" y="1409"/>
                </a:lnTo>
                <a:lnTo>
                  <a:pt x="1065" y="1419"/>
                </a:lnTo>
                <a:lnTo>
                  <a:pt x="1039" y="1429"/>
                </a:lnTo>
                <a:lnTo>
                  <a:pt x="1013" y="1437"/>
                </a:lnTo>
                <a:lnTo>
                  <a:pt x="986" y="1445"/>
                </a:lnTo>
                <a:lnTo>
                  <a:pt x="959" y="1452"/>
                </a:lnTo>
                <a:lnTo>
                  <a:pt x="931" y="1458"/>
                </a:lnTo>
                <a:lnTo>
                  <a:pt x="917" y="1460"/>
                </a:lnTo>
                <a:lnTo>
                  <a:pt x="903" y="1463"/>
                </a:lnTo>
                <a:lnTo>
                  <a:pt x="874" y="1467"/>
                </a:lnTo>
                <a:lnTo>
                  <a:pt x="845" y="1471"/>
                </a:lnTo>
                <a:lnTo>
                  <a:pt x="815" y="1473"/>
                </a:lnTo>
                <a:lnTo>
                  <a:pt x="800" y="1474"/>
                </a:lnTo>
                <a:lnTo>
                  <a:pt x="784" y="1475"/>
                </a:lnTo>
                <a:lnTo>
                  <a:pt x="752" y="1475"/>
                </a:lnTo>
                <a:lnTo>
                  <a:pt x="733" y="1475"/>
                </a:lnTo>
                <a:lnTo>
                  <a:pt x="714" y="1474"/>
                </a:lnTo>
                <a:lnTo>
                  <a:pt x="695" y="1473"/>
                </a:lnTo>
                <a:lnTo>
                  <a:pt x="676" y="1471"/>
                </a:lnTo>
                <a:lnTo>
                  <a:pt x="657" y="1469"/>
                </a:lnTo>
                <a:lnTo>
                  <a:pt x="638" y="1467"/>
                </a:lnTo>
                <a:lnTo>
                  <a:pt x="619" y="1464"/>
                </a:lnTo>
                <a:lnTo>
                  <a:pt x="601" y="1460"/>
                </a:lnTo>
                <a:lnTo>
                  <a:pt x="583" y="1456"/>
                </a:lnTo>
                <a:lnTo>
                  <a:pt x="565" y="1452"/>
                </a:lnTo>
                <a:lnTo>
                  <a:pt x="547" y="1447"/>
                </a:lnTo>
                <a:lnTo>
                  <a:pt x="529" y="1442"/>
                </a:lnTo>
                <a:lnTo>
                  <a:pt x="512" y="1437"/>
                </a:lnTo>
                <a:lnTo>
                  <a:pt x="494" y="1431"/>
                </a:lnTo>
                <a:lnTo>
                  <a:pt x="477" y="1424"/>
                </a:lnTo>
                <a:lnTo>
                  <a:pt x="460" y="1417"/>
                </a:lnTo>
                <a:lnTo>
                  <a:pt x="443" y="1410"/>
                </a:lnTo>
                <a:lnTo>
                  <a:pt x="427" y="1403"/>
                </a:lnTo>
                <a:lnTo>
                  <a:pt x="411" y="1395"/>
                </a:lnTo>
                <a:lnTo>
                  <a:pt x="394" y="1387"/>
                </a:lnTo>
                <a:lnTo>
                  <a:pt x="379" y="1378"/>
                </a:lnTo>
                <a:lnTo>
                  <a:pt x="363" y="1369"/>
                </a:lnTo>
                <a:lnTo>
                  <a:pt x="332" y="1350"/>
                </a:lnTo>
                <a:lnTo>
                  <a:pt x="318" y="1340"/>
                </a:lnTo>
                <a:lnTo>
                  <a:pt x="303" y="1329"/>
                </a:lnTo>
                <a:lnTo>
                  <a:pt x="289" y="1318"/>
                </a:lnTo>
                <a:lnTo>
                  <a:pt x="274" y="1307"/>
                </a:lnTo>
                <a:lnTo>
                  <a:pt x="261" y="1296"/>
                </a:lnTo>
                <a:lnTo>
                  <a:pt x="247" y="1284"/>
                </a:lnTo>
                <a:lnTo>
                  <a:pt x="234" y="1272"/>
                </a:lnTo>
                <a:lnTo>
                  <a:pt x="221" y="1260"/>
                </a:lnTo>
                <a:lnTo>
                  <a:pt x="208" y="1247"/>
                </a:lnTo>
                <a:lnTo>
                  <a:pt x="196" y="1234"/>
                </a:lnTo>
                <a:lnTo>
                  <a:pt x="184" y="1221"/>
                </a:lnTo>
                <a:lnTo>
                  <a:pt x="172" y="1208"/>
                </a:lnTo>
                <a:lnTo>
                  <a:pt x="161" y="1194"/>
                </a:lnTo>
                <a:lnTo>
                  <a:pt x="150" y="1180"/>
                </a:lnTo>
                <a:lnTo>
                  <a:pt x="139" y="1165"/>
                </a:lnTo>
                <a:lnTo>
                  <a:pt x="129" y="1151"/>
                </a:lnTo>
                <a:lnTo>
                  <a:pt x="119" y="1136"/>
                </a:lnTo>
                <a:lnTo>
                  <a:pt x="109" y="1121"/>
                </a:lnTo>
                <a:lnTo>
                  <a:pt x="91" y="1090"/>
                </a:lnTo>
                <a:lnTo>
                  <a:pt x="75" y="1058"/>
                </a:lnTo>
                <a:lnTo>
                  <a:pt x="67" y="1042"/>
                </a:lnTo>
                <a:lnTo>
                  <a:pt x="59" y="1026"/>
                </a:lnTo>
                <a:lnTo>
                  <a:pt x="52" y="1009"/>
                </a:lnTo>
                <a:lnTo>
                  <a:pt x="46" y="992"/>
                </a:lnTo>
                <a:lnTo>
                  <a:pt x="40" y="975"/>
                </a:lnTo>
                <a:lnTo>
                  <a:pt x="34" y="958"/>
                </a:lnTo>
                <a:lnTo>
                  <a:pt x="29" y="940"/>
                </a:lnTo>
                <a:lnTo>
                  <a:pt x="24" y="923"/>
                </a:lnTo>
                <a:lnTo>
                  <a:pt x="19" y="905"/>
                </a:lnTo>
                <a:lnTo>
                  <a:pt x="15" y="887"/>
                </a:lnTo>
                <a:lnTo>
                  <a:pt x="12" y="869"/>
                </a:lnTo>
                <a:lnTo>
                  <a:pt x="9" y="851"/>
                </a:lnTo>
                <a:lnTo>
                  <a:pt x="6" y="832"/>
                </a:lnTo>
                <a:lnTo>
                  <a:pt x="4" y="814"/>
                </a:lnTo>
                <a:lnTo>
                  <a:pt x="1" y="776"/>
                </a:lnTo>
                <a:lnTo>
                  <a:pt x="0" y="757"/>
                </a:lnTo>
                <a:lnTo>
                  <a:pt x="0" y="738"/>
                </a:lnTo>
                <a:lnTo>
                  <a:pt x="0" y="718"/>
                </a:lnTo>
                <a:lnTo>
                  <a:pt x="1" y="699"/>
                </a:lnTo>
                <a:lnTo>
                  <a:pt x="2" y="680"/>
                </a:lnTo>
                <a:lnTo>
                  <a:pt x="4" y="661"/>
                </a:lnTo>
                <a:lnTo>
                  <a:pt x="6" y="643"/>
                </a:lnTo>
                <a:lnTo>
                  <a:pt x="9" y="625"/>
                </a:lnTo>
                <a:lnTo>
                  <a:pt x="15" y="588"/>
                </a:lnTo>
                <a:lnTo>
                  <a:pt x="19" y="570"/>
                </a:lnTo>
                <a:lnTo>
                  <a:pt x="24" y="552"/>
                </a:lnTo>
                <a:lnTo>
                  <a:pt x="29" y="535"/>
                </a:lnTo>
                <a:lnTo>
                  <a:pt x="34" y="517"/>
                </a:lnTo>
                <a:lnTo>
                  <a:pt x="46" y="483"/>
                </a:lnTo>
                <a:lnTo>
                  <a:pt x="52" y="466"/>
                </a:lnTo>
                <a:lnTo>
                  <a:pt x="59" y="450"/>
                </a:lnTo>
                <a:lnTo>
                  <a:pt x="67" y="433"/>
                </a:lnTo>
                <a:lnTo>
                  <a:pt x="75" y="417"/>
                </a:lnTo>
                <a:lnTo>
                  <a:pt x="83" y="401"/>
                </a:lnTo>
                <a:lnTo>
                  <a:pt x="91" y="385"/>
                </a:lnTo>
                <a:lnTo>
                  <a:pt x="100" y="370"/>
                </a:lnTo>
                <a:lnTo>
                  <a:pt x="109" y="354"/>
                </a:lnTo>
                <a:lnTo>
                  <a:pt x="119" y="339"/>
                </a:lnTo>
                <a:lnTo>
                  <a:pt x="129" y="324"/>
                </a:lnTo>
                <a:lnTo>
                  <a:pt x="139" y="310"/>
                </a:lnTo>
                <a:lnTo>
                  <a:pt x="150" y="295"/>
                </a:lnTo>
                <a:lnTo>
                  <a:pt x="161" y="281"/>
                </a:lnTo>
                <a:lnTo>
                  <a:pt x="172" y="268"/>
                </a:lnTo>
                <a:lnTo>
                  <a:pt x="184" y="254"/>
                </a:lnTo>
                <a:lnTo>
                  <a:pt x="196" y="241"/>
                </a:lnTo>
                <a:lnTo>
                  <a:pt x="208" y="228"/>
                </a:lnTo>
                <a:lnTo>
                  <a:pt x="221" y="215"/>
                </a:lnTo>
                <a:lnTo>
                  <a:pt x="234" y="203"/>
                </a:lnTo>
                <a:lnTo>
                  <a:pt x="247" y="191"/>
                </a:lnTo>
                <a:lnTo>
                  <a:pt x="261" y="179"/>
                </a:lnTo>
                <a:lnTo>
                  <a:pt x="274" y="168"/>
                </a:lnTo>
                <a:lnTo>
                  <a:pt x="289" y="157"/>
                </a:lnTo>
                <a:lnTo>
                  <a:pt x="303" y="146"/>
                </a:lnTo>
                <a:lnTo>
                  <a:pt x="318" y="136"/>
                </a:lnTo>
                <a:lnTo>
                  <a:pt x="332" y="126"/>
                </a:lnTo>
                <a:lnTo>
                  <a:pt x="348" y="116"/>
                </a:lnTo>
                <a:lnTo>
                  <a:pt x="363" y="106"/>
                </a:lnTo>
                <a:lnTo>
                  <a:pt x="379" y="97"/>
                </a:lnTo>
                <a:lnTo>
                  <a:pt x="394" y="89"/>
                </a:lnTo>
                <a:lnTo>
                  <a:pt x="411" y="80"/>
                </a:lnTo>
                <a:lnTo>
                  <a:pt x="427" y="73"/>
                </a:lnTo>
                <a:lnTo>
                  <a:pt x="443" y="65"/>
                </a:lnTo>
                <a:lnTo>
                  <a:pt x="460" y="58"/>
                </a:lnTo>
                <a:lnTo>
                  <a:pt x="477" y="51"/>
                </a:lnTo>
                <a:lnTo>
                  <a:pt x="494" y="45"/>
                </a:lnTo>
                <a:lnTo>
                  <a:pt x="512" y="39"/>
                </a:lnTo>
                <a:lnTo>
                  <a:pt x="529" y="33"/>
                </a:lnTo>
                <a:lnTo>
                  <a:pt x="547" y="28"/>
                </a:lnTo>
                <a:lnTo>
                  <a:pt x="565" y="23"/>
                </a:lnTo>
                <a:lnTo>
                  <a:pt x="583" y="19"/>
                </a:lnTo>
                <a:lnTo>
                  <a:pt x="601" y="15"/>
                </a:lnTo>
                <a:lnTo>
                  <a:pt x="619" y="12"/>
                </a:lnTo>
                <a:lnTo>
                  <a:pt x="638" y="9"/>
                </a:lnTo>
                <a:lnTo>
                  <a:pt x="657" y="6"/>
                </a:lnTo>
                <a:lnTo>
                  <a:pt x="676" y="4"/>
                </a:lnTo>
                <a:lnTo>
                  <a:pt x="695" y="2"/>
                </a:lnTo>
                <a:lnTo>
                  <a:pt x="714" y="1"/>
                </a:lnTo>
                <a:lnTo>
                  <a:pt x="733" y="0"/>
                </a:lnTo>
                <a:lnTo>
                  <a:pt x="752" y="0"/>
                </a:lnTo>
                <a:lnTo>
                  <a:pt x="784" y="1"/>
                </a:lnTo>
                <a:lnTo>
                  <a:pt x="800" y="1"/>
                </a:lnTo>
                <a:lnTo>
                  <a:pt x="815" y="2"/>
                </a:lnTo>
                <a:lnTo>
                  <a:pt x="845" y="5"/>
                </a:lnTo>
                <a:lnTo>
                  <a:pt x="860" y="6"/>
                </a:lnTo>
                <a:lnTo>
                  <a:pt x="874" y="8"/>
                </a:lnTo>
                <a:lnTo>
                  <a:pt x="903" y="12"/>
                </a:lnTo>
                <a:lnTo>
                  <a:pt x="917" y="15"/>
                </a:lnTo>
                <a:lnTo>
                  <a:pt x="931" y="18"/>
                </a:lnTo>
                <a:lnTo>
                  <a:pt x="959" y="24"/>
                </a:lnTo>
                <a:lnTo>
                  <a:pt x="986" y="30"/>
                </a:lnTo>
                <a:lnTo>
                  <a:pt x="1013" y="38"/>
                </a:lnTo>
                <a:lnTo>
                  <a:pt x="1039" y="47"/>
                </a:lnTo>
                <a:lnTo>
                  <a:pt x="1065" y="56"/>
                </a:lnTo>
                <a:lnTo>
                  <a:pt x="1090" y="66"/>
                </a:lnTo>
                <a:lnTo>
                  <a:pt x="1115" y="77"/>
                </a:lnTo>
                <a:lnTo>
                  <a:pt x="1139" y="88"/>
                </a:lnTo>
                <a:lnTo>
                  <a:pt x="1163" y="100"/>
                </a:lnTo>
                <a:lnTo>
                  <a:pt x="1187" y="112"/>
                </a:lnTo>
                <a:lnTo>
                  <a:pt x="1210" y="126"/>
                </a:lnTo>
                <a:lnTo>
                  <a:pt x="1232" y="139"/>
                </a:lnTo>
                <a:lnTo>
                  <a:pt x="1255" y="154"/>
                </a:lnTo>
                <a:lnTo>
                  <a:pt x="1277" y="169"/>
                </a:lnTo>
                <a:lnTo>
                  <a:pt x="1298" y="184"/>
                </a:lnTo>
                <a:lnTo>
                  <a:pt x="1319" y="200"/>
                </a:lnTo>
                <a:lnTo>
                  <a:pt x="1340" y="216"/>
                </a:lnTo>
                <a:lnTo>
                  <a:pt x="1361" y="232"/>
                </a:lnTo>
                <a:lnTo>
                  <a:pt x="1381" y="249"/>
                </a:lnTo>
                <a:lnTo>
                  <a:pt x="1401" y="267"/>
                </a:lnTo>
                <a:lnTo>
                  <a:pt x="1440" y="302"/>
                </a:lnTo>
                <a:lnTo>
                  <a:pt x="1459" y="321"/>
                </a:lnTo>
                <a:lnTo>
                  <a:pt x="1477" y="339"/>
                </a:lnTo>
                <a:lnTo>
                  <a:pt x="1514" y="377"/>
                </a:lnTo>
                <a:lnTo>
                  <a:pt x="1532" y="358"/>
                </a:lnTo>
                <a:lnTo>
                  <a:pt x="1551" y="339"/>
                </a:lnTo>
                <a:lnTo>
                  <a:pt x="1570" y="321"/>
                </a:lnTo>
                <a:lnTo>
                  <a:pt x="1589" y="302"/>
                </a:lnTo>
                <a:lnTo>
                  <a:pt x="1608" y="284"/>
                </a:lnTo>
                <a:lnTo>
                  <a:pt x="1628" y="267"/>
                </a:lnTo>
                <a:lnTo>
                  <a:pt x="1648" y="249"/>
                </a:lnTo>
                <a:lnTo>
                  <a:pt x="1668" y="232"/>
                </a:lnTo>
                <a:lnTo>
                  <a:pt x="1678" y="224"/>
                </a:lnTo>
                <a:lnTo>
                  <a:pt x="1688" y="216"/>
                </a:lnTo>
                <a:lnTo>
                  <a:pt x="1709" y="200"/>
                </a:lnTo>
                <a:lnTo>
                  <a:pt x="1730" y="184"/>
                </a:lnTo>
                <a:lnTo>
                  <a:pt x="1752" y="169"/>
                </a:lnTo>
                <a:lnTo>
                  <a:pt x="1774" y="154"/>
                </a:lnTo>
                <a:lnTo>
                  <a:pt x="1796" y="139"/>
                </a:lnTo>
                <a:lnTo>
                  <a:pt x="1819" y="126"/>
                </a:lnTo>
                <a:lnTo>
                  <a:pt x="1842" y="112"/>
                </a:lnTo>
                <a:lnTo>
                  <a:pt x="1865" y="100"/>
                </a:lnTo>
                <a:lnTo>
                  <a:pt x="1889" y="88"/>
                </a:lnTo>
                <a:lnTo>
                  <a:pt x="1914" y="77"/>
                </a:lnTo>
                <a:lnTo>
                  <a:pt x="1938" y="66"/>
                </a:lnTo>
                <a:lnTo>
                  <a:pt x="1964" y="56"/>
                </a:lnTo>
                <a:lnTo>
                  <a:pt x="1989" y="47"/>
                </a:lnTo>
                <a:lnTo>
                  <a:pt x="2016" y="38"/>
                </a:lnTo>
                <a:lnTo>
                  <a:pt x="2042" y="30"/>
                </a:lnTo>
                <a:lnTo>
                  <a:pt x="2069" y="24"/>
                </a:lnTo>
                <a:lnTo>
                  <a:pt x="2097" y="18"/>
                </a:lnTo>
                <a:lnTo>
                  <a:pt x="2111" y="15"/>
                </a:lnTo>
                <a:lnTo>
                  <a:pt x="2125" y="12"/>
                </a:lnTo>
                <a:lnTo>
                  <a:pt x="2154" y="8"/>
                </a:lnTo>
                <a:lnTo>
                  <a:pt x="2184" y="5"/>
                </a:lnTo>
                <a:lnTo>
                  <a:pt x="2214" y="2"/>
                </a:lnTo>
                <a:lnTo>
                  <a:pt x="2229" y="1"/>
                </a:lnTo>
                <a:lnTo>
                  <a:pt x="2244" y="1"/>
                </a:lnTo>
                <a:lnTo>
                  <a:pt x="2276" y="0"/>
                </a:lnTo>
                <a:lnTo>
                  <a:pt x="2296" y="0"/>
                </a:lnTo>
                <a:lnTo>
                  <a:pt x="2315" y="1"/>
                </a:lnTo>
                <a:lnTo>
                  <a:pt x="2334" y="2"/>
                </a:lnTo>
                <a:lnTo>
                  <a:pt x="2353" y="4"/>
                </a:lnTo>
                <a:lnTo>
                  <a:pt x="2372" y="6"/>
                </a:lnTo>
                <a:lnTo>
                  <a:pt x="2390" y="9"/>
                </a:lnTo>
                <a:lnTo>
                  <a:pt x="2409" y="12"/>
                </a:lnTo>
                <a:lnTo>
                  <a:pt x="2427" y="15"/>
                </a:lnTo>
                <a:lnTo>
                  <a:pt x="2446" y="19"/>
                </a:lnTo>
                <a:lnTo>
                  <a:pt x="2464" y="23"/>
                </a:lnTo>
                <a:lnTo>
                  <a:pt x="2482" y="28"/>
                </a:lnTo>
                <a:lnTo>
                  <a:pt x="2499" y="33"/>
                </a:lnTo>
                <a:lnTo>
                  <a:pt x="2517" y="39"/>
                </a:lnTo>
                <a:lnTo>
                  <a:pt x="2534" y="45"/>
                </a:lnTo>
                <a:lnTo>
                  <a:pt x="2551" y="51"/>
                </a:lnTo>
                <a:lnTo>
                  <a:pt x="2568" y="58"/>
                </a:lnTo>
                <a:lnTo>
                  <a:pt x="2585" y="65"/>
                </a:lnTo>
                <a:lnTo>
                  <a:pt x="2602" y="73"/>
                </a:lnTo>
                <a:lnTo>
                  <a:pt x="2618" y="80"/>
                </a:lnTo>
                <a:lnTo>
                  <a:pt x="2634" y="89"/>
                </a:lnTo>
                <a:lnTo>
                  <a:pt x="2650" y="97"/>
                </a:lnTo>
                <a:lnTo>
                  <a:pt x="2665" y="106"/>
                </a:lnTo>
                <a:lnTo>
                  <a:pt x="2696" y="126"/>
                </a:lnTo>
                <a:lnTo>
                  <a:pt x="2711" y="136"/>
                </a:lnTo>
                <a:lnTo>
                  <a:pt x="2725" y="146"/>
                </a:lnTo>
                <a:lnTo>
                  <a:pt x="2740" y="157"/>
                </a:lnTo>
                <a:lnTo>
                  <a:pt x="2754" y="168"/>
                </a:lnTo>
                <a:lnTo>
                  <a:pt x="2768" y="179"/>
                </a:lnTo>
                <a:lnTo>
                  <a:pt x="2781" y="191"/>
                </a:lnTo>
                <a:lnTo>
                  <a:pt x="2794" y="203"/>
                </a:lnTo>
                <a:lnTo>
                  <a:pt x="2807" y="215"/>
                </a:lnTo>
                <a:lnTo>
                  <a:pt x="2820" y="228"/>
                </a:lnTo>
                <a:lnTo>
                  <a:pt x="2832" y="241"/>
                </a:lnTo>
                <a:lnTo>
                  <a:pt x="2844" y="254"/>
                </a:lnTo>
                <a:lnTo>
                  <a:pt x="2856" y="268"/>
                </a:lnTo>
                <a:lnTo>
                  <a:pt x="2867" y="281"/>
                </a:lnTo>
                <a:lnTo>
                  <a:pt x="2878" y="295"/>
                </a:lnTo>
                <a:lnTo>
                  <a:pt x="2889" y="310"/>
                </a:lnTo>
                <a:lnTo>
                  <a:pt x="2899" y="324"/>
                </a:lnTo>
                <a:lnTo>
                  <a:pt x="2909" y="339"/>
                </a:lnTo>
                <a:lnTo>
                  <a:pt x="2919" y="354"/>
                </a:lnTo>
                <a:lnTo>
                  <a:pt x="2937" y="385"/>
                </a:lnTo>
                <a:lnTo>
                  <a:pt x="2954" y="417"/>
                </a:lnTo>
                <a:lnTo>
                  <a:pt x="2962" y="433"/>
                </a:lnTo>
                <a:lnTo>
                  <a:pt x="2969" y="450"/>
                </a:lnTo>
                <a:lnTo>
                  <a:pt x="2976" y="466"/>
                </a:lnTo>
                <a:lnTo>
                  <a:pt x="2982" y="483"/>
                </a:lnTo>
                <a:lnTo>
                  <a:pt x="2989" y="500"/>
                </a:lnTo>
                <a:lnTo>
                  <a:pt x="2994" y="517"/>
                </a:lnTo>
                <a:lnTo>
                  <a:pt x="3000" y="535"/>
                </a:lnTo>
                <a:lnTo>
                  <a:pt x="3005" y="552"/>
                </a:lnTo>
                <a:lnTo>
                  <a:pt x="3009" y="570"/>
                </a:lnTo>
                <a:lnTo>
                  <a:pt x="3013" y="588"/>
                </a:lnTo>
                <a:lnTo>
                  <a:pt x="3016" y="606"/>
                </a:lnTo>
                <a:lnTo>
                  <a:pt x="3020" y="625"/>
                </a:lnTo>
                <a:lnTo>
                  <a:pt x="3022" y="643"/>
                </a:lnTo>
                <a:lnTo>
                  <a:pt x="3024" y="661"/>
                </a:lnTo>
                <a:lnTo>
                  <a:pt x="3027" y="699"/>
                </a:lnTo>
                <a:lnTo>
                  <a:pt x="3028" y="718"/>
                </a:lnTo>
                <a:lnTo>
                  <a:pt x="3028" y="738"/>
                </a:lnTo>
                <a:lnTo>
                  <a:pt x="3028" y="755"/>
                </a:lnTo>
                <a:lnTo>
                  <a:pt x="3028" y="771"/>
                </a:lnTo>
                <a:lnTo>
                  <a:pt x="3027" y="787"/>
                </a:lnTo>
                <a:lnTo>
                  <a:pt x="3025" y="803"/>
                </a:lnTo>
                <a:lnTo>
                  <a:pt x="3022" y="836"/>
                </a:lnTo>
                <a:lnTo>
                  <a:pt x="3019" y="851"/>
                </a:lnTo>
                <a:lnTo>
                  <a:pt x="3017" y="867"/>
                </a:lnTo>
                <a:lnTo>
                  <a:pt x="3011" y="898"/>
                </a:lnTo>
                <a:lnTo>
                  <a:pt x="3007" y="914"/>
                </a:lnTo>
                <a:lnTo>
                  <a:pt x="3003" y="929"/>
                </a:lnTo>
                <a:lnTo>
                  <a:pt x="2999" y="944"/>
                </a:lnTo>
                <a:lnTo>
                  <a:pt x="2994" y="959"/>
                </a:lnTo>
                <a:lnTo>
                  <a:pt x="2989" y="974"/>
                </a:lnTo>
                <a:lnTo>
                  <a:pt x="2984" y="989"/>
                </a:lnTo>
                <a:lnTo>
                  <a:pt x="2978" y="1003"/>
                </a:lnTo>
                <a:lnTo>
                  <a:pt x="2972" y="1018"/>
                </a:lnTo>
                <a:lnTo>
                  <a:pt x="2960" y="1046"/>
                </a:lnTo>
                <a:lnTo>
                  <a:pt x="2946" y="1074"/>
                </a:lnTo>
                <a:lnTo>
                  <a:pt x="2939" y="1088"/>
                </a:lnTo>
                <a:lnTo>
                  <a:pt x="2931" y="1101"/>
                </a:lnTo>
                <a:lnTo>
                  <a:pt x="2915" y="1127"/>
                </a:lnTo>
                <a:lnTo>
                  <a:pt x="2898" y="1153"/>
                </a:lnTo>
                <a:lnTo>
                  <a:pt x="2889" y="1166"/>
                </a:lnTo>
                <a:lnTo>
                  <a:pt x="2880" y="1178"/>
                </a:lnTo>
                <a:lnTo>
                  <a:pt x="2870" y="1190"/>
                </a:lnTo>
                <a:lnTo>
                  <a:pt x="2861" y="1202"/>
                </a:lnTo>
                <a:lnTo>
                  <a:pt x="2851" y="1214"/>
                </a:lnTo>
                <a:lnTo>
                  <a:pt x="2841" y="1225"/>
                </a:lnTo>
                <a:lnTo>
                  <a:pt x="2830" y="1237"/>
                </a:lnTo>
                <a:lnTo>
                  <a:pt x="2820" y="1248"/>
                </a:lnTo>
                <a:lnTo>
                  <a:pt x="2798" y="1269"/>
                </a:lnTo>
                <a:lnTo>
                  <a:pt x="2775" y="1290"/>
                </a:lnTo>
                <a:lnTo>
                  <a:pt x="2751" y="1310"/>
                </a:lnTo>
                <a:lnTo>
                  <a:pt x="2739" y="1319"/>
                </a:lnTo>
                <a:lnTo>
                  <a:pt x="2726" y="1329"/>
                </a:lnTo>
                <a:lnTo>
                  <a:pt x="2701" y="1346"/>
                </a:lnTo>
                <a:lnTo>
                  <a:pt x="2675" y="1363"/>
                </a:lnTo>
                <a:lnTo>
                  <a:pt x="2662" y="1371"/>
                </a:lnTo>
                <a:lnTo>
                  <a:pt x="2648" y="1379"/>
                </a:lnTo>
                <a:lnTo>
                  <a:pt x="2621" y="1393"/>
                </a:lnTo>
                <a:lnTo>
                  <a:pt x="2607" y="1400"/>
                </a:lnTo>
                <a:lnTo>
                  <a:pt x="2592" y="1407"/>
                </a:lnTo>
                <a:lnTo>
                  <a:pt x="2563" y="1419"/>
                </a:lnTo>
                <a:lnTo>
                  <a:pt x="2549" y="1425"/>
                </a:lnTo>
                <a:lnTo>
                  <a:pt x="2534" y="1431"/>
                </a:lnTo>
                <a:lnTo>
                  <a:pt x="2519" y="1436"/>
                </a:lnTo>
                <a:lnTo>
                  <a:pt x="2504" y="1441"/>
                </a:lnTo>
                <a:lnTo>
                  <a:pt x="2489" y="1445"/>
                </a:lnTo>
                <a:lnTo>
                  <a:pt x="2473" y="1450"/>
                </a:lnTo>
                <a:lnTo>
                  <a:pt x="2442" y="1457"/>
                </a:lnTo>
                <a:lnTo>
                  <a:pt x="2437" y="1458"/>
                </a:lnTo>
                <a:lnTo>
                  <a:pt x="2417" y="1462"/>
                </a:lnTo>
                <a:lnTo>
                  <a:pt x="2398" y="1466"/>
                </a:lnTo>
                <a:lnTo>
                  <a:pt x="2358" y="1471"/>
                </a:lnTo>
                <a:lnTo>
                  <a:pt x="2338" y="1473"/>
                </a:lnTo>
                <a:lnTo>
                  <a:pt x="2317" y="1474"/>
                </a:lnTo>
                <a:lnTo>
                  <a:pt x="2297" y="1475"/>
                </a:lnTo>
                <a:lnTo>
                  <a:pt x="2276" y="1475"/>
                </a:lnTo>
                <a:lnTo>
                  <a:pt x="2260" y="1475"/>
                </a:lnTo>
                <a:lnTo>
                  <a:pt x="2241" y="1475"/>
                </a:lnTo>
                <a:lnTo>
                  <a:pt x="2221" y="1474"/>
                </a:lnTo>
                <a:lnTo>
                  <a:pt x="2216" y="1473"/>
                </a:lnTo>
                <a:lnTo>
                  <a:pt x="2188" y="1471"/>
                </a:lnTo>
                <a:lnTo>
                  <a:pt x="2160" y="1468"/>
                </a:lnTo>
                <a:lnTo>
                  <a:pt x="2132" y="1464"/>
                </a:lnTo>
                <a:lnTo>
                  <a:pt x="2106" y="1459"/>
                </a:lnTo>
                <a:lnTo>
                  <a:pt x="2079" y="1454"/>
                </a:lnTo>
                <a:lnTo>
                  <a:pt x="2053" y="1447"/>
                </a:lnTo>
                <a:lnTo>
                  <a:pt x="2028" y="1440"/>
                </a:lnTo>
                <a:lnTo>
                  <a:pt x="2003" y="1433"/>
                </a:lnTo>
                <a:lnTo>
                  <a:pt x="1979" y="1424"/>
                </a:lnTo>
                <a:lnTo>
                  <a:pt x="1955" y="1415"/>
                </a:lnTo>
                <a:lnTo>
                  <a:pt x="1931" y="1406"/>
                </a:lnTo>
                <a:lnTo>
                  <a:pt x="1908" y="1396"/>
                </a:lnTo>
                <a:lnTo>
                  <a:pt x="1885" y="1385"/>
                </a:lnTo>
                <a:lnTo>
                  <a:pt x="1862" y="1373"/>
                </a:lnTo>
                <a:lnTo>
                  <a:pt x="1840" y="1362"/>
                </a:lnTo>
                <a:lnTo>
                  <a:pt x="1819" y="1349"/>
                </a:lnTo>
                <a:lnTo>
                  <a:pt x="1797" y="1336"/>
                </a:lnTo>
                <a:lnTo>
                  <a:pt x="1776" y="1323"/>
                </a:lnTo>
                <a:lnTo>
                  <a:pt x="1756" y="1309"/>
                </a:lnTo>
                <a:lnTo>
                  <a:pt x="1736" y="1295"/>
                </a:lnTo>
                <a:lnTo>
                  <a:pt x="1716" y="1280"/>
                </a:lnTo>
                <a:lnTo>
                  <a:pt x="1696" y="1265"/>
                </a:lnTo>
                <a:lnTo>
                  <a:pt x="1657" y="1234"/>
                </a:lnTo>
                <a:lnTo>
                  <a:pt x="1639" y="1218"/>
                </a:lnTo>
                <a:lnTo>
                  <a:pt x="1620" y="1202"/>
                </a:lnTo>
                <a:lnTo>
                  <a:pt x="1584" y="1168"/>
                </a:lnTo>
                <a:lnTo>
                  <a:pt x="1566" y="1151"/>
                </a:lnTo>
                <a:lnTo>
                  <a:pt x="1549" y="1134"/>
                </a:lnTo>
                <a:lnTo>
                  <a:pt x="1514" y="1099"/>
                </a:lnTo>
                <a:close/>
                <a:moveTo>
                  <a:pt x="2276" y="993"/>
                </a:moveTo>
                <a:lnTo>
                  <a:pt x="2290" y="992"/>
                </a:lnTo>
                <a:lnTo>
                  <a:pt x="2303" y="991"/>
                </a:lnTo>
                <a:lnTo>
                  <a:pt x="2317" y="990"/>
                </a:lnTo>
                <a:lnTo>
                  <a:pt x="2330" y="987"/>
                </a:lnTo>
                <a:lnTo>
                  <a:pt x="2342" y="984"/>
                </a:lnTo>
                <a:lnTo>
                  <a:pt x="2355" y="981"/>
                </a:lnTo>
                <a:lnTo>
                  <a:pt x="2367" y="977"/>
                </a:lnTo>
                <a:lnTo>
                  <a:pt x="2379" y="972"/>
                </a:lnTo>
                <a:lnTo>
                  <a:pt x="2391" y="967"/>
                </a:lnTo>
                <a:lnTo>
                  <a:pt x="2402" y="962"/>
                </a:lnTo>
                <a:lnTo>
                  <a:pt x="2413" y="955"/>
                </a:lnTo>
                <a:lnTo>
                  <a:pt x="2418" y="952"/>
                </a:lnTo>
                <a:lnTo>
                  <a:pt x="2423" y="949"/>
                </a:lnTo>
                <a:lnTo>
                  <a:pt x="2434" y="942"/>
                </a:lnTo>
                <a:lnTo>
                  <a:pt x="2444" y="934"/>
                </a:lnTo>
                <a:lnTo>
                  <a:pt x="2453" y="926"/>
                </a:lnTo>
                <a:lnTo>
                  <a:pt x="2462" y="917"/>
                </a:lnTo>
                <a:lnTo>
                  <a:pt x="2471" y="909"/>
                </a:lnTo>
                <a:lnTo>
                  <a:pt x="2479" y="899"/>
                </a:lnTo>
                <a:lnTo>
                  <a:pt x="2487" y="890"/>
                </a:lnTo>
                <a:lnTo>
                  <a:pt x="2494" y="880"/>
                </a:lnTo>
                <a:lnTo>
                  <a:pt x="2501" y="869"/>
                </a:lnTo>
                <a:lnTo>
                  <a:pt x="2507" y="859"/>
                </a:lnTo>
                <a:lnTo>
                  <a:pt x="2513" y="848"/>
                </a:lnTo>
                <a:lnTo>
                  <a:pt x="2518" y="836"/>
                </a:lnTo>
                <a:lnTo>
                  <a:pt x="2523" y="825"/>
                </a:lnTo>
                <a:lnTo>
                  <a:pt x="2527" y="813"/>
                </a:lnTo>
                <a:lnTo>
                  <a:pt x="2530" y="801"/>
                </a:lnTo>
                <a:lnTo>
                  <a:pt x="2533" y="789"/>
                </a:lnTo>
                <a:lnTo>
                  <a:pt x="2535" y="776"/>
                </a:lnTo>
                <a:lnTo>
                  <a:pt x="2537" y="764"/>
                </a:lnTo>
                <a:lnTo>
                  <a:pt x="2538" y="751"/>
                </a:lnTo>
                <a:lnTo>
                  <a:pt x="2538" y="738"/>
                </a:lnTo>
                <a:lnTo>
                  <a:pt x="2538" y="724"/>
                </a:lnTo>
                <a:lnTo>
                  <a:pt x="2537" y="711"/>
                </a:lnTo>
                <a:lnTo>
                  <a:pt x="2535" y="699"/>
                </a:lnTo>
                <a:lnTo>
                  <a:pt x="2533" y="686"/>
                </a:lnTo>
                <a:lnTo>
                  <a:pt x="2530" y="674"/>
                </a:lnTo>
                <a:lnTo>
                  <a:pt x="2527" y="662"/>
                </a:lnTo>
                <a:lnTo>
                  <a:pt x="2523" y="650"/>
                </a:lnTo>
                <a:lnTo>
                  <a:pt x="2518" y="639"/>
                </a:lnTo>
                <a:lnTo>
                  <a:pt x="2513" y="628"/>
                </a:lnTo>
                <a:lnTo>
                  <a:pt x="2507" y="617"/>
                </a:lnTo>
                <a:lnTo>
                  <a:pt x="2501" y="606"/>
                </a:lnTo>
                <a:lnTo>
                  <a:pt x="2494" y="596"/>
                </a:lnTo>
                <a:lnTo>
                  <a:pt x="2487" y="586"/>
                </a:lnTo>
                <a:lnTo>
                  <a:pt x="2479" y="576"/>
                </a:lnTo>
                <a:lnTo>
                  <a:pt x="2471" y="567"/>
                </a:lnTo>
                <a:lnTo>
                  <a:pt x="2462" y="558"/>
                </a:lnTo>
                <a:lnTo>
                  <a:pt x="2453" y="549"/>
                </a:lnTo>
                <a:lnTo>
                  <a:pt x="2444" y="541"/>
                </a:lnTo>
                <a:lnTo>
                  <a:pt x="2434" y="534"/>
                </a:lnTo>
                <a:lnTo>
                  <a:pt x="2423" y="527"/>
                </a:lnTo>
                <a:lnTo>
                  <a:pt x="2413" y="520"/>
                </a:lnTo>
                <a:lnTo>
                  <a:pt x="2402" y="514"/>
                </a:lnTo>
                <a:lnTo>
                  <a:pt x="2391" y="508"/>
                </a:lnTo>
                <a:lnTo>
                  <a:pt x="2379" y="503"/>
                </a:lnTo>
                <a:lnTo>
                  <a:pt x="2367" y="498"/>
                </a:lnTo>
                <a:lnTo>
                  <a:pt x="2355" y="494"/>
                </a:lnTo>
                <a:lnTo>
                  <a:pt x="2342" y="491"/>
                </a:lnTo>
                <a:lnTo>
                  <a:pt x="2330" y="488"/>
                </a:lnTo>
                <a:lnTo>
                  <a:pt x="2317" y="486"/>
                </a:lnTo>
                <a:lnTo>
                  <a:pt x="2303" y="484"/>
                </a:lnTo>
                <a:lnTo>
                  <a:pt x="2290" y="483"/>
                </a:lnTo>
                <a:lnTo>
                  <a:pt x="2276" y="483"/>
                </a:lnTo>
                <a:lnTo>
                  <a:pt x="2259" y="483"/>
                </a:lnTo>
                <a:lnTo>
                  <a:pt x="2244" y="484"/>
                </a:lnTo>
                <a:lnTo>
                  <a:pt x="2228" y="486"/>
                </a:lnTo>
                <a:lnTo>
                  <a:pt x="2213" y="488"/>
                </a:lnTo>
                <a:lnTo>
                  <a:pt x="2183" y="494"/>
                </a:lnTo>
                <a:lnTo>
                  <a:pt x="2169" y="498"/>
                </a:lnTo>
                <a:lnTo>
                  <a:pt x="2154" y="502"/>
                </a:lnTo>
                <a:lnTo>
                  <a:pt x="2140" y="507"/>
                </a:lnTo>
                <a:lnTo>
                  <a:pt x="2125" y="512"/>
                </a:lnTo>
                <a:lnTo>
                  <a:pt x="2111" y="518"/>
                </a:lnTo>
                <a:lnTo>
                  <a:pt x="2097" y="525"/>
                </a:lnTo>
                <a:lnTo>
                  <a:pt x="2069" y="539"/>
                </a:lnTo>
                <a:lnTo>
                  <a:pt x="2056" y="547"/>
                </a:lnTo>
                <a:lnTo>
                  <a:pt x="2042" y="555"/>
                </a:lnTo>
                <a:lnTo>
                  <a:pt x="2015" y="573"/>
                </a:lnTo>
                <a:lnTo>
                  <a:pt x="2002" y="583"/>
                </a:lnTo>
                <a:lnTo>
                  <a:pt x="1989" y="593"/>
                </a:lnTo>
                <a:lnTo>
                  <a:pt x="1962" y="614"/>
                </a:lnTo>
                <a:lnTo>
                  <a:pt x="1936" y="636"/>
                </a:lnTo>
                <a:lnTo>
                  <a:pt x="1923" y="648"/>
                </a:lnTo>
                <a:lnTo>
                  <a:pt x="1911" y="660"/>
                </a:lnTo>
                <a:lnTo>
                  <a:pt x="1885" y="684"/>
                </a:lnTo>
                <a:lnTo>
                  <a:pt x="1859" y="710"/>
                </a:lnTo>
                <a:lnTo>
                  <a:pt x="1834" y="738"/>
                </a:lnTo>
                <a:lnTo>
                  <a:pt x="1857" y="762"/>
                </a:lnTo>
                <a:lnTo>
                  <a:pt x="1868" y="774"/>
                </a:lnTo>
                <a:lnTo>
                  <a:pt x="1880" y="786"/>
                </a:lnTo>
                <a:lnTo>
                  <a:pt x="1903" y="808"/>
                </a:lnTo>
                <a:lnTo>
                  <a:pt x="1926" y="830"/>
                </a:lnTo>
                <a:lnTo>
                  <a:pt x="1945" y="847"/>
                </a:lnTo>
                <a:lnTo>
                  <a:pt x="1964" y="863"/>
                </a:lnTo>
                <a:lnTo>
                  <a:pt x="1984" y="879"/>
                </a:lnTo>
                <a:lnTo>
                  <a:pt x="2005" y="894"/>
                </a:lnTo>
                <a:lnTo>
                  <a:pt x="2025" y="908"/>
                </a:lnTo>
                <a:lnTo>
                  <a:pt x="2046" y="921"/>
                </a:lnTo>
                <a:lnTo>
                  <a:pt x="2067" y="934"/>
                </a:lnTo>
                <a:lnTo>
                  <a:pt x="2089" y="945"/>
                </a:lnTo>
                <a:lnTo>
                  <a:pt x="2111" y="955"/>
                </a:lnTo>
                <a:lnTo>
                  <a:pt x="2133" y="965"/>
                </a:lnTo>
                <a:lnTo>
                  <a:pt x="2144" y="969"/>
                </a:lnTo>
                <a:lnTo>
                  <a:pt x="2155" y="973"/>
                </a:lnTo>
                <a:lnTo>
                  <a:pt x="2178" y="979"/>
                </a:lnTo>
                <a:lnTo>
                  <a:pt x="2201" y="985"/>
                </a:lnTo>
                <a:lnTo>
                  <a:pt x="2213" y="987"/>
                </a:lnTo>
                <a:lnTo>
                  <a:pt x="2225" y="989"/>
                </a:lnTo>
                <a:lnTo>
                  <a:pt x="2236" y="990"/>
                </a:lnTo>
                <a:lnTo>
                  <a:pt x="2248" y="992"/>
                </a:lnTo>
                <a:lnTo>
                  <a:pt x="2260" y="992"/>
                </a:lnTo>
                <a:lnTo>
                  <a:pt x="2273" y="993"/>
                </a:lnTo>
                <a:lnTo>
                  <a:pt x="2276" y="993"/>
                </a:lnTo>
                <a:close/>
                <a:moveTo>
                  <a:pt x="1730" y="621"/>
                </a:moveTo>
                <a:lnTo>
                  <a:pt x="1759" y="590"/>
                </a:lnTo>
                <a:lnTo>
                  <a:pt x="1789" y="561"/>
                </a:lnTo>
                <a:lnTo>
                  <a:pt x="1819" y="532"/>
                </a:lnTo>
                <a:lnTo>
                  <a:pt x="1834" y="519"/>
                </a:lnTo>
                <a:lnTo>
                  <a:pt x="1849" y="505"/>
                </a:lnTo>
                <a:lnTo>
                  <a:pt x="1865" y="492"/>
                </a:lnTo>
                <a:lnTo>
                  <a:pt x="1880" y="480"/>
                </a:lnTo>
                <a:lnTo>
                  <a:pt x="1912" y="455"/>
                </a:lnTo>
                <a:lnTo>
                  <a:pt x="1928" y="444"/>
                </a:lnTo>
                <a:lnTo>
                  <a:pt x="1944" y="433"/>
                </a:lnTo>
                <a:lnTo>
                  <a:pt x="1960" y="422"/>
                </a:lnTo>
                <a:lnTo>
                  <a:pt x="1977" y="412"/>
                </a:lnTo>
                <a:lnTo>
                  <a:pt x="1994" y="403"/>
                </a:lnTo>
                <a:lnTo>
                  <a:pt x="2011" y="393"/>
                </a:lnTo>
                <a:lnTo>
                  <a:pt x="2028" y="385"/>
                </a:lnTo>
                <a:lnTo>
                  <a:pt x="2045" y="377"/>
                </a:lnTo>
                <a:lnTo>
                  <a:pt x="2063" y="369"/>
                </a:lnTo>
                <a:lnTo>
                  <a:pt x="2081" y="362"/>
                </a:lnTo>
                <a:lnTo>
                  <a:pt x="2099" y="356"/>
                </a:lnTo>
                <a:lnTo>
                  <a:pt x="2118" y="350"/>
                </a:lnTo>
                <a:lnTo>
                  <a:pt x="2136" y="345"/>
                </a:lnTo>
                <a:lnTo>
                  <a:pt x="2146" y="342"/>
                </a:lnTo>
                <a:lnTo>
                  <a:pt x="2155" y="340"/>
                </a:lnTo>
                <a:lnTo>
                  <a:pt x="2174" y="336"/>
                </a:lnTo>
                <a:lnTo>
                  <a:pt x="2194" y="333"/>
                </a:lnTo>
                <a:lnTo>
                  <a:pt x="2214" y="331"/>
                </a:lnTo>
                <a:lnTo>
                  <a:pt x="2234" y="329"/>
                </a:lnTo>
                <a:lnTo>
                  <a:pt x="2254" y="328"/>
                </a:lnTo>
                <a:lnTo>
                  <a:pt x="2276" y="327"/>
                </a:lnTo>
                <a:lnTo>
                  <a:pt x="2298" y="328"/>
                </a:lnTo>
                <a:lnTo>
                  <a:pt x="2319" y="329"/>
                </a:lnTo>
                <a:lnTo>
                  <a:pt x="2339" y="332"/>
                </a:lnTo>
                <a:lnTo>
                  <a:pt x="2360" y="336"/>
                </a:lnTo>
                <a:lnTo>
                  <a:pt x="2370" y="338"/>
                </a:lnTo>
                <a:lnTo>
                  <a:pt x="2380" y="340"/>
                </a:lnTo>
                <a:lnTo>
                  <a:pt x="2400" y="346"/>
                </a:lnTo>
                <a:lnTo>
                  <a:pt x="2409" y="349"/>
                </a:lnTo>
                <a:lnTo>
                  <a:pt x="2419" y="352"/>
                </a:lnTo>
                <a:lnTo>
                  <a:pt x="2438" y="359"/>
                </a:lnTo>
                <a:lnTo>
                  <a:pt x="2447" y="363"/>
                </a:lnTo>
                <a:lnTo>
                  <a:pt x="2456" y="367"/>
                </a:lnTo>
                <a:lnTo>
                  <a:pt x="2474" y="376"/>
                </a:lnTo>
                <a:lnTo>
                  <a:pt x="2492" y="386"/>
                </a:lnTo>
                <a:lnTo>
                  <a:pt x="2509" y="397"/>
                </a:lnTo>
                <a:lnTo>
                  <a:pt x="2525" y="408"/>
                </a:lnTo>
                <a:lnTo>
                  <a:pt x="2541" y="420"/>
                </a:lnTo>
                <a:lnTo>
                  <a:pt x="2556" y="433"/>
                </a:lnTo>
                <a:lnTo>
                  <a:pt x="2571" y="447"/>
                </a:lnTo>
                <a:lnTo>
                  <a:pt x="2578" y="454"/>
                </a:lnTo>
                <a:lnTo>
                  <a:pt x="2585" y="461"/>
                </a:lnTo>
                <a:lnTo>
                  <a:pt x="2598" y="476"/>
                </a:lnTo>
                <a:lnTo>
                  <a:pt x="2610" y="491"/>
                </a:lnTo>
                <a:lnTo>
                  <a:pt x="2622" y="507"/>
                </a:lnTo>
                <a:lnTo>
                  <a:pt x="2633" y="524"/>
                </a:lnTo>
                <a:lnTo>
                  <a:pt x="2643" y="541"/>
                </a:lnTo>
                <a:lnTo>
                  <a:pt x="2652" y="559"/>
                </a:lnTo>
                <a:lnTo>
                  <a:pt x="2661" y="577"/>
                </a:lnTo>
                <a:lnTo>
                  <a:pt x="2665" y="586"/>
                </a:lnTo>
                <a:lnTo>
                  <a:pt x="2668" y="596"/>
                </a:lnTo>
                <a:lnTo>
                  <a:pt x="2675" y="615"/>
                </a:lnTo>
                <a:lnTo>
                  <a:pt x="2680" y="634"/>
                </a:lnTo>
                <a:lnTo>
                  <a:pt x="2685" y="654"/>
                </a:lnTo>
                <a:lnTo>
                  <a:pt x="2689" y="674"/>
                </a:lnTo>
                <a:lnTo>
                  <a:pt x="2692" y="695"/>
                </a:lnTo>
                <a:lnTo>
                  <a:pt x="2693" y="716"/>
                </a:lnTo>
                <a:lnTo>
                  <a:pt x="2694" y="738"/>
                </a:lnTo>
                <a:lnTo>
                  <a:pt x="2693" y="759"/>
                </a:lnTo>
                <a:lnTo>
                  <a:pt x="2692" y="770"/>
                </a:lnTo>
                <a:lnTo>
                  <a:pt x="2692" y="780"/>
                </a:lnTo>
                <a:lnTo>
                  <a:pt x="2690" y="791"/>
                </a:lnTo>
                <a:lnTo>
                  <a:pt x="2689" y="801"/>
                </a:lnTo>
                <a:lnTo>
                  <a:pt x="2685" y="821"/>
                </a:lnTo>
                <a:lnTo>
                  <a:pt x="2680" y="841"/>
                </a:lnTo>
                <a:lnTo>
                  <a:pt x="2678" y="851"/>
                </a:lnTo>
                <a:lnTo>
                  <a:pt x="2675" y="861"/>
                </a:lnTo>
                <a:lnTo>
                  <a:pt x="2668" y="880"/>
                </a:lnTo>
                <a:lnTo>
                  <a:pt x="2661" y="898"/>
                </a:lnTo>
                <a:lnTo>
                  <a:pt x="2652" y="917"/>
                </a:lnTo>
                <a:lnTo>
                  <a:pt x="2643" y="934"/>
                </a:lnTo>
                <a:lnTo>
                  <a:pt x="2633" y="951"/>
                </a:lnTo>
                <a:lnTo>
                  <a:pt x="2622" y="968"/>
                </a:lnTo>
                <a:lnTo>
                  <a:pt x="2610" y="984"/>
                </a:lnTo>
                <a:lnTo>
                  <a:pt x="2598" y="1000"/>
                </a:lnTo>
                <a:lnTo>
                  <a:pt x="2585" y="1014"/>
                </a:lnTo>
                <a:lnTo>
                  <a:pt x="2571" y="1029"/>
                </a:lnTo>
                <a:lnTo>
                  <a:pt x="2564" y="1035"/>
                </a:lnTo>
                <a:lnTo>
                  <a:pt x="2556" y="1042"/>
                </a:lnTo>
                <a:lnTo>
                  <a:pt x="2549" y="1049"/>
                </a:lnTo>
                <a:lnTo>
                  <a:pt x="2541" y="1055"/>
                </a:lnTo>
                <a:lnTo>
                  <a:pt x="2525" y="1067"/>
                </a:lnTo>
                <a:lnTo>
                  <a:pt x="2517" y="1073"/>
                </a:lnTo>
                <a:lnTo>
                  <a:pt x="2509" y="1078"/>
                </a:lnTo>
                <a:lnTo>
                  <a:pt x="2501" y="1084"/>
                </a:lnTo>
                <a:lnTo>
                  <a:pt x="2492" y="1089"/>
                </a:lnTo>
                <a:lnTo>
                  <a:pt x="2483" y="1094"/>
                </a:lnTo>
                <a:lnTo>
                  <a:pt x="2474" y="1099"/>
                </a:lnTo>
                <a:lnTo>
                  <a:pt x="2456" y="1108"/>
                </a:lnTo>
                <a:lnTo>
                  <a:pt x="2438" y="1116"/>
                </a:lnTo>
                <a:lnTo>
                  <a:pt x="2419" y="1123"/>
                </a:lnTo>
                <a:lnTo>
                  <a:pt x="2400" y="1130"/>
                </a:lnTo>
                <a:lnTo>
                  <a:pt x="2380" y="1135"/>
                </a:lnTo>
                <a:lnTo>
                  <a:pt x="2360" y="1140"/>
                </a:lnTo>
                <a:lnTo>
                  <a:pt x="2339" y="1143"/>
                </a:lnTo>
                <a:lnTo>
                  <a:pt x="2329" y="1145"/>
                </a:lnTo>
                <a:lnTo>
                  <a:pt x="2319" y="1146"/>
                </a:lnTo>
                <a:lnTo>
                  <a:pt x="2298" y="1147"/>
                </a:lnTo>
                <a:lnTo>
                  <a:pt x="2276" y="1148"/>
                </a:lnTo>
                <a:lnTo>
                  <a:pt x="2271" y="1148"/>
                </a:lnTo>
                <a:lnTo>
                  <a:pt x="2265" y="1148"/>
                </a:lnTo>
                <a:lnTo>
                  <a:pt x="2260" y="1148"/>
                </a:lnTo>
                <a:lnTo>
                  <a:pt x="2254" y="1148"/>
                </a:lnTo>
                <a:lnTo>
                  <a:pt x="2249" y="1147"/>
                </a:lnTo>
                <a:lnTo>
                  <a:pt x="2244" y="1147"/>
                </a:lnTo>
                <a:lnTo>
                  <a:pt x="2239" y="1147"/>
                </a:lnTo>
                <a:lnTo>
                  <a:pt x="2234" y="1146"/>
                </a:lnTo>
                <a:lnTo>
                  <a:pt x="2228" y="1146"/>
                </a:lnTo>
                <a:lnTo>
                  <a:pt x="2223" y="1146"/>
                </a:lnTo>
                <a:lnTo>
                  <a:pt x="2217" y="1145"/>
                </a:lnTo>
                <a:lnTo>
                  <a:pt x="2211" y="1144"/>
                </a:lnTo>
                <a:lnTo>
                  <a:pt x="2206" y="1144"/>
                </a:lnTo>
                <a:lnTo>
                  <a:pt x="2200" y="1143"/>
                </a:lnTo>
                <a:lnTo>
                  <a:pt x="2195" y="1142"/>
                </a:lnTo>
                <a:lnTo>
                  <a:pt x="2190" y="1141"/>
                </a:lnTo>
                <a:lnTo>
                  <a:pt x="2184" y="1141"/>
                </a:lnTo>
                <a:lnTo>
                  <a:pt x="2178" y="1140"/>
                </a:lnTo>
                <a:lnTo>
                  <a:pt x="2164" y="1137"/>
                </a:lnTo>
                <a:lnTo>
                  <a:pt x="2149" y="1133"/>
                </a:lnTo>
                <a:lnTo>
                  <a:pt x="2131" y="1129"/>
                </a:lnTo>
                <a:lnTo>
                  <a:pt x="2117" y="1125"/>
                </a:lnTo>
                <a:lnTo>
                  <a:pt x="2103" y="1120"/>
                </a:lnTo>
                <a:lnTo>
                  <a:pt x="2089" y="1115"/>
                </a:lnTo>
                <a:lnTo>
                  <a:pt x="2075" y="1110"/>
                </a:lnTo>
                <a:lnTo>
                  <a:pt x="2061" y="1105"/>
                </a:lnTo>
                <a:lnTo>
                  <a:pt x="2047" y="1099"/>
                </a:lnTo>
                <a:lnTo>
                  <a:pt x="2020" y="1086"/>
                </a:lnTo>
                <a:lnTo>
                  <a:pt x="2007" y="1079"/>
                </a:lnTo>
                <a:lnTo>
                  <a:pt x="1994" y="1072"/>
                </a:lnTo>
                <a:lnTo>
                  <a:pt x="1981" y="1065"/>
                </a:lnTo>
                <a:lnTo>
                  <a:pt x="1968" y="1057"/>
                </a:lnTo>
                <a:lnTo>
                  <a:pt x="1942" y="1041"/>
                </a:lnTo>
                <a:lnTo>
                  <a:pt x="1930" y="1032"/>
                </a:lnTo>
                <a:lnTo>
                  <a:pt x="1917" y="1023"/>
                </a:lnTo>
                <a:lnTo>
                  <a:pt x="1893" y="1005"/>
                </a:lnTo>
                <a:lnTo>
                  <a:pt x="1869" y="986"/>
                </a:lnTo>
                <a:lnTo>
                  <a:pt x="1845" y="966"/>
                </a:lnTo>
                <a:lnTo>
                  <a:pt x="1833" y="956"/>
                </a:lnTo>
                <a:lnTo>
                  <a:pt x="1821" y="945"/>
                </a:lnTo>
                <a:lnTo>
                  <a:pt x="1798" y="923"/>
                </a:lnTo>
                <a:lnTo>
                  <a:pt x="1775" y="901"/>
                </a:lnTo>
                <a:lnTo>
                  <a:pt x="1753" y="878"/>
                </a:lnTo>
                <a:lnTo>
                  <a:pt x="1730" y="855"/>
                </a:lnTo>
                <a:lnTo>
                  <a:pt x="1675" y="919"/>
                </a:lnTo>
                <a:lnTo>
                  <a:pt x="1619" y="984"/>
                </a:lnTo>
                <a:lnTo>
                  <a:pt x="1640" y="1006"/>
                </a:lnTo>
                <a:lnTo>
                  <a:pt x="1662" y="1028"/>
                </a:lnTo>
                <a:lnTo>
                  <a:pt x="1684" y="1049"/>
                </a:lnTo>
                <a:lnTo>
                  <a:pt x="1706" y="1070"/>
                </a:lnTo>
                <a:lnTo>
                  <a:pt x="1728" y="1091"/>
                </a:lnTo>
                <a:lnTo>
                  <a:pt x="1751" y="1110"/>
                </a:lnTo>
                <a:lnTo>
                  <a:pt x="1775" y="1130"/>
                </a:lnTo>
                <a:lnTo>
                  <a:pt x="1798" y="1148"/>
                </a:lnTo>
                <a:lnTo>
                  <a:pt x="1811" y="1158"/>
                </a:lnTo>
                <a:lnTo>
                  <a:pt x="1823" y="1167"/>
                </a:lnTo>
                <a:lnTo>
                  <a:pt x="1849" y="1185"/>
                </a:lnTo>
                <a:lnTo>
                  <a:pt x="1875" y="1202"/>
                </a:lnTo>
                <a:lnTo>
                  <a:pt x="1889" y="1210"/>
                </a:lnTo>
                <a:lnTo>
                  <a:pt x="1902" y="1218"/>
                </a:lnTo>
                <a:lnTo>
                  <a:pt x="1929" y="1233"/>
                </a:lnTo>
                <a:lnTo>
                  <a:pt x="1943" y="1240"/>
                </a:lnTo>
                <a:lnTo>
                  <a:pt x="1957" y="1247"/>
                </a:lnTo>
                <a:lnTo>
                  <a:pt x="1986" y="1260"/>
                </a:lnTo>
                <a:lnTo>
                  <a:pt x="2000" y="1266"/>
                </a:lnTo>
                <a:lnTo>
                  <a:pt x="2015" y="1272"/>
                </a:lnTo>
                <a:lnTo>
                  <a:pt x="2045" y="1283"/>
                </a:lnTo>
                <a:lnTo>
                  <a:pt x="2076" y="1292"/>
                </a:lnTo>
                <a:lnTo>
                  <a:pt x="2091" y="1297"/>
                </a:lnTo>
                <a:lnTo>
                  <a:pt x="2107" y="1300"/>
                </a:lnTo>
                <a:lnTo>
                  <a:pt x="2123" y="1304"/>
                </a:lnTo>
                <a:lnTo>
                  <a:pt x="2139" y="1307"/>
                </a:lnTo>
                <a:lnTo>
                  <a:pt x="2155" y="1310"/>
                </a:lnTo>
                <a:lnTo>
                  <a:pt x="2172" y="1313"/>
                </a:lnTo>
                <a:lnTo>
                  <a:pt x="2205" y="1316"/>
                </a:lnTo>
                <a:lnTo>
                  <a:pt x="2240" y="1319"/>
                </a:lnTo>
                <a:lnTo>
                  <a:pt x="2276" y="1320"/>
                </a:lnTo>
                <a:lnTo>
                  <a:pt x="2292" y="1319"/>
                </a:lnTo>
                <a:lnTo>
                  <a:pt x="2307" y="1319"/>
                </a:lnTo>
                <a:lnTo>
                  <a:pt x="2338" y="1317"/>
                </a:lnTo>
                <a:lnTo>
                  <a:pt x="2368" y="1313"/>
                </a:lnTo>
                <a:lnTo>
                  <a:pt x="2382" y="1311"/>
                </a:lnTo>
                <a:lnTo>
                  <a:pt x="2397" y="1308"/>
                </a:lnTo>
                <a:lnTo>
                  <a:pt x="2426" y="1301"/>
                </a:lnTo>
                <a:lnTo>
                  <a:pt x="2440" y="1297"/>
                </a:lnTo>
                <a:lnTo>
                  <a:pt x="2454" y="1293"/>
                </a:lnTo>
                <a:lnTo>
                  <a:pt x="2468" y="1289"/>
                </a:lnTo>
                <a:lnTo>
                  <a:pt x="2482" y="1284"/>
                </a:lnTo>
                <a:lnTo>
                  <a:pt x="2496" y="1279"/>
                </a:lnTo>
                <a:lnTo>
                  <a:pt x="2509" y="1274"/>
                </a:lnTo>
                <a:lnTo>
                  <a:pt x="2522" y="1268"/>
                </a:lnTo>
                <a:lnTo>
                  <a:pt x="2536" y="1262"/>
                </a:lnTo>
                <a:lnTo>
                  <a:pt x="2549" y="1256"/>
                </a:lnTo>
                <a:lnTo>
                  <a:pt x="2561" y="1249"/>
                </a:lnTo>
                <a:lnTo>
                  <a:pt x="2586" y="1235"/>
                </a:lnTo>
                <a:lnTo>
                  <a:pt x="2599" y="1228"/>
                </a:lnTo>
                <a:lnTo>
                  <a:pt x="2611" y="1220"/>
                </a:lnTo>
                <a:lnTo>
                  <a:pt x="2622" y="1212"/>
                </a:lnTo>
                <a:lnTo>
                  <a:pt x="2634" y="1204"/>
                </a:lnTo>
                <a:lnTo>
                  <a:pt x="2645" y="1195"/>
                </a:lnTo>
                <a:lnTo>
                  <a:pt x="2656" y="1186"/>
                </a:lnTo>
                <a:lnTo>
                  <a:pt x="2678" y="1168"/>
                </a:lnTo>
                <a:lnTo>
                  <a:pt x="2699" y="1149"/>
                </a:lnTo>
                <a:lnTo>
                  <a:pt x="2709" y="1139"/>
                </a:lnTo>
                <a:lnTo>
                  <a:pt x="2718" y="1128"/>
                </a:lnTo>
                <a:lnTo>
                  <a:pt x="2728" y="1118"/>
                </a:lnTo>
                <a:lnTo>
                  <a:pt x="2737" y="1107"/>
                </a:lnTo>
                <a:lnTo>
                  <a:pt x="2755" y="1085"/>
                </a:lnTo>
                <a:lnTo>
                  <a:pt x="2763" y="1074"/>
                </a:lnTo>
                <a:lnTo>
                  <a:pt x="2771" y="1063"/>
                </a:lnTo>
                <a:lnTo>
                  <a:pt x="2787" y="1039"/>
                </a:lnTo>
                <a:lnTo>
                  <a:pt x="2794" y="1027"/>
                </a:lnTo>
                <a:lnTo>
                  <a:pt x="2801" y="1015"/>
                </a:lnTo>
                <a:lnTo>
                  <a:pt x="2808" y="1002"/>
                </a:lnTo>
                <a:lnTo>
                  <a:pt x="2814" y="990"/>
                </a:lnTo>
                <a:lnTo>
                  <a:pt x="2820" y="977"/>
                </a:lnTo>
                <a:lnTo>
                  <a:pt x="2826" y="964"/>
                </a:lnTo>
                <a:lnTo>
                  <a:pt x="2837" y="937"/>
                </a:lnTo>
                <a:lnTo>
                  <a:pt x="2842" y="924"/>
                </a:lnTo>
                <a:lnTo>
                  <a:pt x="2846" y="910"/>
                </a:lnTo>
                <a:lnTo>
                  <a:pt x="2850" y="897"/>
                </a:lnTo>
                <a:lnTo>
                  <a:pt x="2854" y="883"/>
                </a:lnTo>
                <a:lnTo>
                  <a:pt x="2858" y="869"/>
                </a:lnTo>
                <a:lnTo>
                  <a:pt x="2861" y="855"/>
                </a:lnTo>
                <a:lnTo>
                  <a:pt x="2866" y="826"/>
                </a:lnTo>
                <a:lnTo>
                  <a:pt x="2868" y="812"/>
                </a:lnTo>
                <a:lnTo>
                  <a:pt x="2870" y="797"/>
                </a:lnTo>
                <a:lnTo>
                  <a:pt x="2871" y="783"/>
                </a:lnTo>
                <a:lnTo>
                  <a:pt x="2872" y="768"/>
                </a:lnTo>
                <a:lnTo>
                  <a:pt x="2873" y="753"/>
                </a:lnTo>
                <a:lnTo>
                  <a:pt x="2873" y="738"/>
                </a:lnTo>
                <a:lnTo>
                  <a:pt x="2873" y="722"/>
                </a:lnTo>
                <a:lnTo>
                  <a:pt x="2872" y="707"/>
                </a:lnTo>
                <a:lnTo>
                  <a:pt x="2870" y="678"/>
                </a:lnTo>
                <a:lnTo>
                  <a:pt x="2868" y="663"/>
                </a:lnTo>
                <a:lnTo>
                  <a:pt x="2866" y="649"/>
                </a:lnTo>
                <a:lnTo>
                  <a:pt x="2861" y="620"/>
                </a:lnTo>
                <a:lnTo>
                  <a:pt x="2858" y="606"/>
                </a:lnTo>
                <a:lnTo>
                  <a:pt x="2854" y="592"/>
                </a:lnTo>
                <a:lnTo>
                  <a:pt x="2850" y="579"/>
                </a:lnTo>
                <a:lnTo>
                  <a:pt x="2846" y="565"/>
                </a:lnTo>
                <a:lnTo>
                  <a:pt x="2837" y="538"/>
                </a:lnTo>
                <a:lnTo>
                  <a:pt x="2832" y="525"/>
                </a:lnTo>
                <a:lnTo>
                  <a:pt x="2826" y="511"/>
                </a:lnTo>
                <a:lnTo>
                  <a:pt x="2820" y="499"/>
                </a:lnTo>
                <a:lnTo>
                  <a:pt x="2814" y="486"/>
                </a:lnTo>
                <a:lnTo>
                  <a:pt x="2801" y="461"/>
                </a:lnTo>
                <a:lnTo>
                  <a:pt x="2794" y="448"/>
                </a:lnTo>
                <a:lnTo>
                  <a:pt x="2787" y="436"/>
                </a:lnTo>
                <a:lnTo>
                  <a:pt x="2779" y="424"/>
                </a:lnTo>
                <a:lnTo>
                  <a:pt x="2771" y="413"/>
                </a:lnTo>
                <a:lnTo>
                  <a:pt x="2763" y="401"/>
                </a:lnTo>
                <a:lnTo>
                  <a:pt x="2755" y="390"/>
                </a:lnTo>
                <a:lnTo>
                  <a:pt x="2746" y="379"/>
                </a:lnTo>
                <a:lnTo>
                  <a:pt x="2737" y="368"/>
                </a:lnTo>
                <a:lnTo>
                  <a:pt x="2728" y="357"/>
                </a:lnTo>
                <a:lnTo>
                  <a:pt x="2718" y="347"/>
                </a:lnTo>
                <a:lnTo>
                  <a:pt x="2709" y="337"/>
                </a:lnTo>
                <a:lnTo>
                  <a:pt x="2699" y="327"/>
                </a:lnTo>
                <a:lnTo>
                  <a:pt x="2678" y="307"/>
                </a:lnTo>
                <a:lnTo>
                  <a:pt x="2667" y="298"/>
                </a:lnTo>
                <a:lnTo>
                  <a:pt x="2656" y="289"/>
                </a:lnTo>
                <a:lnTo>
                  <a:pt x="2645" y="280"/>
                </a:lnTo>
                <a:lnTo>
                  <a:pt x="2634" y="272"/>
                </a:lnTo>
                <a:lnTo>
                  <a:pt x="2611" y="255"/>
                </a:lnTo>
                <a:lnTo>
                  <a:pt x="2586" y="240"/>
                </a:lnTo>
                <a:lnTo>
                  <a:pt x="2561" y="226"/>
                </a:lnTo>
                <a:lnTo>
                  <a:pt x="2536" y="213"/>
                </a:lnTo>
                <a:lnTo>
                  <a:pt x="2509" y="202"/>
                </a:lnTo>
                <a:lnTo>
                  <a:pt x="2496" y="196"/>
                </a:lnTo>
                <a:lnTo>
                  <a:pt x="2482" y="191"/>
                </a:lnTo>
                <a:lnTo>
                  <a:pt x="2454" y="182"/>
                </a:lnTo>
                <a:lnTo>
                  <a:pt x="2426" y="174"/>
                </a:lnTo>
                <a:lnTo>
                  <a:pt x="2411" y="171"/>
                </a:lnTo>
                <a:lnTo>
                  <a:pt x="2397" y="167"/>
                </a:lnTo>
                <a:lnTo>
                  <a:pt x="2382" y="165"/>
                </a:lnTo>
                <a:lnTo>
                  <a:pt x="2367" y="162"/>
                </a:lnTo>
                <a:lnTo>
                  <a:pt x="2338" y="159"/>
                </a:lnTo>
                <a:lnTo>
                  <a:pt x="2322" y="157"/>
                </a:lnTo>
                <a:lnTo>
                  <a:pt x="2307" y="156"/>
                </a:lnTo>
                <a:lnTo>
                  <a:pt x="2276" y="156"/>
                </a:lnTo>
                <a:lnTo>
                  <a:pt x="2249" y="156"/>
                </a:lnTo>
                <a:lnTo>
                  <a:pt x="2223" y="157"/>
                </a:lnTo>
                <a:lnTo>
                  <a:pt x="2211" y="158"/>
                </a:lnTo>
                <a:lnTo>
                  <a:pt x="2198" y="159"/>
                </a:lnTo>
                <a:lnTo>
                  <a:pt x="2173" y="162"/>
                </a:lnTo>
                <a:lnTo>
                  <a:pt x="2161" y="164"/>
                </a:lnTo>
                <a:lnTo>
                  <a:pt x="2149" y="166"/>
                </a:lnTo>
                <a:lnTo>
                  <a:pt x="2125" y="171"/>
                </a:lnTo>
                <a:lnTo>
                  <a:pt x="2101" y="176"/>
                </a:lnTo>
                <a:lnTo>
                  <a:pt x="2078" y="182"/>
                </a:lnTo>
                <a:lnTo>
                  <a:pt x="2056" y="189"/>
                </a:lnTo>
                <a:lnTo>
                  <a:pt x="2044" y="193"/>
                </a:lnTo>
                <a:lnTo>
                  <a:pt x="2033" y="196"/>
                </a:lnTo>
                <a:lnTo>
                  <a:pt x="2011" y="204"/>
                </a:lnTo>
                <a:lnTo>
                  <a:pt x="1990" y="213"/>
                </a:lnTo>
                <a:lnTo>
                  <a:pt x="1969" y="223"/>
                </a:lnTo>
                <a:lnTo>
                  <a:pt x="1948" y="233"/>
                </a:lnTo>
                <a:lnTo>
                  <a:pt x="1927" y="243"/>
                </a:lnTo>
                <a:lnTo>
                  <a:pt x="1907" y="254"/>
                </a:lnTo>
                <a:lnTo>
                  <a:pt x="1887" y="266"/>
                </a:lnTo>
                <a:lnTo>
                  <a:pt x="1868" y="278"/>
                </a:lnTo>
                <a:lnTo>
                  <a:pt x="1848" y="291"/>
                </a:lnTo>
                <a:lnTo>
                  <a:pt x="1829" y="304"/>
                </a:lnTo>
                <a:lnTo>
                  <a:pt x="1810" y="318"/>
                </a:lnTo>
                <a:lnTo>
                  <a:pt x="1792" y="332"/>
                </a:lnTo>
                <a:lnTo>
                  <a:pt x="1774" y="346"/>
                </a:lnTo>
                <a:lnTo>
                  <a:pt x="1756" y="361"/>
                </a:lnTo>
                <a:lnTo>
                  <a:pt x="1738" y="376"/>
                </a:lnTo>
                <a:lnTo>
                  <a:pt x="1720" y="392"/>
                </a:lnTo>
                <a:lnTo>
                  <a:pt x="1703" y="408"/>
                </a:lnTo>
                <a:lnTo>
                  <a:pt x="1686" y="424"/>
                </a:lnTo>
                <a:lnTo>
                  <a:pt x="1669" y="441"/>
                </a:lnTo>
                <a:lnTo>
                  <a:pt x="1652" y="457"/>
                </a:lnTo>
                <a:lnTo>
                  <a:pt x="1619" y="491"/>
                </a:lnTo>
                <a:lnTo>
                  <a:pt x="1682" y="564"/>
                </a:lnTo>
                <a:lnTo>
                  <a:pt x="1730" y="621"/>
                </a:lnTo>
                <a:close/>
                <a:moveTo>
                  <a:pt x="1514" y="868"/>
                </a:moveTo>
                <a:lnTo>
                  <a:pt x="1626" y="738"/>
                </a:lnTo>
                <a:lnTo>
                  <a:pt x="1564" y="665"/>
                </a:lnTo>
                <a:lnTo>
                  <a:pt x="1514" y="607"/>
                </a:lnTo>
                <a:lnTo>
                  <a:pt x="1403" y="738"/>
                </a:lnTo>
                <a:lnTo>
                  <a:pt x="1453" y="797"/>
                </a:lnTo>
                <a:lnTo>
                  <a:pt x="1458" y="803"/>
                </a:lnTo>
                <a:lnTo>
                  <a:pt x="1464" y="810"/>
                </a:lnTo>
                <a:lnTo>
                  <a:pt x="1471" y="817"/>
                </a:lnTo>
                <a:lnTo>
                  <a:pt x="1499" y="851"/>
                </a:lnTo>
                <a:lnTo>
                  <a:pt x="1514" y="868"/>
                </a:lnTo>
                <a:close/>
                <a:moveTo>
                  <a:pt x="752" y="1320"/>
                </a:moveTo>
                <a:lnTo>
                  <a:pt x="779" y="1319"/>
                </a:lnTo>
                <a:lnTo>
                  <a:pt x="805" y="1318"/>
                </a:lnTo>
                <a:lnTo>
                  <a:pt x="818" y="1317"/>
                </a:lnTo>
                <a:lnTo>
                  <a:pt x="830" y="1316"/>
                </a:lnTo>
                <a:lnTo>
                  <a:pt x="855" y="1313"/>
                </a:lnTo>
                <a:lnTo>
                  <a:pt x="879" y="1309"/>
                </a:lnTo>
                <a:lnTo>
                  <a:pt x="903" y="1304"/>
                </a:lnTo>
                <a:lnTo>
                  <a:pt x="927" y="1299"/>
                </a:lnTo>
                <a:lnTo>
                  <a:pt x="950" y="1293"/>
                </a:lnTo>
                <a:lnTo>
                  <a:pt x="973" y="1286"/>
                </a:lnTo>
                <a:lnTo>
                  <a:pt x="984" y="1283"/>
                </a:lnTo>
                <a:lnTo>
                  <a:pt x="995" y="1279"/>
                </a:lnTo>
                <a:lnTo>
                  <a:pt x="1017" y="1271"/>
                </a:lnTo>
                <a:lnTo>
                  <a:pt x="1039" y="1262"/>
                </a:lnTo>
                <a:lnTo>
                  <a:pt x="1060" y="1253"/>
                </a:lnTo>
                <a:lnTo>
                  <a:pt x="1081" y="1243"/>
                </a:lnTo>
                <a:lnTo>
                  <a:pt x="1101" y="1232"/>
                </a:lnTo>
                <a:lnTo>
                  <a:pt x="1121" y="1221"/>
                </a:lnTo>
                <a:lnTo>
                  <a:pt x="1141" y="1209"/>
                </a:lnTo>
                <a:lnTo>
                  <a:pt x="1161" y="1197"/>
                </a:lnTo>
                <a:lnTo>
                  <a:pt x="1180" y="1184"/>
                </a:lnTo>
                <a:lnTo>
                  <a:pt x="1199" y="1171"/>
                </a:lnTo>
                <a:lnTo>
                  <a:pt x="1218" y="1157"/>
                </a:lnTo>
                <a:lnTo>
                  <a:pt x="1236" y="1143"/>
                </a:lnTo>
                <a:lnTo>
                  <a:pt x="1255" y="1129"/>
                </a:lnTo>
                <a:lnTo>
                  <a:pt x="1273" y="1114"/>
                </a:lnTo>
                <a:lnTo>
                  <a:pt x="1291" y="1099"/>
                </a:lnTo>
                <a:lnTo>
                  <a:pt x="1308" y="1083"/>
                </a:lnTo>
                <a:lnTo>
                  <a:pt x="1325" y="1067"/>
                </a:lnTo>
                <a:lnTo>
                  <a:pt x="1343" y="1051"/>
                </a:lnTo>
                <a:lnTo>
                  <a:pt x="1360" y="1035"/>
                </a:lnTo>
                <a:lnTo>
                  <a:pt x="1376" y="1018"/>
                </a:lnTo>
                <a:lnTo>
                  <a:pt x="1410" y="984"/>
                </a:lnTo>
                <a:lnTo>
                  <a:pt x="1353" y="919"/>
                </a:lnTo>
                <a:lnTo>
                  <a:pt x="1298" y="854"/>
                </a:lnTo>
                <a:lnTo>
                  <a:pt x="1269" y="885"/>
                </a:lnTo>
                <a:lnTo>
                  <a:pt x="1240" y="914"/>
                </a:lnTo>
                <a:lnTo>
                  <a:pt x="1210" y="943"/>
                </a:lnTo>
                <a:lnTo>
                  <a:pt x="1194" y="956"/>
                </a:lnTo>
                <a:lnTo>
                  <a:pt x="1179" y="970"/>
                </a:lnTo>
                <a:lnTo>
                  <a:pt x="1164" y="983"/>
                </a:lnTo>
                <a:lnTo>
                  <a:pt x="1148" y="996"/>
                </a:lnTo>
                <a:lnTo>
                  <a:pt x="1117" y="1020"/>
                </a:lnTo>
                <a:lnTo>
                  <a:pt x="1101" y="1031"/>
                </a:lnTo>
                <a:lnTo>
                  <a:pt x="1084" y="1042"/>
                </a:lnTo>
                <a:lnTo>
                  <a:pt x="1068" y="1053"/>
                </a:lnTo>
                <a:lnTo>
                  <a:pt x="1051" y="1063"/>
                </a:lnTo>
                <a:lnTo>
                  <a:pt x="1035" y="1073"/>
                </a:lnTo>
                <a:lnTo>
                  <a:pt x="1018" y="1082"/>
                </a:lnTo>
                <a:lnTo>
                  <a:pt x="1000" y="1090"/>
                </a:lnTo>
                <a:lnTo>
                  <a:pt x="983" y="1099"/>
                </a:lnTo>
                <a:lnTo>
                  <a:pt x="965" y="1106"/>
                </a:lnTo>
                <a:lnTo>
                  <a:pt x="947" y="1113"/>
                </a:lnTo>
                <a:lnTo>
                  <a:pt x="929" y="1119"/>
                </a:lnTo>
                <a:lnTo>
                  <a:pt x="911" y="1125"/>
                </a:lnTo>
                <a:lnTo>
                  <a:pt x="892" y="1130"/>
                </a:lnTo>
                <a:lnTo>
                  <a:pt x="883" y="1133"/>
                </a:lnTo>
                <a:lnTo>
                  <a:pt x="873" y="1135"/>
                </a:lnTo>
                <a:lnTo>
                  <a:pt x="854" y="1139"/>
                </a:lnTo>
                <a:lnTo>
                  <a:pt x="834" y="1142"/>
                </a:lnTo>
                <a:lnTo>
                  <a:pt x="815" y="1145"/>
                </a:lnTo>
                <a:lnTo>
                  <a:pt x="794" y="1147"/>
                </a:lnTo>
                <a:lnTo>
                  <a:pt x="774" y="1148"/>
                </a:lnTo>
                <a:lnTo>
                  <a:pt x="752" y="1148"/>
                </a:lnTo>
                <a:lnTo>
                  <a:pt x="731" y="1147"/>
                </a:lnTo>
                <a:lnTo>
                  <a:pt x="710" y="1146"/>
                </a:lnTo>
                <a:lnTo>
                  <a:pt x="689" y="1143"/>
                </a:lnTo>
                <a:lnTo>
                  <a:pt x="669" y="1140"/>
                </a:lnTo>
                <a:lnTo>
                  <a:pt x="658" y="1138"/>
                </a:lnTo>
                <a:lnTo>
                  <a:pt x="648" y="1135"/>
                </a:lnTo>
                <a:lnTo>
                  <a:pt x="629" y="1130"/>
                </a:lnTo>
                <a:lnTo>
                  <a:pt x="619" y="1127"/>
                </a:lnTo>
                <a:lnTo>
                  <a:pt x="609" y="1123"/>
                </a:lnTo>
                <a:lnTo>
                  <a:pt x="590" y="1116"/>
                </a:lnTo>
                <a:lnTo>
                  <a:pt x="581" y="1112"/>
                </a:lnTo>
                <a:lnTo>
                  <a:pt x="572" y="1108"/>
                </a:lnTo>
                <a:lnTo>
                  <a:pt x="554" y="1099"/>
                </a:lnTo>
                <a:lnTo>
                  <a:pt x="536" y="1089"/>
                </a:lnTo>
                <a:lnTo>
                  <a:pt x="519" y="1078"/>
                </a:lnTo>
                <a:lnTo>
                  <a:pt x="503" y="1067"/>
                </a:lnTo>
                <a:lnTo>
                  <a:pt x="487" y="1055"/>
                </a:lnTo>
                <a:lnTo>
                  <a:pt x="472" y="1042"/>
                </a:lnTo>
                <a:lnTo>
                  <a:pt x="458" y="1029"/>
                </a:lnTo>
                <a:lnTo>
                  <a:pt x="451" y="1022"/>
                </a:lnTo>
                <a:lnTo>
                  <a:pt x="444" y="1014"/>
                </a:lnTo>
                <a:lnTo>
                  <a:pt x="431" y="1000"/>
                </a:lnTo>
                <a:lnTo>
                  <a:pt x="418" y="984"/>
                </a:lnTo>
                <a:lnTo>
                  <a:pt x="406" y="968"/>
                </a:lnTo>
                <a:lnTo>
                  <a:pt x="396" y="951"/>
                </a:lnTo>
                <a:lnTo>
                  <a:pt x="385" y="934"/>
                </a:lnTo>
                <a:lnTo>
                  <a:pt x="376" y="917"/>
                </a:lnTo>
                <a:lnTo>
                  <a:pt x="368" y="898"/>
                </a:lnTo>
                <a:lnTo>
                  <a:pt x="364" y="889"/>
                </a:lnTo>
                <a:lnTo>
                  <a:pt x="360" y="880"/>
                </a:lnTo>
                <a:lnTo>
                  <a:pt x="354" y="861"/>
                </a:lnTo>
                <a:lnTo>
                  <a:pt x="348" y="841"/>
                </a:lnTo>
                <a:lnTo>
                  <a:pt x="343" y="821"/>
                </a:lnTo>
                <a:lnTo>
                  <a:pt x="340" y="801"/>
                </a:lnTo>
                <a:lnTo>
                  <a:pt x="337" y="780"/>
                </a:lnTo>
                <a:lnTo>
                  <a:pt x="335" y="759"/>
                </a:lnTo>
                <a:lnTo>
                  <a:pt x="335" y="738"/>
                </a:lnTo>
                <a:lnTo>
                  <a:pt x="335" y="716"/>
                </a:lnTo>
                <a:lnTo>
                  <a:pt x="336" y="705"/>
                </a:lnTo>
                <a:lnTo>
                  <a:pt x="337" y="695"/>
                </a:lnTo>
                <a:lnTo>
                  <a:pt x="338" y="685"/>
                </a:lnTo>
                <a:lnTo>
                  <a:pt x="340" y="674"/>
                </a:lnTo>
                <a:lnTo>
                  <a:pt x="343" y="654"/>
                </a:lnTo>
                <a:lnTo>
                  <a:pt x="348" y="634"/>
                </a:lnTo>
                <a:lnTo>
                  <a:pt x="351" y="624"/>
                </a:lnTo>
                <a:lnTo>
                  <a:pt x="354" y="615"/>
                </a:lnTo>
                <a:lnTo>
                  <a:pt x="360" y="596"/>
                </a:lnTo>
                <a:lnTo>
                  <a:pt x="368" y="577"/>
                </a:lnTo>
                <a:lnTo>
                  <a:pt x="376" y="559"/>
                </a:lnTo>
                <a:lnTo>
                  <a:pt x="385" y="541"/>
                </a:lnTo>
                <a:lnTo>
                  <a:pt x="396" y="524"/>
                </a:lnTo>
                <a:lnTo>
                  <a:pt x="406" y="507"/>
                </a:lnTo>
                <a:lnTo>
                  <a:pt x="418" y="491"/>
                </a:lnTo>
                <a:lnTo>
                  <a:pt x="431" y="476"/>
                </a:lnTo>
                <a:lnTo>
                  <a:pt x="444" y="461"/>
                </a:lnTo>
                <a:lnTo>
                  <a:pt x="458" y="447"/>
                </a:lnTo>
                <a:lnTo>
                  <a:pt x="465" y="440"/>
                </a:lnTo>
                <a:lnTo>
                  <a:pt x="472" y="433"/>
                </a:lnTo>
                <a:lnTo>
                  <a:pt x="480" y="427"/>
                </a:lnTo>
                <a:lnTo>
                  <a:pt x="487" y="420"/>
                </a:lnTo>
                <a:lnTo>
                  <a:pt x="503" y="408"/>
                </a:lnTo>
                <a:lnTo>
                  <a:pt x="511" y="402"/>
                </a:lnTo>
                <a:lnTo>
                  <a:pt x="519" y="397"/>
                </a:lnTo>
                <a:lnTo>
                  <a:pt x="528" y="391"/>
                </a:lnTo>
                <a:lnTo>
                  <a:pt x="536" y="386"/>
                </a:lnTo>
                <a:lnTo>
                  <a:pt x="545" y="381"/>
                </a:lnTo>
                <a:lnTo>
                  <a:pt x="554" y="376"/>
                </a:lnTo>
                <a:lnTo>
                  <a:pt x="572" y="367"/>
                </a:lnTo>
                <a:lnTo>
                  <a:pt x="590" y="359"/>
                </a:lnTo>
                <a:lnTo>
                  <a:pt x="609" y="352"/>
                </a:lnTo>
                <a:lnTo>
                  <a:pt x="629" y="346"/>
                </a:lnTo>
                <a:lnTo>
                  <a:pt x="648" y="340"/>
                </a:lnTo>
                <a:lnTo>
                  <a:pt x="668" y="336"/>
                </a:lnTo>
                <a:lnTo>
                  <a:pt x="689" y="332"/>
                </a:lnTo>
                <a:lnTo>
                  <a:pt x="699" y="331"/>
                </a:lnTo>
                <a:lnTo>
                  <a:pt x="710" y="329"/>
                </a:lnTo>
                <a:lnTo>
                  <a:pt x="731" y="328"/>
                </a:lnTo>
                <a:lnTo>
                  <a:pt x="752" y="327"/>
                </a:lnTo>
                <a:lnTo>
                  <a:pt x="772" y="328"/>
                </a:lnTo>
                <a:lnTo>
                  <a:pt x="790" y="329"/>
                </a:lnTo>
                <a:lnTo>
                  <a:pt x="808" y="330"/>
                </a:lnTo>
                <a:lnTo>
                  <a:pt x="826" y="333"/>
                </a:lnTo>
                <a:lnTo>
                  <a:pt x="844" y="335"/>
                </a:lnTo>
                <a:lnTo>
                  <a:pt x="861" y="339"/>
                </a:lnTo>
                <a:lnTo>
                  <a:pt x="879" y="342"/>
                </a:lnTo>
                <a:lnTo>
                  <a:pt x="896" y="347"/>
                </a:lnTo>
                <a:lnTo>
                  <a:pt x="913" y="352"/>
                </a:lnTo>
                <a:lnTo>
                  <a:pt x="929" y="357"/>
                </a:lnTo>
                <a:lnTo>
                  <a:pt x="946" y="363"/>
                </a:lnTo>
                <a:lnTo>
                  <a:pt x="962" y="369"/>
                </a:lnTo>
                <a:lnTo>
                  <a:pt x="978" y="376"/>
                </a:lnTo>
                <a:lnTo>
                  <a:pt x="993" y="383"/>
                </a:lnTo>
                <a:lnTo>
                  <a:pt x="1009" y="391"/>
                </a:lnTo>
                <a:lnTo>
                  <a:pt x="1024" y="399"/>
                </a:lnTo>
                <a:lnTo>
                  <a:pt x="1040" y="407"/>
                </a:lnTo>
                <a:lnTo>
                  <a:pt x="1055" y="416"/>
                </a:lnTo>
                <a:lnTo>
                  <a:pt x="1084" y="434"/>
                </a:lnTo>
                <a:lnTo>
                  <a:pt x="1099" y="444"/>
                </a:lnTo>
                <a:lnTo>
                  <a:pt x="1113" y="454"/>
                </a:lnTo>
                <a:lnTo>
                  <a:pt x="1127" y="465"/>
                </a:lnTo>
                <a:lnTo>
                  <a:pt x="1141" y="475"/>
                </a:lnTo>
                <a:lnTo>
                  <a:pt x="1155" y="486"/>
                </a:lnTo>
                <a:lnTo>
                  <a:pt x="1169" y="497"/>
                </a:lnTo>
                <a:lnTo>
                  <a:pt x="1196" y="521"/>
                </a:lnTo>
                <a:lnTo>
                  <a:pt x="1209" y="533"/>
                </a:lnTo>
                <a:lnTo>
                  <a:pt x="1222" y="545"/>
                </a:lnTo>
                <a:lnTo>
                  <a:pt x="1248" y="569"/>
                </a:lnTo>
                <a:lnTo>
                  <a:pt x="1274" y="595"/>
                </a:lnTo>
                <a:lnTo>
                  <a:pt x="1298" y="620"/>
                </a:lnTo>
                <a:lnTo>
                  <a:pt x="1353" y="556"/>
                </a:lnTo>
                <a:lnTo>
                  <a:pt x="1410" y="491"/>
                </a:lnTo>
                <a:lnTo>
                  <a:pt x="1376" y="457"/>
                </a:lnTo>
                <a:lnTo>
                  <a:pt x="1343" y="424"/>
                </a:lnTo>
                <a:lnTo>
                  <a:pt x="1308" y="392"/>
                </a:lnTo>
                <a:lnTo>
                  <a:pt x="1273" y="361"/>
                </a:lnTo>
                <a:lnTo>
                  <a:pt x="1255" y="346"/>
                </a:lnTo>
                <a:lnTo>
                  <a:pt x="1236" y="332"/>
                </a:lnTo>
                <a:lnTo>
                  <a:pt x="1218" y="318"/>
                </a:lnTo>
                <a:lnTo>
                  <a:pt x="1199" y="304"/>
                </a:lnTo>
                <a:lnTo>
                  <a:pt x="1180" y="291"/>
                </a:lnTo>
                <a:lnTo>
                  <a:pt x="1161" y="278"/>
                </a:lnTo>
                <a:lnTo>
                  <a:pt x="1141" y="266"/>
                </a:lnTo>
                <a:lnTo>
                  <a:pt x="1121" y="254"/>
                </a:lnTo>
                <a:lnTo>
                  <a:pt x="1101" y="243"/>
                </a:lnTo>
                <a:lnTo>
                  <a:pt x="1081" y="233"/>
                </a:lnTo>
                <a:lnTo>
                  <a:pt x="1060" y="223"/>
                </a:lnTo>
                <a:lnTo>
                  <a:pt x="1039" y="213"/>
                </a:lnTo>
                <a:lnTo>
                  <a:pt x="1017" y="204"/>
                </a:lnTo>
                <a:lnTo>
                  <a:pt x="995" y="196"/>
                </a:lnTo>
                <a:lnTo>
                  <a:pt x="973" y="189"/>
                </a:lnTo>
                <a:lnTo>
                  <a:pt x="950" y="182"/>
                </a:lnTo>
                <a:lnTo>
                  <a:pt x="927" y="176"/>
                </a:lnTo>
                <a:lnTo>
                  <a:pt x="915" y="173"/>
                </a:lnTo>
                <a:lnTo>
                  <a:pt x="903" y="171"/>
                </a:lnTo>
                <a:lnTo>
                  <a:pt x="879" y="166"/>
                </a:lnTo>
                <a:lnTo>
                  <a:pt x="855" y="162"/>
                </a:lnTo>
                <a:lnTo>
                  <a:pt x="830" y="159"/>
                </a:lnTo>
                <a:lnTo>
                  <a:pt x="805" y="157"/>
                </a:lnTo>
                <a:lnTo>
                  <a:pt x="779" y="156"/>
                </a:lnTo>
                <a:lnTo>
                  <a:pt x="752" y="156"/>
                </a:lnTo>
                <a:lnTo>
                  <a:pt x="737" y="156"/>
                </a:lnTo>
                <a:lnTo>
                  <a:pt x="721" y="156"/>
                </a:lnTo>
                <a:lnTo>
                  <a:pt x="691" y="159"/>
                </a:lnTo>
                <a:lnTo>
                  <a:pt x="661" y="162"/>
                </a:lnTo>
                <a:lnTo>
                  <a:pt x="646" y="165"/>
                </a:lnTo>
                <a:lnTo>
                  <a:pt x="631" y="167"/>
                </a:lnTo>
                <a:lnTo>
                  <a:pt x="603" y="174"/>
                </a:lnTo>
                <a:lnTo>
                  <a:pt x="588" y="178"/>
                </a:lnTo>
                <a:lnTo>
                  <a:pt x="574" y="182"/>
                </a:lnTo>
                <a:lnTo>
                  <a:pt x="560" y="186"/>
                </a:lnTo>
                <a:lnTo>
                  <a:pt x="546" y="191"/>
                </a:lnTo>
                <a:lnTo>
                  <a:pt x="533" y="196"/>
                </a:lnTo>
                <a:lnTo>
                  <a:pt x="519" y="202"/>
                </a:lnTo>
                <a:lnTo>
                  <a:pt x="506" y="207"/>
                </a:lnTo>
                <a:lnTo>
                  <a:pt x="493" y="213"/>
                </a:lnTo>
                <a:lnTo>
                  <a:pt x="480" y="220"/>
                </a:lnTo>
                <a:lnTo>
                  <a:pt x="467" y="226"/>
                </a:lnTo>
                <a:lnTo>
                  <a:pt x="442" y="240"/>
                </a:lnTo>
                <a:lnTo>
                  <a:pt x="430" y="248"/>
                </a:lnTo>
                <a:lnTo>
                  <a:pt x="418" y="255"/>
                </a:lnTo>
                <a:lnTo>
                  <a:pt x="406" y="263"/>
                </a:lnTo>
                <a:lnTo>
                  <a:pt x="395" y="272"/>
                </a:lnTo>
                <a:lnTo>
                  <a:pt x="383" y="280"/>
                </a:lnTo>
                <a:lnTo>
                  <a:pt x="372" y="289"/>
                </a:lnTo>
                <a:lnTo>
                  <a:pt x="350" y="307"/>
                </a:lnTo>
                <a:lnTo>
                  <a:pt x="330" y="327"/>
                </a:lnTo>
                <a:lnTo>
                  <a:pt x="320" y="337"/>
                </a:lnTo>
                <a:lnTo>
                  <a:pt x="310" y="347"/>
                </a:lnTo>
                <a:lnTo>
                  <a:pt x="301" y="357"/>
                </a:lnTo>
                <a:lnTo>
                  <a:pt x="291" y="368"/>
                </a:lnTo>
                <a:lnTo>
                  <a:pt x="274" y="390"/>
                </a:lnTo>
                <a:lnTo>
                  <a:pt x="265" y="401"/>
                </a:lnTo>
                <a:lnTo>
                  <a:pt x="257" y="413"/>
                </a:lnTo>
                <a:lnTo>
                  <a:pt x="242" y="436"/>
                </a:lnTo>
                <a:lnTo>
                  <a:pt x="234" y="448"/>
                </a:lnTo>
                <a:lnTo>
                  <a:pt x="227" y="461"/>
                </a:lnTo>
                <a:lnTo>
                  <a:pt x="221" y="473"/>
                </a:lnTo>
                <a:lnTo>
                  <a:pt x="214" y="486"/>
                </a:lnTo>
                <a:lnTo>
                  <a:pt x="208" y="499"/>
                </a:lnTo>
                <a:lnTo>
                  <a:pt x="202" y="511"/>
                </a:lnTo>
                <a:lnTo>
                  <a:pt x="192" y="538"/>
                </a:lnTo>
                <a:lnTo>
                  <a:pt x="187" y="551"/>
                </a:lnTo>
                <a:lnTo>
                  <a:pt x="182" y="565"/>
                </a:lnTo>
                <a:lnTo>
                  <a:pt x="178" y="579"/>
                </a:lnTo>
                <a:lnTo>
                  <a:pt x="174" y="592"/>
                </a:lnTo>
                <a:lnTo>
                  <a:pt x="171" y="606"/>
                </a:lnTo>
                <a:lnTo>
                  <a:pt x="168" y="620"/>
                </a:lnTo>
                <a:lnTo>
                  <a:pt x="162" y="649"/>
                </a:lnTo>
                <a:lnTo>
                  <a:pt x="160" y="663"/>
                </a:lnTo>
                <a:lnTo>
                  <a:pt x="159" y="678"/>
                </a:lnTo>
                <a:lnTo>
                  <a:pt x="157" y="693"/>
                </a:lnTo>
                <a:lnTo>
                  <a:pt x="156" y="707"/>
                </a:lnTo>
                <a:lnTo>
                  <a:pt x="156" y="722"/>
                </a:lnTo>
                <a:lnTo>
                  <a:pt x="156" y="738"/>
                </a:lnTo>
                <a:lnTo>
                  <a:pt x="156" y="753"/>
                </a:lnTo>
                <a:lnTo>
                  <a:pt x="156" y="768"/>
                </a:lnTo>
                <a:lnTo>
                  <a:pt x="159" y="797"/>
                </a:lnTo>
                <a:lnTo>
                  <a:pt x="160" y="812"/>
                </a:lnTo>
                <a:lnTo>
                  <a:pt x="162" y="826"/>
                </a:lnTo>
                <a:lnTo>
                  <a:pt x="168" y="855"/>
                </a:lnTo>
                <a:lnTo>
                  <a:pt x="171" y="869"/>
                </a:lnTo>
                <a:lnTo>
                  <a:pt x="174" y="883"/>
                </a:lnTo>
                <a:lnTo>
                  <a:pt x="178" y="897"/>
                </a:lnTo>
                <a:lnTo>
                  <a:pt x="182" y="910"/>
                </a:lnTo>
                <a:lnTo>
                  <a:pt x="192" y="937"/>
                </a:lnTo>
                <a:lnTo>
                  <a:pt x="197" y="951"/>
                </a:lnTo>
                <a:lnTo>
                  <a:pt x="202" y="964"/>
                </a:lnTo>
                <a:lnTo>
                  <a:pt x="208" y="977"/>
                </a:lnTo>
                <a:lnTo>
                  <a:pt x="214" y="990"/>
                </a:lnTo>
                <a:lnTo>
                  <a:pt x="227" y="1015"/>
                </a:lnTo>
                <a:lnTo>
                  <a:pt x="234" y="1027"/>
                </a:lnTo>
                <a:lnTo>
                  <a:pt x="242" y="1039"/>
                </a:lnTo>
                <a:lnTo>
                  <a:pt x="249" y="1051"/>
                </a:lnTo>
                <a:lnTo>
                  <a:pt x="257" y="1063"/>
                </a:lnTo>
                <a:lnTo>
                  <a:pt x="265" y="1074"/>
                </a:lnTo>
                <a:lnTo>
                  <a:pt x="274" y="1085"/>
                </a:lnTo>
                <a:lnTo>
                  <a:pt x="282" y="1096"/>
                </a:lnTo>
                <a:lnTo>
                  <a:pt x="291" y="1107"/>
                </a:lnTo>
                <a:lnTo>
                  <a:pt x="301" y="1118"/>
                </a:lnTo>
                <a:lnTo>
                  <a:pt x="310" y="1128"/>
                </a:lnTo>
                <a:lnTo>
                  <a:pt x="320" y="1139"/>
                </a:lnTo>
                <a:lnTo>
                  <a:pt x="330" y="1149"/>
                </a:lnTo>
                <a:lnTo>
                  <a:pt x="350" y="1168"/>
                </a:lnTo>
                <a:lnTo>
                  <a:pt x="361" y="1177"/>
                </a:lnTo>
                <a:lnTo>
                  <a:pt x="372" y="1186"/>
                </a:lnTo>
                <a:lnTo>
                  <a:pt x="383" y="1195"/>
                </a:lnTo>
                <a:lnTo>
                  <a:pt x="395" y="1204"/>
                </a:lnTo>
                <a:lnTo>
                  <a:pt x="418" y="1220"/>
                </a:lnTo>
                <a:lnTo>
                  <a:pt x="442" y="1235"/>
                </a:lnTo>
                <a:lnTo>
                  <a:pt x="467" y="1249"/>
                </a:lnTo>
                <a:lnTo>
                  <a:pt x="493" y="1262"/>
                </a:lnTo>
                <a:lnTo>
                  <a:pt x="519" y="1274"/>
                </a:lnTo>
                <a:lnTo>
                  <a:pt x="533" y="1279"/>
                </a:lnTo>
                <a:lnTo>
                  <a:pt x="546" y="1284"/>
                </a:lnTo>
                <a:lnTo>
                  <a:pt x="574" y="1293"/>
                </a:lnTo>
                <a:lnTo>
                  <a:pt x="603" y="1301"/>
                </a:lnTo>
                <a:lnTo>
                  <a:pt x="617" y="1305"/>
                </a:lnTo>
                <a:lnTo>
                  <a:pt x="631" y="1308"/>
                </a:lnTo>
                <a:lnTo>
                  <a:pt x="646" y="1311"/>
                </a:lnTo>
                <a:lnTo>
                  <a:pt x="661" y="1313"/>
                </a:lnTo>
                <a:lnTo>
                  <a:pt x="691" y="1317"/>
                </a:lnTo>
                <a:lnTo>
                  <a:pt x="706" y="1318"/>
                </a:lnTo>
                <a:lnTo>
                  <a:pt x="721" y="1319"/>
                </a:lnTo>
                <a:lnTo>
                  <a:pt x="752" y="1320"/>
                </a:lnTo>
                <a:close/>
                <a:moveTo>
                  <a:pt x="757" y="327"/>
                </a:moveTo>
                <a:lnTo>
                  <a:pt x="775" y="328"/>
                </a:lnTo>
                <a:lnTo>
                  <a:pt x="793" y="329"/>
                </a:lnTo>
                <a:lnTo>
                  <a:pt x="811" y="330"/>
                </a:lnTo>
                <a:lnTo>
                  <a:pt x="829" y="332"/>
                </a:lnTo>
                <a:lnTo>
                  <a:pt x="846" y="335"/>
                </a:lnTo>
                <a:lnTo>
                  <a:pt x="864" y="338"/>
                </a:lnTo>
                <a:lnTo>
                  <a:pt x="881" y="342"/>
                </a:lnTo>
                <a:lnTo>
                  <a:pt x="897" y="346"/>
                </a:lnTo>
                <a:lnTo>
                  <a:pt x="914" y="351"/>
                </a:lnTo>
                <a:lnTo>
                  <a:pt x="930" y="356"/>
                </a:lnTo>
                <a:lnTo>
                  <a:pt x="946" y="362"/>
                </a:lnTo>
                <a:lnTo>
                  <a:pt x="962" y="368"/>
                </a:lnTo>
                <a:lnTo>
                  <a:pt x="978" y="374"/>
                </a:lnTo>
                <a:lnTo>
                  <a:pt x="994" y="381"/>
                </a:lnTo>
                <a:lnTo>
                  <a:pt x="1009" y="389"/>
                </a:lnTo>
                <a:lnTo>
                  <a:pt x="1024" y="397"/>
                </a:lnTo>
                <a:lnTo>
                  <a:pt x="1039" y="405"/>
                </a:lnTo>
                <a:lnTo>
                  <a:pt x="1054" y="414"/>
                </a:lnTo>
                <a:lnTo>
                  <a:pt x="1069" y="423"/>
                </a:lnTo>
                <a:lnTo>
                  <a:pt x="1083" y="432"/>
                </a:lnTo>
                <a:lnTo>
                  <a:pt x="1112" y="452"/>
                </a:lnTo>
                <a:lnTo>
                  <a:pt x="1126" y="462"/>
                </a:lnTo>
                <a:lnTo>
                  <a:pt x="1140" y="473"/>
                </a:lnTo>
                <a:lnTo>
                  <a:pt x="1168" y="496"/>
                </a:lnTo>
                <a:lnTo>
                  <a:pt x="1195" y="519"/>
                </a:lnTo>
                <a:lnTo>
                  <a:pt x="1222" y="544"/>
                </a:lnTo>
                <a:lnTo>
                  <a:pt x="1235" y="556"/>
                </a:lnTo>
                <a:lnTo>
                  <a:pt x="1248" y="569"/>
                </a:lnTo>
                <a:lnTo>
                  <a:pt x="1222" y="545"/>
                </a:lnTo>
                <a:lnTo>
                  <a:pt x="1209" y="533"/>
                </a:lnTo>
                <a:lnTo>
                  <a:pt x="1196" y="521"/>
                </a:lnTo>
                <a:lnTo>
                  <a:pt x="1169" y="497"/>
                </a:lnTo>
                <a:lnTo>
                  <a:pt x="1141" y="475"/>
                </a:lnTo>
                <a:lnTo>
                  <a:pt x="1127" y="465"/>
                </a:lnTo>
                <a:lnTo>
                  <a:pt x="1113" y="454"/>
                </a:lnTo>
                <a:lnTo>
                  <a:pt x="1084" y="434"/>
                </a:lnTo>
                <a:lnTo>
                  <a:pt x="1070" y="425"/>
                </a:lnTo>
                <a:lnTo>
                  <a:pt x="1055" y="416"/>
                </a:lnTo>
                <a:lnTo>
                  <a:pt x="1025" y="399"/>
                </a:lnTo>
                <a:lnTo>
                  <a:pt x="1010" y="391"/>
                </a:lnTo>
                <a:lnTo>
                  <a:pt x="994" y="383"/>
                </a:lnTo>
                <a:lnTo>
                  <a:pt x="978" y="376"/>
                </a:lnTo>
                <a:lnTo>
                  <a:pt x="963" y="369"/>
                </a:lnTo>
                <a:lnTo>
                  <a:pt x="947" y="363"/>
                </a:lnTo>
                <a:lnTo>
                  <a:pt x="930" y="357"/>
                </a:lnTo>
                <a:lnTo>
                  <a:pt x="914" y="352"/>
                </a:lnTo>
                <a:lnTo>
                  <a:pt x="897" y="347"/>
                </a:lnTo>
                <a:lnTo>
                  <a:pt x="880" y="342"/>
                </a:lnTo>
                <a:lnTo>
                  <a:pt x="863" y="339"/>
                </a:lnTo>
                <a:lnTo>
                  <a:pt x="846" y="335"/>
                </a:lnTo>
                <a:lnTo>
                  <a:pt x="829" y="333"/>
                </a:lnTo>
                <a:lnTo>
                  <a:pt x="811" y="330"/>
                </a:lnTo>
                <a:lnTo>
                  <a:pt x="793" y="329"/>
                </a:lnTo>
                <a:lnTo>
                  <a:pt x="775" y="328"/>
                </a:lnTo>
                <a:lnTo>
                  <a:pt x="757" y="327"/>
                </a:lnTo>
                <a:close/>
                <a:moveTo>
                  <a:pt x="1410" y="984"/>
                </a:moveTo>
                <a:lnTo>
                  <a:pt x="1382" y="953"/>
                </a:lnTo>
                <a:lnTo>
                  <a:pt x="1341" y="905"/>
                </a:lnTo>
                <a:lnTo>
                  <a:pt x="1298" y="854"/>
                </a:lnTo>
                <a:lnTo>
                  <a:pt x="1353" y="919"/>
                </a:lnTo>
                <a:lnTo>
                  <a:pt x="1410" y="9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Title 1">
            <a:extLst>
              <a:ext uri="{FF2B5EF4-FFF2-40B4-BE49-F238E27FC236}">
                <a16:creationId xmlns:a16="http://schemas.microsoft.com/office/drawing/2014/main" id="{E3671CA3-1656-4C40-A3B0-C9A6E9FFE12C}"/>
              </a:ext>
            </a:extLst>
          </p:cNvPr>
          <p:cNvSpPr>
            <a:spLocks noGrp="1"/>
          </p:cNvSpPr>
          <p:nvPr>
            <p:ph type="ctrTitle"/>
          </p:nvPr>
        </p:nvSpPr>
        <p:spPr>
          <a:xfrm>
            <a:off x="695325" y="2204864"/>
            <a:ext cx="10801350" cy="2448272"/>
          </a:xfrm>
        </p:spPr>
        <p:txBody>
          <a:bodyPr tIns="144000" anchor="ctr" anchorCtr="0"/>
          <a:lstStyle>
            <a:lvl1pPr algn="ctr">
              <a:defRPr sz="6000">
                <a:solidFill>
                  <a:schemeClr val="bg1"/>
                </a:solidFill>
              </a:defRPr>
            </a:lvl1pPr>
          </a:lstStyle>
          <a:p>
            <a:r>
              <a:rPr lang="fi-FI"/>
              <a:t>Muokkaa ots. perustyyl. napsautt.</a:t>
            </a:r>
            <a:endParaRPr lang="en-US"/>
          </a:p>
        </p:txBody>
      </p:sp>
      <p:sp>
        <p:nvSpPr>
          <p:cNvPr id="13" name="Subtitle 2">
            <a:extLst>
              <a:ext uri="{FF2B5EF4-FFF2-40B4-BE49-F238E27FC236}">
                <a16:creationId xmlns:a16="http://schemas.microsoft.com/office/drawing/2014/main" id="{35C1E4B4-60DB-4F94-95F5-AEC9D6BB3808}"/>
              </a:ext>
            </a:extLst>
          </p:cNvPr>
          <p:cNvSpPr>
            <a:spLocks noGrp="1"/>
          </p:cNvSpPr>
          <p:nvPr>
            <p:ph type="subTitle" idx="1"/>
          </p:nvPr>
        </p:nvSpPr>
        <p:spPr>
          <a:xfrm>
            <a:off x="695325" y="4941168"/>
            <a:ext cx="10801350" cy="864320"/>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3129793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p:bg>
      <p:bgPr>
        <a:solidFill>
          <a:schemeClr val="accent1"/>
        </a:solidFill>
        <a:effectLst/>
      </p:bgPr>
    </p:bg>
    <p:spTree>
      <p:nvGrpSpPr>
        <p:cNvPr id="1" name=""/>
        <p:cNvGrpSpPr/>
        <p:nvPr/>
      </p:nvGrpSpPr>
      <p:grpSpPr>
        <a:xfrm>
          <a:off x="0" y="0"/>
          <a:ext cx="0" cy="0"/>
          <a:chOff x="0" y="0"/>
          <a:chExt cx="0" cy="0"/>
        </a:xfrm>
      </p:grpSpPr>
      <p:sp>
        <p:nvSpPr>
          <p:cNvPr id="15" name="Picture Placeholder 4"/>
          <p:cNvSpPr>
            <a:spLocks noGrp="1"/>
          </p:cNvSpPr>
          <p:nvPr>
            <p:ph type="pic" sz="quarter" idx="21" hasCustomPrompt="1"/>
          </p:nvPr>
        </p:nvSpPr>
        <p:spPr>
          <a:xfrm>
            <a:off x="1" y="-1"/>
            <a:ext cx="12192000" cy="6858001"/>
          </a:xfrm>
          <a:solidFill>
            <a:schemeClr val="bg2">
              <a:lumMod val="90000"/>
            </a:schemeClr>
          </a:solidFill>
        </p:spPr>
        <p:txBody>
          <a:bodyPr/>
          <a:lstStyle>
            <a:lvl1pPr marL="0" marR="0" indent="0" algn="l" defTabSz="914400" rtl="0" eaLnBrk="1" fontAlgn="auto" latinLnBrk="0" hangingPunct="1">
              <a:lnSpc>
                <a:spcPct val="120000"/>
              </a:lnSpc>
              <a:spcBef>
                <a:spcPts val="600"/>
              </a:spcBef>
              <a:spcAft>
                <a:spcPts val="0"/>
              </a:spcAft>
              <a:buClr>
                <a:schemeClr val="accent4"/>
              </a:buClr>
              <a:buSzTx/>
              <a:buFontTx/>
              <a:buNone/>
              <a:tabLst/>
              <a:defRPr sz="1000"/>
            </a:lvl1pPr>
          </a:lstStyle>
          <a:p>
            <a:r>
              <a:rPr lang="en-US"/>
              <a:t>Select this placeholder and insert picture from insert menu</a:t>
            </a:r>
          </a:p>
        </p:txBody>
      </p:sp>
      <p:sp>
        <p:nvSpPr>
          <p:cNvPr id="4" name="Date Placeholder 3">
            <a:extLst>
              <a:ext uri="{FF2B5EF4-FFF2-40B4-BE49-F238E27FC236}">
                <a16:creationId xmlns:a16="http://schemas.microsoft.com/office/drawing/2014/main" id="{234B22E1-26E7-4B6D-B2CB-3E3DAC520751}"/>
              </a:ext>
            </a:extLst>
          </p:cNvPr>
          <p:cNvSpPr>
            <a:spLocks noGrp="1"/>
          </p:cNvSpPr>
          <p:nvPr>
            <p:ph type="dt" sz="half" idx="10"/>
          </p:nvPr>
        </p:nvSpPr>
        <p:spPr/>
        <p:txBody>
          <a:bodyPr/>
          <a:lstStyle>
            <a:lvl1pPr>
              <a:defRPr>
                <a:solidFill>
                  <a:schemeClr val="bg1"/>
                </a:solidFill>
              </a:defRPr>
            </a:lvl1pPr>
          </a:lstStyle>
          <a:p>
            <a:fld id="{315F69C7-3741-4D33-854B-9A3060D1DF16}" type="datetime5">
              <a:rPr lang="en-US" smtClean="0"/>
              <a:t>3-May-24</a:t>
            </a:fld>
            <a:endParaRPr lang="en-US"/>
          </a:p>
        </p:txBody>
      </p:sp>
      <p:sp>
        <p:nvSpPr>
          <p:cNvPr id="5" name="Footer Placeholder 4">
            <a:extLst>
              <a:ext uri="{FF2B5EF4-FFF2-40B4-BE49-F238E27FC236}">
                <a16:creationId xmlns:a16="http://schemas.microsoft.com/office/drawing/2014/main" id="{FE07257B-E710-4230-9568-04E7D08DA29A}"/>
              </a:ext>
            </a:extLst>
          </p:cNvPr>
          <p:cNvSpPr>
            <a:spLocks noGrp="1"/>
          </p:cNvSpPr>
          <p:nvPr>
            <p:ph type="ftr" sz="quarter" idx="11"/>
          </p:nvPr>
        </p:nvSpPr>
        <p:spPr/>
        <p:txBody>
          <a:bodyPr/>
          <a:lstStyle>
            <a:lvl1pPr>
              <a:defRPr>
                <a:solidFill>
                  <a:schemeClr val="bg1"/>
                </a:solidFill>
              </a:defRPr>
            </a:lvl1pPr>
          </a:lstStyle>
          <a:p>
            <a:r>
              <a:rPr lang="en-US"/>
              <a:t>Presentation name</a:t>
            </a:r>
          </a:p>
        </p:txBody>
      </p:sp>
      <p:sp>
        <p:nvSpPr>
          <p:cNvPr id="6" name="Slide Number Placeholder 5">
            <a:extLst>
              <a:ext uri="{FF2B5EF4-FFF2-40B4-BE49-F238E27FC236}">
                <a16:creationId xmlns:a16="http://schemas.microsoft.com/office/drawing/2014/main" id="{FC2B5CC6-168B-4819-A9CD-B1FBCC96EB9B}"/>
              </a:ext>
            </a:extLst>
          </p:cNvPr>
          <p:cNvSpPr>
            <a:spLocks noGrp="1"/>
          </p:cNvSpPr>
          <p:nvPr>
            <p:ph type="sldNum" sz="quarter" idx="12"/>
          </p:nvPr>
        </p:nvSpPr>
        <p:spPr/>
        <p:txBody>
          <a:bodyPr/>
          <a:lstStyle>
            <a:lvl1pPr>
              <a:defRPr>
                <a:solidFill>
                  <a:schemeClr val="bg1"/>
                </a:solidFill>
              </a:defRPr>
            </a:lvl1pPr>
          </a:lstStyle>
          <a:p>
            <a:fld id="{53423170-81E0-42FA-B462-EC61AB4B6581}" type="slidenum">
              <a:rPr lang="en-US" smtClean="0"/>
              <a:pPr/>
              <a:t>‹#›</a:t>
            </a:fld>
            <a:endParaRPr lang="en-US"/>
          </a:p>
        </p:txBody>
      </p:sp>
      <p:sp>
        <p:nvSpPr>
          <p:cNvPr id="11" name="Freeform 11"/>
          <p:cNvSpPr>
            <a:spLocks noChangeAspect="1" noEditPoints="1"/>
          </p:cNvSpPr>
          <p:nvPr userDrawn="1"/>
        </p:nvSpPr>
        <p:spPr bwMode="auto">
          <a:xfrm>
            <a:off x="10905445" y="6164725"/>
            <a:ext cx="591230" cy="288000"/>
          </a:xfrm>
          <a:custGeom>
            <a:avLst/>
            <a:gdLst>
              <a:gd name="T0" fmla="*/ 798 w 3028"/>
              <a:gd name="T1" fmla="*/ 486 h 1475"/>
              <a:gd name="T2" fmla="*/ 558 w 3028"/>
              <a:gd name="T3" fmla="*/ 567 h 1475"/>
              <a:gd name="T4" fmla="*/ 502 w 3028"/>
              <a:gd name="T5" fmla="*/ 813 h 1475"/>
              <a:gd name="T6" fmla="*/ 686 w 3028"/>
              <a:gd name="T7" fmla="*/ 984 h 1475"/>
              <a:gd name="T8" fmla="*/ 1027 w 3028"/>
              <a:gd name="T9" fmla="*/ 892 h 1475"/>
              <a:gd name="T10" fmla="*/ 1319 w 3028"/>
              <a:gd name="T11" fmla="*/ 1276 h 1475"/>
              <a:gd name="T12" fmla="*/ 815 w 3028"/>
              <a:gd name="T13" fmla="*/ 1473 h 1475"/>
              <a:gd name="T14" fmla="*/ 427 w 3028"/>
              <a:gd name="T15" fmla="*/ 1403 h 1475"/>
              <a:gd name="T16" fmla="*/ 129 w 3028"/>
              <a:gd name="T17" fmla="*/ 1151 h 1475"/>
              <a:gd name="T18" fmla="*/ 0 w 3028"/>
              <a:gd name="T19" fmla="*/ 738 h 1475"/>
              <a:gd name="T20" fmla="*/ 119 w 3028"/>
              <a:gd name="T21" fmla="*/ 339 h 1475"/>
              <a:gd name="T22" fmla="*/ 394 w 3028"/>
              <a:gd name="T23" fmla="*/ 89 h 1475"/>
              <a:gd name="T24" fmla="*/ 784 w 3028"/>
              <a:gd name="T25" fmla="*/ 1 h 1475"/>
              <a:gd name="T26" fmla="*/ 1255 w 3028"/>
              <a:gd name="T27" fmla="*/ 154 h 1475"/>
              <a:gd name="T28" fmla="*/ 1688 w 3028"/>
              <a:gd name="T29" fmla="*/ 216 h 1475"/>
              <a:gd name="T30" fmla="*/ 2184 w 3028"/>
              <a:gd name="T31" fmla="*/ 5 h 1475"/>
              <a:gd name="T32" fmla="*/ 2585 w 3028"/>
              <a:gd name="T33" fmla="*/ 65 h 1475"/>
              <a:gd name="T34" fmla="*/ 2889 w 3028"/>
              <a:gd name="T35" fmla="*/ 310 h 1475"/>
              <a:gd name="T36" fmla="*/ 3028 w 3028"/>
              <a:gd name="T37" fmla="*/ 718 h 1475"/>
              <a:gd name="T38" fmla="*/ 2931 w 3028"/>
              <a:gd name="T39" fmla="*/ 1101 h 1475"/>
              <a:gd name="T40" fmla="*/ 2607 w 3028"/>
              <a:gd name="T41" fmla="*/ 1400 h 1475"/>
              <a:gd name="T42" fmla="*/ 2216 w 3028"/>
              <a:gd name="T43" fmla="*/ 1473 h 1475"/>
              <a:gd name="T44" fmla="*/ 1716 w 3028"/>
              <a:gd name="T45" fmla="*/ 1280 h 1475"/>
              <a:gd name="T46" fmla="*/ 2418 w 3028"/>
              <a:gd name="T47" fmla="*/ 952 h 1475"/>
              <a:gd name="T48" fmla="*/ 2538 w 3028"/>
              <a:gd name="T49" fmla="*/ 738 h 1475"/>
              <a:gd name="T50" fmla="*/ 2413 w 3028"/>
              <a:gd name="T51" fmla="*/ 520 h 1475"/>
              <a:gd name="T52" fmla="*/ 2111 w 3028"/>
              <a:gd name="T53" fmla="*/ 518 h 1475"/>
              <a:gd name="T54" fmla="*/ 1964 w 3028"/>
              <a:gd name="T55" fmla="*/ 863 h 1475"/>
              <a:gd name="T56" fmla="*/ 1759 w 3028"/>
              <a:gd name="T57" fmla="*/ 590 h 1475"/>
              <a:gd name="T58" fmla="*/ 2146 w 3028"/>
              <a:gd name="T59" fmla="*/ 342 h 1475"/>
              <a:gd name="T60" fmla="*/ 2492 w 3028"/>
              <a:gd name="T61" fmla="*/ 386 h 1475"/>
              <a:gd name="T62" fmla="*/ 2692 w 3028"/>
              <a:gd name="T63" fmla="*/ 695 h 1475"/>
              <a:gd name="T64" fmla="*/ 2571 w 3028"/>
              <a:gd name="T65" fmla="*/ 1029 h 1475"/>
              <a:gd name="T66" fmla="*/ 2298 w 3028"/>
              <a:gd name="T67" fmla="*/ 1147 h 1475"/>
              <a:gd name="T68" fmla="*/ 2149 w 3028"/>
              <a:gd name="T69" fmla="*/ 1133 h 1475"/>
              <a:gd name="T70" fmla="*/ 1798 w 3028"/>
              <a:gd name="T71" fmla="*/ 923 h 1475"/>
              <a:gd name="T72" fmla="*/ 1943 w 3028"/>
              <a:gd name="T73" fmla="*/ 1240 h 1475"/>
              <a:gd name="T74" fmla="*/ 2397 w 3028"/>
              <a:gd name="T75" fmla="*/ 1308 h 1475"/>
              <a:gd name="T76" fmla="*/ 2709 w 3028"/>
              <a:gd name="T77" fmla="*/ 1139 h 1475"/>
              <a:gd name="T78" fmla="*/ 2866 w 3028"/>
              <a:gd name="T79" fmla="*/ 826 h 1475"/>
              <a:gd name="T80" fmla="*/ 2814 w 3028"/>
              <a:gd name="T81" fmla="*/ 486 h 1475"/>
              <a:gd name="T82" fmla="*/ 2561 w 3028"/>
              <a:gd name="T83" fmla="*/ 226 h 1475"/>
              <a:gd name="T84" fmla="*/ 2149 w 3028"/>
              <a:gd name="T85" fmla="*/ 166 h 1475"/>
              <a:gd name="T86" fmla="*/ 1738 w 3028"/>
              <a:gd name="T87" fmla="*/ 376 h 1475"/>
              <a:gd name="T88" fmla="*/ 779 w 3028"/>
              <a:gd name="T89" fmla="*/ 1319 h 1475"/>
              <a:gd name="T90" fmla="*/ 1199 w 3028"/>
              <a:gd name="T91" fmla="*/ 1171 h 1475"/>
              <a:gd name="T92" fmla="*/ 1117 w 3028"/>
              <a:gd name="T93" fmla="*/ 1020 h 1475"/>
              <a:gd name="T94" fmla="*/ 752 w 3028"/>
              <a:gd name="T95" fmla="*/ 1148 h 1475"/>
              <a:gd name="T96" fmla="*/ 444 w 3028"/>
              <a:gd name="T97" fmla="*/ 1014 h 1475"/>
              <a:gd name="T98" fmla="*/ 340 w 3028"/>
              <a:gd name="T99" fmla="*/ 674 h 1475"/>
              <a:gd name="T100" fmla="*/ 519 w 3028"/>
              <a:gd name="T101" fmla="*/ 397 h 1475"/>
              <a:gd name="T102" fmla="*/ 861 w 3028"/>
              <a:gd name="T103" fmla="*/ 339 h 1475"/>
              <a:gd name="T104" fmla="*/ 1209 w 3028"/>
              <a:gd name="T105" fmla="*/ 533 h 1475"/>
              <a:gd name="T106" fmla="*/ 1060 w 3028"/>
              <a:gd name="T107" fmla="*/ 223 h 1475"/>
              <a:gd name="T108" fmla="*/ 603 w 3028"/>
              <a:gd name="T109" fmla="*/ 174 h 1475"/>
              <a:gd name="T110" fmla="*/ 310 w 3028"/>
              <a:gd name="T111" fmla="*/ 347 h 1475"/>
              <a:gd name="T112" fmla="*/ 160 w 3028"/>
              <a:gd name="T113" fmla="*/ 663 h 1475"/>
              <a:gd name="T114" fmla="*/ 227 w 3028"/>
              <a:gd name="T115" fmla="*/ 1015 h 1475"/>
              <a:gd name="T116" fmla="*/ 493 w 3028"/>
              <a:gd name="T117" fmla="*/ 1262 h 1475"/>
              <a:gd name="T118" fmla="*/ 881 w 3028"/>
              <a:gd name="T119" fmla="*/ 342 h 1475"/>
              <a:gd name="T120" fmla="*/ 1248 w 3028"/>
              <a:gd name="T121" fmla="*/ 569 h 1475"/>
              <a:gd name="T122" fmla="*/ 863 w 3028"/>
              <a:gd name="T123" fmla="*/ 339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8" h="1475">
                <a:moveTo>
                  <a:pt x="1195" y="738"/>
                </a:moveTo>
                <a:lnTo>
                  <a:pt x="1168" y="709"/>
                </a:lnTo>
                <a:lnTo>
                  <a:pt x="1146" y="687"/>
                </a:lnTo>
                <a:lnTo>
                  <a:pt x="1123" y="665"/>
                </a:lnTo>
                <a:lnTo>
                  <a:pt x="1099" y="643"/>
                </a:lnTo>
                <a:lnTo>
                  <a:pt x="1075" y="622"/>
                </a:lnTo>
                <a:lnTo>
                  <a:pt x="1051" y="603"/>
                </a:lnTo>
                <a:lnTo>
                  <a:pt x="1026" y="584"/>
                </a:lnTo>
                <a:lnTo>
                  <a:pt x="1001" y="567"/>
                </a:lnTo>
                <a:lnTo>
                  <a:pt x="975" y="550"/>
                </a:lnTo>
                <a:lnTo>
                  <a:pt x="949" y="536"/>
                </a:lnTo>
                <a:lnTo>
                  <a:pt x="936" y="529"/>
                </a:lnTo>
                <a:lnTo>
                  <a:pt x="922" y="523"/>
                </a:lnTo>
                <a:lnTo>
                  <a:pt x="909" y="517"/>
                </a:lnTo>
                <a:lnTo>
                  <a:pt x="895" y="511"/>
                </a:lnTo>
                <a:lnTo>
                  <a:pt x="868" y="501"/>
                </a:lnTo>
                <a:lnTo>
                  <a:pt x="854" y="497"/>
                </a:lnTo>
                <a:lnTo>
                  <a:pt x="840" y="493"/>
                </a:lnTo>
                <a:lnTo>
                  <a:pt x="826" y="490"/>
                </a:lnTo>
                <a:lnTo>
                  <a:pt x="812" y="488"/>
                </a:lnTo>
                <a:lnTo>
                  <a:pt x="798" y="486"/>
                </a:lnTo>
                <a:lnTo>
                  <a:pt x="784" y="484"/>
                </a:lnTo>
                <a:lnTo>
                  <a:pt x="769" y="483"/>
                </a:lnTo>
                <a:lnTo>
                  <a:pt x="754" y="483"/>
                </a:lnTo>
                <a:lnTo>
                  <a:pt x="740" y="483"/>
                </a:lnTo>
                <a:lnTo>
                  <a:pt x="726" y="484"/>
                </a:lnTo>
                <a:lnTo>
                  <a:pt x="713" y="486"/>
                </a:lnTo>
                <a:lnTo>
                  <a:pt x="700" y="488"/>
                </a:lnTo>
                <a:lnTo>
                  <a:pt x="687" y="491"/>
                </a:lnTo>
                <a:lnTo>
                  <a:pt x="674" y="494"/>
                </a:lnTo>
                <a:lnTo>
                  <a:pt x="662" y="498"/>
                </a:lnTo>
                <a:lnTo>
                  <a:pt x="650" y="503"/>
                </a:lnTo>
                <a:lnTo>
                  <a:pt x="638" y="508"/>
                </a:lnTo>
                <a:lnTo>
                  <a:pt x="627" y="514"/>
                </a:lnTo>
                <a:lnTo>
                  <a:pt x="616" y="520"/>
                </a:lnTo>
                <a:lnTo>
                  <a:pt x="605" y="527"/>
                </a:lnTo>
                <a:lnTo>
                  <a:pt x="595" y="534"/>
                </a:lnTo>
                <a:lnTo>
                  <a:pt x="585" y="541"/>
                </a:lnTo>
                <a:lnTo>
                  <a:pt x="576" y="549"/>
                </a:lnTo>
                <a:lnTo>
                  <a:pt x="571" y="554"/>
                </a:lnTo>
                <a:lnTo>
                  <a:pt x="566" y="558"/>
                </a:lnTo>
                <a:lnTo>
                  <a:pt x="558" y="567"/>
                </a:lnTo>
                <a:lnTo>
                  <a:pt x="550" y="576"/>
                </a:lnTo>
                <a:lnTo>
                  <a:pt x="542" y="586"/>
                </a:lnTo>
                <a:lnTo>
                  <a:pt x="535" y="596"/>
                </a:lnTo>
                <a:lnTo>
                  <a:pt x="528" y="606"/>
                </a:lnTo>
                <a:lnTo>
                  <a:pt x="521" y="617"/>
                </a:lnTo>
                <a:lnTo>
                  <a:pt x="516" y="628"/>
                </a:lnTo>
                <a:lnTo>
                  <a:pt x="511" y="639"/>
                </a:lnTo>
                <a:lnTo>
                  <a:pt x="506" y="650"/>
                </a:lnTo>
                <a:lnTo>
                  <a:pt x="502" y="662"/>
                </a:lnTo>
                <a:lnTo>
                  <a:pt x="498" y="674"/>
                </a:lnTo>
                <a:lnTo>
                  <a:pt x="495" y="686"/>
                </a:lnTo>
                <a:lnTo>
                  <a:pt x="493" y="699"/>
                </a:lnTo>
                <a:lnTo>
                  <a:pt x="492" y="711"/>
                </a:lnTo>
                <a:lnTo>
                  <a:pt x="491" y="724"/>
                </a:lnTo>
                <a:lnTo>
                  <a:pt x="490" y="738"/>
                </a:lnTo>
                <a:lnTo>
                  <a:pt x="491" y="751"/>
                </a:lnTo>
                <a:lnTo>
                  <a:pt x="492" y="764"/>
                </a:lnTo>
                <a:lnTo>
                  <a:pt x="493" y="776"/>
                </a:lnTo>
                <a:lnTo>
                  <a:pt x="495" y="789"/>
                </a:lnTo>
                <a:lnTo>
                  <a:pt x="498" y="801"/>
                </a:lnTo>
                <a:lnTo>
                  <a:pt x="502" y="813"/>
                </a:lnTo>
                <a:lnTo>
                  <a:pt x="506" y="825"/>
                </a:lnTo>
                <a:lnTo>
                  <a:pt x="511" y="836"/>
                </a:lnTo>
                <a:lnTo>
                  <a:pt x="516" y="848"/>
                </a:lnTo>
                <a:lnTo>
                  <a:pt x="521" y="859"/>
                </a:lnTo>
                <a:lnTo>
                  <a:pt x="528" y="869"/>
                </a:lnTo>
                <a:lnTo>
                  <a:pt x="534" y="880"/>
                </a:lnTo>
                <a:lnTo>
                  <a:pt x="542" y="890"/>
                </a:lnTo>
                <a:lnTo>
                  <a:pt x="549" y="899"/>
                </a:lnTo>
                <a:lnTo>
                  <a:pt x="558" y="909"/>
                </a:lnTo>
                <a:lnTo>
                  <a:pt x="566" y="917"/>
                </a:lnTo>
                <a:lnTo>
                  <a:pt x="575" y="926"/>
                </a:lnTo>
                <a:lnTo>
                  <a:pt x="585" y="934"/>
                </a:lnTo>
                <a:lnTo>
                  <a:pt x="595" y="942"/>
                </a:lnTo>
                <a:lnTo>
                  <a:pt x="605" y="949"/>
                </a:lnTo>
                <a:lnTo>
                  <a:pt x="616" y="955"/>
                </a:lnTo>
                <a:lnTo>
                  <a:pt x="627" y="961"/>
                </a:lnTo>
                <a:lnTo>
                  <a:pt x="638" y="967"/>
                </a:lnTo>
                <a:lnTo>
                  <a:pt x="649" y="972"/>
                </a:lnTo>
                <a:lnTo>
                  <a:pt x="661" y="977"/>
                </a:lnTo>
                <a:lnTo>
                  <a:pt x="674" y="981"/>
                </a:lnTo>
                <a:lnTo>
                  <a:pt x="686" y="984"/>
                </a:lnTo>
                <a:lnTo>
                  <a:pt x="699" y="987"/>
                </a:lnTo>
                <a:lnTo>
                  <a:pt x="712" y="990"/>
                </a:lnTo>
                <a:lnTo>
                  <a:pt x="725" y="991"/>
                </a:lnTo>
                <a:lnTo>
                  <a:pt x="739" y="992"/>
                </a:lnTo>
                <a:lnTo>
                  <a:pt x="752" y="993"/>
                </a:lnTo>
                <a:lnTo>
                  <a:pt x="769" y="992"/>
                </a:lnTo>
                <a:lnTo>
                  <a:pt x="785" y="991"/>
                </a:lnTo>
                <a:lnTo>
                  <a:pt x="800" y="990"/>
                </a:lnTo>
                <a:lnTo>
                  <a:pt x="815" y="988"/>
                </a:lnTo>
                <a:lnTo>
                  <a:pt x="845" y="982"/>
                </a:lnTo>
                <a:lnTo>
                  <a:pt x="860" y="978"/>
                </a:lnTo>
                <a:lnTo>
                  <a:pt x="874" y="973"/>
                </a:lnTo>
                <a:lnTo>
                  <a:pt x="889" y="968"/>
                </a:lnTo>
                <a:lnTo>
                  <a:pt x="903" y="963"/>
                </a:lnTo>
                <a:lnTo>
                  <a:pt x="917" y="957"/>
                </a:lnTo>
                <a:lnTo>
                  <a:pt x="931" y="950"/>
                </a:lnTo>
                <a:lnTo>
                  <a:pt x="959" y="936"/>
                </a:lnTo>
                <a:lnTo>
                  <a:pt x="973" y="928"/>
                </a:lnTo>
                <a:lnTo>
                  <a:pt x="986" y="920"/>
                </a:lnTo>
                <a:lnTo>
                  <a:pt x="1013" y="902"/>
                </a:lnTo>
                <a:lnTo>
                  <a:pt x="1027" y="892"/>
                </a:lnTo>
                <a:lnTo>
                  <a:pt x="1040" y="882"/>
                </a:lnTo>
                <a:lnTo>
                  <a:pt x="1066" y="861"/>
                </a:lnTo>
                <a:lnTo>
                  <a:pt x="1079" y="850"/>
                </a:lnTo>
                <a:lnTo>
                  <a:pt x="1092" y="839"/>
                </a:lnTo>
                <a:lnTo>
                  <a:pt x="1105" y="827"/>
                </a:lnTo>
                <a:lnTo>
                  <a:pt x="1118" y="815"/>
                </a:lnTo>
                <a:lnTo>
                  <a:pt x="1144" y="790"/>
                </a:lnTo>
                <a:lnTo>
                  <a:pt x="1169" y="765"/>
                </a:lnTo>
                <a:lnTo>
                  <a:pt x="1195" y="738"/>
                </a:lnTo>
                <a:close/>
                <a:moveTo>
                  <a:pt x="1514" y="1099"/>
                </a:moveTo>
                <a:lnTo>
                  <a:pt x="1496" y="1118"/>
                </a:lnTo>
                <a:lnTo>
                  <a:pt x="1477" y="1136"/>
                </a:lnTo>
                <a:lnTo>
                  <a:pt x="1459" y="1155"/>
                </a:lnTo>
                <a:lnTo>
                  <a:pt x="1440" y="1173"/>
                </a:lnTo>
                <a:lnTo>
                  <a:pt x="1420" y="1191"/>
                </a:lnTo>
                <a:lnTo>
                  <a:pt x="1401" y="1209"/>
                </a:lnTo>
                <a:lnTo>
                  <a:pt x="1381" y="1226"/>
                </a:lnTo>
                <a:lnTo>
                  <a:pt x="1361" y="1243"/>
                </a:lnTo>
                <a:lnTo>
                  <a:pt x="1350" y="1251"/>
                </a:lnTo>
                <a:lnTo>
                  <a:pt x="1340" y="1259"/>
                </a:lnTo>
                <a:lnTo>
                  <a:pt x="1319" y="1276"/>
                </a:lnTo>
                <a:lnTo>
                  <a:pt x="1298" y="1291"/>
                </a:lnTo>
                <a:lnTo>
                  <a:pt x="1277" y="1307"/>
                </a:lnTo>
                <a:lnTo>
                  <a:pt x="1255" y="1321"/>
                </a:lnTo>
                <a:lnTo>
                  <a:pt x="1232" y="1336"/>
                </a:lnTo>
                <a:lnTo>
                  <a:pt x="1210" y="1350"/>
                </a:lnTo>
                <a:lnTo>
                  <a:pt x="1187" y="1363"/>
                </a:lnTo>
                <a:lnTo>
                  <a:pt x="1163" y="1375"/>
                </a:lnTo>
                <a:lnTo>
                  <a:pt x="1139" y="1387"/>
                </a:lnTo>
                <a:lnTo>
                  <a:pt x="1115" y="1399"/>
                </a:lnTo>
                <a:lnTo>
                  <a:pt x="1090" y="1409"/>
                </a:lnTo>
                <a:lnTo>
                  <a:pt x="1065" y="1419"/>
                </a:lnTo>
                <a:lnTo>
                  <a:pt x="1039" y="1429"/>
                </a:lnTo>
                <a:lnTo>
                  <a:pt x="1013" y="1437"/>
                </a:lnTo>
                <a:lnTo>
                  <a:pt x="986" y="1445"/>
                </a:lnTo>
                <a:lnTo>
                  <a:pt x="959" y="1452"/>
                </a:lnTo>
                <a:lnTo>
                  <a:pt x="931" y="1458"/>
                </a:lnTo>
                <a:lnTo>
                  <a:pt x="917" y="1460"/>
                </a:lnTo>
                <a:lnTo>
                  <a:pt x="903" y="1463"/>
                </a:lnTo>
                <a:lnTo>
                  <a:pt x="874" y="1467"/>
                </a:lnTo>
                <a:lnTo>
                  <a:pt x="845" y="1471"/>
                </a:lnTo>
                <a:lnTo>
                  <a:pt x="815" y="1473"/>
                </a:lnTo>
                <a:lnTo>
                  <a:pt x="800" y="1474"/>
                </a:lnTo>
                <a:lnTo>
                  <a:pt x="784" y="1475"/>
                </a:lnTo>
                <a:lnTo>
                  <a:pt x="752" y="1475"/>
                </a:lnTo>
                <a:lnTo>
                  <a:pt x="733" y="1475"/>
                </a:lnTo>
                <a:lnTo>
                  <a:pt x="714" y="1474"/>
                </a:lnTo>
                <a:lnTo>
                  <a:pt x="695" y="1473"/>
                </a:lnTo>
                <a:lnTo>
                  <a:pt x="676" y="1471"/>
                </a:lnTo>
                <a:lnTo>
                  <a:pt x="657" y="1469"/>
                </a:lnTo>
                <a:lnTo>
                  <a:pt x="638" y="1467"/>
                </a:lnTo>
                <a:lnTo>
                  <a:pt x="619" y="1464"/>
                </a:lnTo>
                <a:lnTo>
                  <a:pt x="601" y="1460"/>
                </a:lnTo>
                <a:lnTo>
                  <a:pt x="583" y="1456"/>
                </a:lnTo>
                <a:lnTo>
                  <a:pt x="565" y="1452"/>
                </a:lnTo>
                <a:lnTo>
                  <a:pt x="547" y="1447"/>
                </a:lnTo>
                <a:lnTo>
                  <a:pt x="529" y="1442"/>
                </a:lnTo>
                <a:lnTo>
                  <a:pt x="512" y="1437"/>
                </a:lnTo>
                <a:lnTo>
                  <a:pt x="494" y="1431"/>
                </a:lnTo>
                <a:lnTo>
                  <a:pt x="477" y="1424"/>
                </a:lnTo>
                <a:lnTo>
                  <a:pt x="460" y="1417"/>
                </a:lnTo>
                <a:lnTo>
                  <a:pt x="443" y="1410"/>
                </a:lnTo>
                <a:lnTo>
                  <a:pt x="427" y="1403"/>
                </a:lnTo>
                <a:lnTo>
                  <a:pt x="411" y="1395"/>
                </a:lnTo>
                <a:lnTo>
                  <a:pt x="394" y="1387"/>
                </a:lnTo>
                <a:lnTo>
                  <a:pt x="379" y="1378"/>
                </a:lnTo>
                <a:lnTo>
                  <a:pt x="363" y="1369"/>
                </a:lnTo>
                <a:lnTo>
                  <a:pt x="332" y="1350"/>
                </a:lnTo>
                <a:lnTo>
                  <a:pt x="318" y="1340"/>
                </a:lnTo>
                <a:lnTo>
                  <a:pt x="303" y="1329"/>
                </a:lnTo>
                <a:lnTo>
                  <a:pt x="289" y="1318"/>
                </a:lnTo>
                <a:lnTo>
                  <a:pt x="274" y="1307"/>
                </a:lnTo>
                <a:lnTo>
                  <a:pt x="261" y="1296"/>
                </a:lnTo>
                <a:lnTo>
                  <a:pt x="247" y="1284"/>
                </a:lnTo>
                <a:lnTo>
                  <a:pt x="234" y="1272"/>
                </a:lnTo>
                <a:lnTo>
                  <a:pt x="221" y="1260"/>
                </a:lnTo>
                <a:lnTo>
                  <a:pt x="208" y="1247"/>
                </a:lnTo>
                <a:lnTo>
                  <a:pt x="196" y="1234"/>
                </a:lnTo>
                <a:lnTo>
                  <a:pt x="184" y="1221"/>
                </a:lnTo>
                <a:lnTo>
                  <a:pt x="172" y="1208"/>
                </a:lnTo>
                <a:lnTo>
                  <a:pt x="161" y="1194"/>
                </a:lnTo>
                <a:lnTo>
                  <a:pt x="150" y="1180"/>
                </a:lnTo>
                <a:lnTo>
                  <a:pt x="139" y="1165"/>
                </a:lnTo>
                <a:lnTo>
                  <a:pt x="129" y="1151"/>
                </a:lnTo>
                <a:lnTo>
                  <a:pt x="119" y="1136"/>
                </a:lnTo>
                <a:lnTo>
                  <a:pt x="109" y="1121"/>
                </a:lnTo>
                <a:lnTo>
                  <a:pt x="91" y="1090"/>
                </a:lnTo>
                <a:lnTo>
                  <a:pt x="75" y="1058"/>
                </a:lnTo>
                <a:lnTo>
                  <a:pt x="67" y="1042"/>
                </a:lnTo>
                <a:lnTo>
                  <a:pt x="59" y="1026"/>
                </a:lnTo>
                <a:lnTo>
                  <a:pt x="52" y="1009"/>
                </a:lnTo>
                <a:lnTo>
                  <a:pt x="46" y="992"/>
                </a:lnTo>
                <a:lnTo>
                  <a:pt x="40" y="975"/>
                </a:lnTo>
                <a:lnTo>
                  <a:pt x="34" y="958"/>
                </a:lnTo>
                <a:lnTo>
                  <a:pt x="29" y="940"/>
                </a:lnTo>
                <a:lnTo>
                  <a:pt x="24" y="923"/>
                </a:lnTo>
                <a:lnTo>
                  <a:pt x="19" y="905"/>
                </a:lnTo>
                <a:lnTo>
                  <a:pt x="15" y="887"/>
                </a:lnTo>
                <a:lnTo>
                  <a:pt x="12" y="869"/>
                </a:lnTo>
                <a:lnTo>
                  <a:pt x="9" y="851"/>
                </a:lnTo>
                <a:lnTo>
                  <a:pt x="6" y="832"/>
                </a:lnTo>
                <a:lnTo>
                  <a:pt x="4" y="814"/>
                </a:lnTo>
                <a:lnTo>
                  <a:pt x="1" y="776"/>
                </a:lnTo>
                <a:lnTo>
                  <a:pt x="0" y="757"/>
                </a:lnTo>
                <a:lnTo>
                  <a:pt x="0" y="738"/>
                </a:lnTo>
                <a:lnTo>
                  <a:pt x="0" y="718"/>
                </a:lnTo>
                <a:lnTo>
                  <a:pt x="1" y="699"/>
                </a:lnTo>
                <a:lnTo>
                  <a:pt x="2" y="680"/>
                </a:lnTo>
                <a:lnTo>
                  <a:pt x="4" y="661"/>
                </a:lnTo>
                <a:lnTo>
                  <a:pt x="6" y="643"/>
                </a:lnTo>
                <a:lnTo>
                  <a:pt x="9" y="625"/>
                </a:lnTo>
                <a:lnTo>
                  <a:pt x="15" y="588"/>
                </a:lnTo>
                <a:lnTo>
                  <a:pt x="19" y="570"/>
                </a:lnTo>
                <a:lnTo>
                  <a:pt x="24" y="552"/>
                </a:lnTo>
                <a:lnTo>
                  <a:pt x="29" y="535"/>
                </a:lnTo>
                <a:lnTo>
                  <a:pt x="34" y="517"/>
                </a:lnTo>
                <a:lnTo>
                  <a:pt x="46" y="483"/>
                </a:lnTo>
                <a:lnTo>
                  <a:pt x="52" y="466"/>
                </a:lnTo>
                <a:lnTo>
                  <a:pt x="59" y="450"/>
                </a:lnTo>
                <a:lnTo>
                  <a:pt x="67" y="433"/>
                </a:lnTo>
                <a:lnTo>
                  <a:pt x="75" y="417"/>
                </a:lnTo>
                <a:lnTo>
                  <a:pt x="83" y="401"/>
                </a:lnTo>
                <a:lnTo>
                  <a:pt x="91" y="385"/>
                </a:lnTo>
                <a:lnTo>
                  <a:pt x="100" y="370"/>
                </a:lnTo>
                <a:lnTo>
                  <a:pt x="109" y="354"/>
                </a:lnTo>
                <a:lnTo>
                  <a:pt x="119" y="339"/>
                </a:lnTo>
                <a:lnTo>
                  <a:pt x="129" y="324"/>
                </a:lnTo>
                <a:lnTo>
                  <a:pt x="139" y="310"/>
                </a:lnTo>
                <a:lnTo>
                  <a:pt x="150" y="295"/>
                </a:lnTo>
                <a:lnTo>
                  <a:pt x="161" y="281"/>
                </a:lnTo>
                <a:lnTo>
                  <a:pt x="172" y="268"/>
                </a:lnTo>
                <a:lnTo>
                  <a:pt x="184" y="254"/>
                </a:lnTo>
                <a:lnTo>
                  <a:pt x="196" y="241"/>
                </a:lnTo>
                <a:lnTo>
                  <a:pt x="208" y="228"/>
                </a:lnTo>
                <a:lnTo>
                  <a:pt x="221" y="215"/>
                </a:lnTo>
                <a:lnTo>
                  <a:pt x="234" y="203"/>
                </a:lnTo>
                <a:lnTo>
                  <a:pt x="247" y="191"/>
                </a:lnTo>
                <a:lnTo>
                  <a:pt x="261" y="179"/>
                </a:lnTo>
                <a:lnTo>
                  <a:pt x="274" y="168"/>
                </a:lnTo>
                <a:lnTo>
                  <a:pt x="289" y="157"/>
                </a:lnTo>
                <a:lnTo>
                  <a:pt x="303" y="146"/>
                </a:lnTo>
                <a:lnTo>
                  <a:pt x="318" y="136"/>
                </a:lnTo>
                <a:lnTo>
                  <a:pt x="332" y="126"/>
                </a:lnTo>
                <a:lnTo>
                  <a:pt x="348" y="116"/>
                </a:lnTo>
                <a:lnTo>
                  <a:pt x="363" y="106"/>
                </a:lnTo>
                <a:lnTo>
                  <a:pt x="379" y="97"/>
                </a:lnTo>
                <a:lnTo>
                  <a:pt x="394" y="89"/>
                </a:lnTo>
                <a:lnTo>
                  <a:pt x="411" y="80"/>
                </a:lnTo>
                <a:lnTo>
                  <a:pt x="427" y="73"/>
                </a:lnTo>
                <a:lnTo>
                  <a:pt x="443" y="65"/>
                </a:lnTo>
                <a:lnTo>
                  <a:pt x="460" y="58"/>
                </a:lnTo>
                <a:lnTo>
                  <a:pt x="477" y="51"/>
                </a:lnTo>
                <a:lnTo>
                  <a:pt x="494" y="45"/>
                </a:lnTo>
                <a:lnTo>
                  <a:pt x="512" y="39"/>
                </a:lnTo>
                <a:lnTo>
                  <a:pt x="529" y="33"/>
                </a:lnTo>
                <a:lnTo>
                  <a:pt x="547" y="28"/>
                </a:lnTo>
                <a:lnTo>
                  <a:pt x="565" y="23"/>
                </a:lnTo>
                <a:lnTo>
                  <a:pt x="583" y="19"/>
                </a:lnTo>
                <a:lnTo>
                  <a:pt x="601" y="15"/>
                </a:lnTo>
                <a:lnTo>
                  <a:pt x="619" y="12"/>
                </a:lnTo>
                <a:lnTo>
                  <a:pt x="638" y="9"/>
                </a:lnTo>
                <a:lnTo>
                  <a:pt x="657" y="6"/>
                </a:lnTo>
                <a:lnTo>
                  <a:pt x="676" y="4"/>
                </a:lnTo>
                <a:lnTo>
                  <a:pt x="695" y="2"/>
                </a:lnTo>
                <a:lnTo>
                  <a:pt x="714" y="1"/>
                </a:lnTo>
                <a:lnTo>
                  <a:pt x="733" y="0"/>
                </a:lnTo>
                <a:lnTo>
                  <a:pt x="752" y="0"/>
                </a:lnTo>
                <a:lnTo>
                  <a:pt x="784" y="1"/>
                </a:lnTo>
                <a:lnTo>
                  <a:pt x="800" y="1"/>
                </a:lnTo>
                <a:lnTo>
                  <a:pt x="815" y="2"/>
                </a:lnTo>
                <a:lnTo>
                  <a:pt x="845" y="5"/>
                </a:lnTo>
                <a:lnTo>
                  <a:pt x="860" y="6"/>
                </a:lnTo>
                <a:lnTo>
                  <a:pt x="874" y="8"/>
                </a:lnTo>
                <a:lnTo>
                  <a:pt x="903" y="12"/>
                </a:lnTo>
                <a:lnTo>
                  <a:pt x="917" y="15"/>
                </a:lnTo>
                <a:lnTo>
                  <a:pt x="931" y="18"/>
                </a:lnTo>
                <a:lnTo>
                  <a:pt x="959" y="24"/>
                </a:lnTo>
                <a:lnTo>
                  <a:pt x="986" y="30"/>
                </a:lnTo>
                <a:lnTo>
                  <a:pt x="1013" y="38"/>
                </a:lnTo>
                <a:lnTo>
                  <a:pt x="1039" y="47"/>
                </a:lnTo>
                <a:lnTo>
                  <a:pt x="1065" y="56"/>
                </a:lnTo>
                <a:lnTo>
                  <a:pt x="1090" y="66"/>
                </a:lnTo>
                <a:lnTo>
                  <a:pt x="1115" y="77"/>
                </a:lnTo>
                <a:lnTo>
                  <a:pt x="1139" y="88"/>
                </a:lnTo>
                <a:lnTo>
                  <a:pt x="1163" y="100"/>
                </a:lnTo>
                <a:lnTo>
                  <a:pt x="1187" y="112"/>
                </a:lnTo>
                <a:lnTo>
                  <a:pt x="1210" y="126"/>
                </a:lnTo>
                <a:lnTo>
                  <a:pt x="1232" y="139"/>
                </a:lnTo>
                <a:lnTo>
                  <a:pt x="1255" y="154"/>
                </a:lnTo>
                <a:lnTo>
                  <a:pt x="1277" y="169"/>
                </a:lnTo>
                <a:lnTo>
                  <a:pt x="1298" y="184"/>
                </a:lnTo>
                <a:lnTo>
                  <a:pt x="1319" y="200"/>
                </a:lnTo>
                <a:lnTo>
                  <a:pt x="1340" y="216"/>
                </a:lnTo>
                <a:lnTo>
                  <a:pt x="1361" y="232"/>
                </a:lnTo>
                <a:lnTo>
                  <a:pt x="1381" y="249"/>
                </a:lnTo>
                <a:lnTo>
                  <a:pt x="1401" y="267"/>
                </a:lnTo>
                <a:lnTo>
                  <a:pt x="1440" y="302"/>
                </a:lnTo>
                <a:lnTo>
                  <a:pt x="1459" y="321"/>
                </a:lnTo>
                <a:lnTo>
                  <a:pt x="1477" y="339"/>
                </a:lnTo>
                <a:lnTo>
                  <a:pt x="1514" y="377"/>
                </a:lnTo>
                <a:lnTo>
                  <a:pt x="1532" y="358"/>
                </a:lnTo>
                <a:lnTo>
                  <a:pt x="1551" y="339"/>
                </a:lnTo>
                <a:lnTo>
                  <a:pt x="1570" y="321"/>
                </a:lnTo>
                <a:lnTo>
                  <a:pt x="1589" y="302"/>
                </a:lnTo>
                <a:lnTo>
                  <a:pt x="1608" y="284"/>
                </a:lnTo>
                <a:lnTo>
                  <a:pt x="1628" y="267"/>
                </a:lnTo>
                <a:lnTo>
                  <a:pt x="1648" y="249"/>
                </a:lnTo>
                <a:lnTo>
                  <a:pt x="1668" y="232"/>
                </a:lnTo>
                <a:lnTo>
                  <a:pt x="1678" y="224"/>
                </a:lnTo>
                <a:lnTo>
                  <a:pt x="1688" y="216"/>
                </a:lnTo>
                <a:lnTo>
                  <a:pt x="1709" y="200"/>
                </a:lnTo>
                <a:lnTo>
                  <a:pt x="1730" y="184"/>
                </a:lnTo>
                <a:lnTo>
                  <a:pt x="1752" y="169"/>
                </a:lnTo>
                <a:lnTo>
                  <a:pt x="1774" y="154"/>
                </a:lnTo>
                <a:lnTo>
                  <a:pt x="1796" y="139"/>
                </a:lnTo>
                <a:lnTo>
                  <a:pt x="1819" y="126"/>
                </a:lnTo>
                <a:lnTo>
                  <a:pt x="1842" y="112"/>
                </a:lnTo>
                <a:lnTo>
                  <a:pt x="1865" y="100"/>
                </a:lnTo>
                <a:lnTo>
                  <a:pt x="1889" y="88"/>
                </a:lnTo>
                <a:lnTo>
                  <a:pt x="1914" y="77"/>
                </a:lnTo>
                <a:lnTo>
                  <a:pt x="1938" y="66"/>
                </a:lnTo>
                <a:lnTo>
                  <a:pt x="1964" y="56"/>
                </a:lnTo>
                <a:lnTo>
                  <a:pt x="1989" y="47"/>
                </a:lnTo>
                <a:lnTo>
                  <a:pt x="2016" y="38"/>
                </a:lnTo>
                <a:lnTo>
                  <a:pt x="2042" y="30"/>
                </a:lnTo>
                <a:lnTo>
                  <a:pt x="2069" y="24"/>
                </a:lnTo>
                <a:lnTo>
                  <a:pt x="2097" y="18"/>
                </a:lnTo>
                <a:lnTo>
                  <a:pt x="2111" y="15"/>
                </a:lnTo>
                <a:lnTo>
                  <a:pt x="2125" y="12"/>
                </a:lnTo>
                <a:lnTo>
                  <a:pt x="2154" y="8"/>
                </a:lnTo>
                <a:lnTo>
                  <a:pt x="2184" y="5"/>
                </a:lnTo>
                <a:lnTo>
                  <a:pt x="2214" y="2"/>
                </a:lnTo>
                <a:lnTo>
                  <a:pt x="2229" y="1"/>
                </a:lnTo>
                <a:lnTo>
                  <a:pt x="2244" y="1"/>
                </a:lnTo>
                <a:lnTo>
                  <a:pt x="2276" y="0"/>
                </a:lnTo>
                <a:lnTo>
                  <a:pt x="2296" y="0"/>
                </a:lnTo>
                <a:lnTo>
                  <a:pt x="2315" y="1"/>
                </a:lnTo>
                <a:lnTo>
                  <a:pt x="2334" y="2"/>
                </a:lnTo>
                <a:lnTo>
                  <a:pt x="2353" y="4"/>
                </a:lnTo>
                <a:lnTo>
                  <a:pt x="2372" y="6"/>
                </a:lnTo>
                <a:lnTo>
                  <a:pt x="2390" y="9"/>
                </a:lnTo>
                <a:lnTo>
                  <a:pt x="2409" y="12"/>
                </a:lnTo>
                <a:lnTo>
                  <a:pt x="2427" y="15"/>
                </a:lnTo>
                <a:lnTo>
                  <a:pt x="2446" y="19"/>
                </a:lnTo>
                <a:lnTo>
                  <a:pt x="2464" y="23"/>
                </a:lnTo>
                <a:lnTo>
                  <a:pt x="2482" y="28"/>
                </a:lnTo>
                <a:lnTo>
                  <a:pt x="2499" y="33"/>
                </a:lnTo>
                <a:lnTo>
                  <a:pt x="2517" y="39"/>
                </a:lnTo>
                <a:lnTo>
                  <a:pt x="2534" y="45"/>
                </a:lnTo>
                <a:lnTo>
                  <a:pt x="2551" y="51"/>
                </a:lnTo>
                <a:lnTo>
                  <a:pt x="2568" y="58"/>
                </a:lnTo>
                <a:lnTo>
                  <a:pt x="2585" y="65"/>
                </a:lnTo>
                <a:lnTo>
                  <a:pt x="2602" y="73"/>
                </a:lnTo>
                <a:lnTo>
                  <a:pt x="2618" y="80"/>
                </a:lnTo>
                <a:lnTo>
                  <a:pt x="2634" y="89"/>
                </a:lnTo>
                <a:lnTo>
                  <a:pt x="2650" y="97"/>
                </a:lnTo>
                <a:lnTo>
                  <a:pt x="2665" y="106"/>
                </a:lnTo>
                <a:lnTo>
                  <a:pt x="2696" y="126"/>
                </a:lnTo>
                <a:lnTo>
                  <a:pt x="2711" y="136"/>
                </a:lnTo>
                <a:lnTo>
                  <a:pt x="2725" y="146"/>
                </a:lnTo>
                <a:lnTo>
                  <a:pt x="2740" y="157"/>
                </a:lnTo>
                <a:lnTo>
                  <a:pt x="2754" y="168"/>
                </a:lnTo>
                <a:lnTo>
                  <a:pt x="2768" y="179"/>
                </a:lnTo>
                <a:lnTo>
                  <a:pt x="2781" y="191"/>
                </a:lnTo>
                <a:lnTo>
                  <a:pt x="2794" y="203"/>
                </a:lnTo>
                <a:lnTo>
                  <a:pt x="2807" y="215"/>
                </a:lnTo>
                <a:lnTo>
                  <a:pt x="2820" y="228"/>
                </a:lnTo>
                <a:lnTo>
                  <a:pt x="2832" y="241"/>
                </a:lnTo>
                <a:lnTo>
                  <a:pt x="2844" y="254"/>
                </a:lnTo>
                <a:lnTo>
                  <a:pt x="2856" y="268"/>
                </a:lnTo>
                <a:lnTo>
                  <a:pt x="2867" y="281"/>
                </a:lnTo>
                <a:lnTo>
                  <a:pt x="2878" y="295"/>
                </a:lnTo>
                <a:lnTo>
                  <a:pt x="2889" y="310"/>
                </a:lnTo>
                <a:lnTo>
                  <a:pt x="2899" y="324"/>
                </a:lnTo>
                <a:lnTo>
                  <a:pt x="2909" y="339"/>
                </a:lnTo>
                <a:lnTo>
                  <a:pt x="2919" y="354"/>
                </a:lnTo>
                <a:lnTo>
                  <a:pt x="2937" y="385"/>
                </a:lnTo>
                <a:lnTo>
                  <a:pt x="2954" y="417"/>
                </a:lnTo>
                <a:lnTo>
                  <a:pt x="2962" y="433"/>
                </a:lnTo>
                <a:lnTo>
                  <a:pt x="2969" y="450"/>
                </a:lnTo>
                <a:lnTo>
                  <a:pt x="2976" y="466"/>
                </a:lnTo>
                <a:lnTo>
                  <a:pt x="2982" y="483"/>
                </a:lnTo>
                <a:lnTo>
                  <a:pt x="2989" y="500"/>
                </a:lnTo>
                <a:lnTo>
                  <a:pt x="2994" y="517"/>
                </a:lnTo>
                <a:lnTo>
                  <a:pt x="3000" y="535"/>
                </a:lnTo>
                <a:lnTo>
                  <a:pt x="3005" y="552"/>
                </a:lnTo>
                <a:lnTo>
                  <a:pt x="3009" y="570"/>
                </a:lnTo>
                <a:lnTo>
                  <a:pt x="3013" y="588"/>
                </a:lnTo>
                <a:lnTo>
                  <a:pt x="3016" y="606"/>
                </a:lnTo>
                <a:lnTo>
                  <a:pt x="3020" y="625"/>
                </a:lnTo>
                <a:lnTo>
                  <a:pt x="3022" y="643"/>
                </a:lnTo>
                <a:lnTo>
                  <a:pt x="3024" y="661"/>
                </a:lnTo>
                <a:lnTo>
                  <a:pt x="3027" y="699"/>
                </a:lnTo>
                <a:lnTo>
                  <a:pt x="3028" y="718"/>
                </a:lnTo>
                <a:lnTo>
                  <a:pt x="3028" y="738"/>
                </a:lnTo>
                <a:lnTo>
                  <a:pt x="3028" y="755"/>
                </a:lnTo>
                <a:lnTo>
                  <a:pt x="3028" y="771"/>
                </a:lnTo>
                <a:lnTo>
                  <a:pt x="3027" y="787"/>
                </a:lnTo>
                <a:lnTo>
                  <a:pt x="3025" y="803"/>
                </a:lnTo>
                <a:lnTo>
                  <a:pt x="3022" y="836"/>
                </a:lnTo>
                <a:lnTo>
                  <a:pt x="3019" y="851"/>
                </a:lnTo>
                <a:lnTo>
                  <a:pt x="3017" y="867"/>
                </a:lnTo>
                <a:lnTo>
                  <a:pt x="3011" y="898"/>
                </a:lnTo>
                <a:lnTo>
                  <a:pt x="3007" y="914"/>
                </a:lnTo>
                <a:lnTo>
                  <a:pt x="3003" y="929"/>
                </a:lnTo>
                <a:lnTo>
                  <a:pt x="2999" y="944"/>
                </a:lnTo>
                <a:lnTo>
                  <a:pt x="2994" y="959"/>
                </a:lnTo>
                <a:lnTo>
                  <a:pt x="2989" y="974"/>
                </a:lnTo>
                <a:lnTo>
                  <a:pt x="2984" y="989"/>
                </a:lnTo>
                <a:lnTo>
                  <a:pt x="2978" y="1003"/>
                </a:lnTo>
                <a:lnTo>
                  <a:pt x="2972" y="1018"/>
                </a:lnTo>
                <a:lnTo>
                  <a:pt x="2960" y="1046"/>
                </a:lnTo>
                <a:lnTo>
                  <a:pt x="2946" y="1074"/>
                </a:lnTo>
                <a:lnTo>
                  <a:pt x="2939" y="1088"/>
                </a:lnTo>
                <a:lnTo>
                  <a:pt x="2931" y="1101"/>
                </a:lnTo>
                <a:lnTo>
                  <a:pt x="2915" y="1127"/>
                </a:lnTo>
                <a:lnTo>
                  <a:pt x="2898" y="1153"/>
                </a:lnTo>
                <a:lnTo>
                  <a:pt x="2889" y="1166"/>
                </a:lnTo>
                <a:lnTo>
                  <a:pt x="2880" y="1178"/>
                </a:lnTo>
                <a:lnTo>
                  <a:pt x="2870" y="1190"/>
                </a:lnTo>
                <a:lnTo>
                  <a:pt x="2861" y="1202"/>
                </a:lnTo>
                <a:lnTo>
                  <a:pt x="2851" y="1214"/>
                </a:lnTo>
                <a:lnTo>
                  <a:pt x="2841" y="1225"/>
                </a:lnTo>
                <a:lnTo>
                  <a:pt x="2830" y="1237"/>
                </a:lnTo>
                <a:lnTo>
                  <a:pt x="2820" y="1248"/>
                </a:lnTo>
                <a:lnTo>
                  <a:pt x="2798" y="1269"/>
                </a:lnTo>
                <a:lnTo>
                  <a:pt x="2775" y="1290"/>
                </a:lnTo>
                <a:lnTo>
                  <a:pt x="2751" y="1310"/>
                </a:lnTo>
                <a:lnTo>
                  <a:pt x="2739" y="1319"/>
                </a:lnTo>
                <a:lnTo>
                  <a:pt x="2726" y="1329"/>
                </a:lnTo>
                <a:lnTo>
                  <a:pt x="2701" y="1346"/>
                </a:lnTo>
                <a:lnTo>
                  <a:pt x="2675" y="1363"/>
                </a:lnTo>
                <a:lnTo>
                  <a:pt x="2662" y="1371"/>
                </a:lnTo>
                <a:lnTo>
                  <a:pt x="2648" y="1379"/>
                </a:lnTo>
                <a:lnTo>
                  <a:pt x="2621" y="1393"/>
                </a:lnTo>
                <a:lnTo>
                  <a:pt x="2607" y="1400"/>
                </a:lnTo>
                <a:lnTo>
                  <a:pt x="2592" y="1407"/>
                </a:lnTo>
                <a:lnTo>
                  <a:pt x="2563" y="1419"/>
                </a:lnTo>
                <a:lnTo>
                  <a:pt x="2549" y="1425"/>
                </a:lnTo>
                <a:lnTo>
                  <a:pt x="2534" y="1431"/>
                </a:lnTo>
                <a:lnTo>
                  <a:pt x="2519" y="1436"/>
                </a:lnTo>
                <a:lnTo>
                  <a:pt x="2504" y="1441"/>
                </a:lnTo>
                <a:lnTo>
                  <a:pt x="2489" y="1445"/>
                </a:lnTo>
                <a:lnTo>
                  <a:pt x="2473" y="1450"/>
                </a:lnTo>
                <a:lnTo>
                  <a:pt x="2442" y="1457"/>
                </a:lnTo>
                <a:lnTo>
                  <a:pt x="2437" y="1458"/>
                </a:lnTo>
                <a:lnTo>
                  <a:pt x="2417" y="1462"/>
                </a:lnTo>
                <a:lnTo>
                  <a:pt x="2398" y="1466"/>
                </a:lnTo>
                <a:lnTo>
                  <a:pt x="2358" y="1471"/>
                </a:lnTo>
                <a:lnTo>
                  <a:pt x="2338" y="1473"/>
                </a:lnTo>
                <a:lnTo>
                  <a:pt x="2317" y="1474"/>
                </a:lnTo>
                <a:lnTo>
                  <a:pt x="2297" y="1475"/>
                </a:lnTo>
                <a:lnTo>
                  <a:pt x="2276" y="1475"/>
                </a:lnTo>
                <a:lnTo>
                  <a:pt x="2260" y="1475"/>
                </a:lnTo>
                <a:lnTo>
                  <a:pt x="2241" y="1475"/>
                </a:lnTo>
                <a:lnTo>
                  <a:pt x="2221" y="1474"/>
                </a:lnTo>
                <a:lnTo>
                  <a:pt x="2216" y="1473"/>
                </a:lnTo>
                <a:lnTo>
                  <a:pt x="2188" y="1471"/>
                </a:lnTo>
                <a:lnTo>
                  <a:pt x="2160" y="1468"/>
                </a:lnTo>
                <a:lnTo>
                  <a:pt x="2132" y="1464"/>
                </a:lnTo>
                <a:lnTo>
                  <a:pt x="2106" y="1459"/>
                </a:lnTo>
                <a:lnTo>
                  <a:pt x="2079" y="1454"/>
                </a:lnTo>
                <a:lnTo>
                  <a:pt x="2053" y="1447"/>
                </a:lnTo>
                <a:lnTo>
                  <a:pt x="2028" y="1440"/>
                </a:lnTo>
                <a:lnTo>
                  <a:pt x="2003" y="1433"/>
                </a:lnTo>
                <a:lnTo>
                  <a:pt x="1979" y="1424"/>
                </a:lnTo>
                <a:lnTo>
                  <a:pt x="1955" y="1415"/>
                </a:lnTo>
                <a:lnTo>
                  <a:pt x="1931" y="1406"/>
                </a:lnTo>
                <a:lnTo>
                  <a:pt x="1908" y="1396"/>
                </a:lnTo>
                <a:lnTo>
                  <a:pt x="1885" y="1385"/>
                </a:lnTo>
                <a:lnTo>
                  <a:pt x="1862" y="1373"/>
                </a:lnTo>
                <a:lnTo>
                  <a:pt x="1840" y="1362"/>
                </a:lnTo>
                <a:lnTo>
                  <a:pt x="1819" y="1349"/>
                </a:lnTo>
                <a:lnTo>
                  <a:pt x="1797" y="1336"/>
                </a:lnTo>
                <a:lnTo>
                  <a:pt x="1776" y="1323"/>
                </a:lnTo>
                <a:lnTo>
                  <a:pt x="1756" y="1309"/>
                </a:lnTo>
                <a:lnTo>
                  <a:pt x="1736" y="1295"/>
                </a:lnTo>
                <a:lnTo>
                  <a:pt x="1716" y="1280"/>
                </a:lnTo>
                <a:lnTo>
                  <a:pt x="1696" y="1265"/>
                </a:lnTo>
                <a:lnTo>
                  <a:pt x="1657" y="1234"/>
                </a:lnTo>
                <a:lnTo>
                  <a:pt x="1639" y="1218"/>
                </a:lnTo>
                <a:lnTo>
                  <a:pt x="1620" y="1202"/>
                </a:lnTo>
                <a:lnTo>
                  <a:pt x="1584" y="1168"/>
                </a:lnTo>
                <a:lnTo>
                  <a:pt x="1566" y="1151"/>
                </a:lnTo>
                <a:lnTo>
                  <a:pt x="1549" y="1134"/>
                </a:lnTo>
                <a:lnTo>
                  <a:pt x="1514" y="1099"/>
                </a:lnTo>
                <a:close/>
                <a:moveTo>
                  <a:pt x="2276" y="993"/>
                </a:moveTo>
                <a:lnTo>
                  <a:pt x="2290" y="992"/>
                </a:lnTo>
                <a:lnTo>
                  <a:pt x="2303" y="991"/>
                </a:lnTo>
                <a:lnTo>
                  <a:pt x="2317" y="990"/>
                </a:lnTo>
                <a:lnTo>
                  <a:pt x="2330" y="987"/>
                </a:lnTo>
                <a:lnTo>
                  <a:pt x="2342" y="984"/>
                </a:lnTo>
                <a:lnTo>
                  <a:pt x="2355" y="981"/>
                </a:lnTo>
                <a:lnTo>
                  <a:pt x="2367" y="977"/>
                </a:lnTo>
                <a:lnTo>
                  <a:pt x="2379" y="972"/>
                </a:lnTo>
                <a:lnTo>
                  <a:pt x="2391" y="967"/>
                </a:lnTo>
                <a:lnTo>
                  <a:pt x="2402" y="962"/>
                </a:lnTo>
                <a:lnTo>
                  <a:pt x="2413" y="955"/>
                </a:lnTo>
                <a:lnTo>
                  <a:pt x="2418" y="952"/>
                </a:lnTo>
                <a:lnTo>
                  <a:pt x="2423" y="949"/>
                </a:lnTo>
                <a:lnTo>
                  <a:pt x="2434" y="942"/>
                </a:lnTo>
                <a:lnTo>
                  <a:pt x="2444" y="934"/>
                </a:lnTo>
                <a:lnTo>
                  <a:pt x="2453" y="926"/>
                </a:lnTo>
                <a:lnTo>
                  <a:pt x="2462" y="917"/>
                </a:lnTo>
                <a:lnTo>
                  <a:pt x="2471" y="909"/>
                </a:lnTo>
                <a:lnTo>
                  <a:pt x="2479" y="899"/>
                </a:lnTo>
                <a:lnTo>
                  <a:pt x="2487" y="890"/>
                </a:lnTo>
                <a:lnTo>
                  <a:pt x="2494" y="880"/>
                </a:lnTo>
                <a:lnTo>
                  <a:pt x="2501" y="869"/>
                </a:lnTo>
                <a:lnTo>
                  <a:pt x="2507" y="859"/>
                </a:lnTo>
                <a:lnTo>
                  <a:pt x="2513" y="848"/>
                </a:lnTo>
                <a:lnTo>
                  <a:pt x="2518" y="836"/>
                </a:lnTo>
                <a:lnTo>
                  <a:pt x="2523" y="825"/>
                </a:lnTo>
                <a:lnTo>
                  <a:pt x="2527" y="813"/>
                </a:lnTo>
                <a:lnTo>
                  <a:pt x="2530" y="801"/>
                </a:lnTo>
                <a:lnTo>
                  <a:pt x="2533" y="789"/>
                </a:lnTo>
                <a:lnTo>
                  <a:pt x="2535" y="776"/>
                </a:lnTo>
                <a:lnTo>
                  <a:pt x="2537" y="764"/>
                </a:lnTo>
                <a:lnTo>
                  <a:pt x="2538" y="751"/>
                </a:lnTo>
                <a:lnTo>
                  <a:pt x="2538" y="738"/>
                </a:lnTo>
                <a:lnTo>
                  <a:pt x="2538" y="724"/>
                </a:lnTo>
                <a:lnTo>
                  <a:pt x="2537" y="711"/>
                </a:lnTo>
                <a:lnTo>
                  <a:pt x="2535" y="699"/>
                </a:lnTo>
                <a:lnTo>
                  <a:pt x="2533" y="686"/>
                </a:lnTo>
                <a:lnTo>
                  <a:pt x="2530" y="674"/>
                </a:lnTo>
                <a:lnTo>
                  <a:pt x="2527" y="662"/>
                </a:lnTo>
                <a:lnTo>
                  <a:pt x="2523" y="650"/>
                </a:lnTo>
                <a:lnTo>
                  <a:pt x="2518" y="639"/>
                </a:lnTo>
                <a:lnTo>
                  <a:pt x="2513" y="628"/>
                </a:lnTo>
                <a:lnTo>
                  <a:pt x="2507" y="617"/>
                </a:lnTo>
                <a:lnTo>
                  <a:pt x="2501" y="606"/>
                </a:lnTo>
                <a:lnTo>
                  <a:pt x="2494" y="596"/>
                </a:lnTo>
                <a:lnTo>
                  <a:pt x="2487" y="586"/>
                </a:lnTo>
                <a:lnTo>
                  <a:pt x="2479" y="576"/>
                </a:lnTo>
                <a:lnTo>
                  <a:pt x="2471" y="567"/>
                </a:lnTo>
                <a:lnTo>
                  <a:pt x="2462" y="558"/>
                </a:lnTo>
                <a:lnTo>
                  <a:pt x="2453" y="549"/>
                </a:lnTo>
                <a:lnTo>
                  <a:pt x="2444" y="541"/>
                </a:lnTo>
                <a:lnTo>
                  <a:pt x="2434" y="534"/>
                </a:lnTo>
                <a:lnTo>
                  <a:pt x="2423" y="527"/>
                </a:lnTo>
                <a:lnTo>
                  <a:pt x="2413" y="520"/>
                </a:lnTo>
                <a:lnTo>
                  <a:pt x="2402" y="514"/>
                </a:lnTo>
                <a:lnTo>
                  <a:pt x="2391" y="508"/>
                </a:lnTo>
                <a:lnTo>
                  <a:pt x="2379" y="503"/>
                </a:lnTo>
                <a:lnTo>
                  <a:pt x="2367" y="498"/>
                </a:lnTo>
                <a:lnTo>
                  <a:pt x="2355" y="494"/>
                </a:lnTo>
                <a:lnTo>
                  <a:pt x="2342" y="491"/>
                </a:lnTo>
                <a:lnTo>
                  <a:pt x="2330" y="488"/>
                </a:lnTo>
                <a:lnTo>
                  <a:pt x="2317" y="486"/>
                </a:lnTo>
                <a:lnTo>
                  <a:pt x="2303" y="484"/>
                </a:lnTo>
                <a:lnTo>
                  <a:pt x="2290" y="483"/>
                </a:lnTo>
                <a:lnTo>
                  <a:pt x="2276" y="483"/>
                </a:lnTo>
                <a:lnTo>
                  <a:pt x="2259" y="483"/>
                </a:lnTo>
                <a:lnTo>
                  <a:pt x="2244" y="484"/>
                </a:lnTo>
                <a:lnTo>
                  <a:pt x="2228" y="486"/>
                </a:lnTo>
                <a:lnTo>
                  <a:pt x="2213" y="488"/>
                </a:lnTo>
                <a:lnTo>
                  <a:pt x="2183" y="494"/>
                </a:lnTo>
                <a:lnTo>
                  <a:pt x="2169" y="498"/>
                </a:lnTo>
                <a:lnTo>
                  <a:pt x="2154" y="502"/>
                </a:lnTo>
                <a:lnTo>
                  <a:pt x="2140" y="507"/>
                </a:lnTo>
                <a:lnTo>
                  <a:pt x="2125" y="512"/>
                </a:lnTo>
                <a:lnTo>
                  <a:pt x="2111" y="518"/>
                </a:lnTo>
                <a:lnTo>
                  <a:pt x="2097" y="525"/>
                </a:lnTo>
                <a:lnTo>
                  <a:pt x="2069" y="539"/>
                </a:lnTo>
                <a:lnTo>
                  <a:pt x="2056" y="547"/>
                </a:lnTo>
                <a:lnTo>
                  <a:pt x="2042" y="555"/>
                </a:lnTo>
                <a:lnTo>
                  <a:pt x="2015" y="573"/>
                </a:lnTo>
                <a:lnTo>
                  <a:pt x="2002" y="583"/>
                </a:lnTo>
                <a:lnTo>
                  <a:pt x="1989" y="593"/>
                </a:lnTo>
                <a:lnTo>
                  <a:pt x="1962" y="614"/>
                </a:lnTo>
                <a:lnTo>
                  <a:pt x="1936" y="636"/>
                </a:lnTo>
                <a:lnTo>
                  <a:pt x="1923" y="648"/>
                </a:lnTo>
                <a:lnTo>
                  <a:pt x="1911" y="660"/>
                </a:lnTo>
                <a:lnTo>
                  <a:pt x="1885" y="684"/>
                </a:lnTo>
                <a:lnTo>
                  <a:pt x="1859" y="710"/>
                </a:lnTo>
                <a:lnTo>
                  <a:pt x="1834" y="738"/>
                </a:lnTo>
                <a:lnTo>
                  <a:pt x="1857" y="762"/>
                </a:lnTo>
                <a:lnTo>
                  <a:pt x="1868" y="774"/>
                </a:lnTo>
                <a:lnTo>
                  <a:pt x="1880" y="786"/>
                </a:lnTo>
                <a:lnTo>
                  <a:pt x="1903" y="808"/>
                </a:lnTo>
                <a:lnTo>
                  <a:pt x="1926" y="830"/>
                </a:lnTo>
                <a:lnTo>
                  <a:pt x="1945" y="847"/>
                </a:lnTo>
                <a:lnTo>
                  <a:pt x="1964" y="863"/>
                </a:lnTo>
                <a:lnTo>
                  <a:pt x="1984" y="879"/>
                </a:lnTo>
                <a:lnTo>
                  <a:pt x="2005" y="894"/>
                </a:lnTo>
                <a:lnTo>
                  <a:pt x="2025" y="908"/>
                </a:lnTo>
                <a:lnTo>
                  <a:pt x="2046" y="921"/>
                </a:lnTo>
                <a:lnTo>
                  <a:pt x="2067" y="934"/>
                </a:lnTo>
                <a:lnTo>
                  <a:pt x="2089" y="945"/>
                </a:lnTo>
                <a:lnTo>
                  <a:pt x="2111" y="955"/>
                </a:lnTo>
                <a:lnTo>
                  <a:pt x="2133" y="965"/>
                </a:lnTo>
                <a:lnTo>
                  <a:pt x="2144" y="969"/>
                </a:lnTo>
                <a:lnTo>
                  <a:pt x="2155" y="973"/>
                </a:lnTo>
                <a:lnTo>
                  <a:pt x="2178" y="979"/>
                </a:lnTo>
                <a:lnTo>
                  <a:pt x="2201" y="985"/>
                </a:lnTo>
                <a:lnTo>
                  <a:pt x="2213" y="987"/>
                </a:lnTo>
                <a:lnTo>
                  <a:pt x="2225" y="989"/>
                </a:lnTo>
                <a:lnTo>
                  <a:pt x="2236" y="990"/>
                </a:lnTo>
                <a:lnTo>
                  <a:pt x="2248" y="992"/>
                </a:lnTo>
                <a:lnTo>
                  <a:pt x="2260" y="992"/>
                </a:lnTo>
                <a:lnTo>
                  <a:pt x="2273" y="993"/>
                </a:lnTo>
                <a:lnTo>
                  <a:pt x="2276" y="993"/>
                </a:lnTo>
                <a:close/>
                <a:moveTo>
                  <a:pt x="1730" y="621"/>
                </a:moveTo>
                <a:lnTo>
                  <a:pt x="1759" y="590"/>
                </a:lnTo>
                <a:lnTo>
                  <a:pt x="1789" y="561"/>
                </a:lnTo>
                <a:lnTo>
                  <a:pt x="1819" y="532"/>
                </a:lnTo>
                <a:lnTo>
                  <a:pt x="1834" y="519"/>
                </a:lnTo>
                <a:lnTo>
                  <a:pt x="1849" y="505"/>
                </a:lnTo>
                <a:lnTo>
                  <a:pt x="1865" y="492"/>
                </a:lnTo>
                <a:lnTo>
                  <a:pt x="1880" y="480"/>
                </a:lnTo>
                <a:lnTo>
                  <a:pt x="1912" y="455"/>
                </a:lnTo>
                <a:lnTo>
                  <a:pt x="1928" y="444"/>
                </a:lnTo>
                <a:lnTo>
                  <a:pt x="1944" y="433"/>
                </a:lnTo>
                <a:lnTo>
                  <a:pt x="1960" y="422"/>
                </a:lnTo>
                <a:lnTo>
                  <a:pt x="1977" y="412"/>
                </a:lnTo>
                <a:lnTo>
                  <a:pt x="1994" y="403"/>
                </a:lnTo>
                <a:lnTo>
                  <a:pt x="2011" y="393"/>
                </a:lnTo>
                <a:lnTo>
                  <a:pt x="2028" y="385"/>
                </a:lnTo>
                <a:lnTo>
                  <a:pt x="2045" y="377"/>
                </a:lnTo>
                <a:lnTo>
                  <a:pt x="2063" y="369"/>
                </a:lnTo>
                <a:lnTo>
                  <a:pt x="2081" y="362"/>
                </a:lnTo>
                <a:lnTo>
                  <a:pt x="2099" y="356"/>
                </a:lnTo>
                <a:lnTo>
                  <a:pt x="2118" y="350"/>
                </a:lnTo>
                <a:lnTo>
                  <a:pt x="2136" y="345"/>
                </a:lnTo>
                <a:lnTo>
                  <a:pt x="2146" y="342"/>
                </a:lnTo>
                <a:lnTo>
                  <a:pt x="2155" y="340"/>
                </a:lnTo>
                <a:lnTo>
                  <a:pt x="2174" y="336"/>
                </a:lnTo>
                <a:lnTo>
                  <a:pt x="2194" y="333"/>
                </a:lnTo>
                <a:lnTo>
                  <a:pt x="2214" y="331"/>
                </a:lnTo>
                <a:lnTo>
                  <a:pt x="2234" y="329"/>
                </a:lnTo>
                <a:lnTo>
                  <a:pt x="2254" y="328"/>
                </a:lnTo>
                <a:lnTo>
                  <a:pt x="2276" y="327"/>
                </a:lnTo>
                <a:lnTo>
                  <a:pt x="2298" y="328"/>
                </a:lnTo>
                <a:lnTo>
                  <a:pt x="2319" y="329"/>
                </a:lnTo>
                <a:lnTo>
                  <a:pt x="2339" y="332"/>
                </a:lnTo>
                <a:lnTo>
                  <a:pt x="2360" y="336"/>
                </a:lnTo>
                <a:lnTo>
                  <a:pt x="2370" y="338"/>
                </a:lnTo>
                <a:lnTo>
                  <a:pt x="2380" y="340"/>
                </a:lnTo>
                <a:lnTo>
                  <a:pt x="2400" y="346"/>
                </a:lnTo>
                <a:lnTo>
                  <a:pt x="2409" y="349"/>
                </a:lnTo>
                <a:lnTo>
                  <a:pt x="2419" y="352"/>
                </a:lnTo>
                <a:lnTo>
                  <a:pt x="2438" y="359"/>
                </a:lnTo>
                <a:lnTo>
                  <a:pt x="2447" y="363"/>
                </a:lnTo>
                <a:lnTo>
                  <a:pt x="2456" y="367"/>
                </a:lnTo>
                <a:lnTo>
                  <a:pt x="2474" y="376"/>
                </a:lnTo>
                <a:lnTo>
                  <a:pt x="2492" y="386"/>
                </a:lnTo>
                <a:lnTo>
                  <a:pt x="2509" y="397"/>
                </a:lnTo>
                <a:lnTo>
                  <a:pt x="2525" y="408"/>
                </a:lnTo>
                <a:lnTo>
                  <a:pt x="2541" y="420"/>
                </a:lnTo>
                <a:lnTo>
                  <a:pt x="2556" y="433"/>
                </a:lnTo>
                <a:lnTo>
                  <a:pt x="2571" y="447"/>
                </a:lnTo>
                <a:lnTo>
                  <a:pt x="2578" y="454"/>
                </a:lnTo>
                <a:lnTo>
                  <a:pt x="2585" y="461"/>
                </a:lnTo>
                <a:lnTo>
                  <a:pt x="2598" y="476"/>
                </a:lnTo>
                <a:lnTo>
                  <a:pt x="2610" y="491"/>
                </a:lnTo>
                <a:lnTo>
                  <a:pt x="2622" y="507"/>
                </a:lnTo>
                <a:lnTo>
                  <a:pt x="2633" y="524"/>
                </a:lnTo>
                <a:lnTo>
                  <a:pt x="2643" y="541"/>
                </a:lnTo>
                <a:lnTo>
                  <a:pt x="2652" y="559"/>
                </a:lnTo>
                <a:lnTo>
                  <a:pt x="2661" y="577"/>
                </a:lnTo>
                <a:lnTo>
                  <a:pt x="2665" y="586"/>
                </a:lnTo>
                <a:lnTo>
                  <a:pt x="2668" y="596"/>
                </a:lnTo>
                <a:lnTo>
                  <a:pt x="2675" y="615"/>
                </a:lnTo>
                <a:lnTo>
                  <a:pt x="2680" y="634"/>
                </a:lnTo>
                <a:lnTo>
                  <a:pt x="2685" y="654"/>
                </a:lnTo>
                <a:lnTo>
                  <a:pt x="2689" y="674"/>
                </a:lnTo>
                <a:lnTo>
                  <a:pt x="2692" y="695"/>
                </a:lnTo>
                <a:lnTo>
                  <a:pt x="2693" y="716"/>
                </a:lnTo>
                <a:lnTo>
                  <a:pt x="2694" y="738"/>
                </a:lnTo>
                <a:lnTo>
                  <a:pt x="2693" y="759"/>
                </a:lnTo>
                <a:lnTo>
                  <a:pt x="2692" y="770"/>
                </a:lnTo>
                <a:lnTo>
                  <a:pt x="2692" y="780"/>
                </a:lnTo>
                <a:lnTo>
                  <a:pt x="2690" y="791"/>
                </a:lnTo>
                <a:lnTo>
                  <a:pt x="2689" y="801"/>
                </a:lnTo>
                <a:lnTo>
                  <a:pt x="2685" y="821"/>
                </a:lnTo>
                <a:lnTo>
                  <a:pt x="2680" y="841"/>
                </a:lnTo>
                <a:lnTo>
                  <a:pt x="2678" y="851"/>
                </a:lnTo>
                <a:lnTo>
                  <a:pt x="2675" y="861"/>
                </a:lnTo>
                <a:lnTo>
                  <a:pt x="2668" y="880"/>
                </a:lnTo>
                <a:lnTo>
                  <a:pt x="2661" y="898"/>
                </a:lnTo>
                <a:lnTo>
                  <a:pt x="2652" y="917"/>
                </a:lnTo>
                <a:lnTo>
                  <a:pt x="2643" y="934"/>
                </a:lnTo>
                <a:lnTo>
                  <a:pt x="2633" y="951"/>
                </a:lnTo>
                <a:lnTo>
                  <a:pt x="2622" y="968"/>
                </a:lnTo>
                <a:lnTo>
                  <a:pt x="2610" y="984"/>
                </a:lnTo>
                <a:lnTo>
                  <a:pt x="2598" y="1000"/>
                </a:lnTo>
                <a:lnTo>
                  <a:pt x="2585" y="1014"/>
                </a:lnTo>
                <a:lnTo>
                  <a:pt x="2571" y="1029"/>
                </a:lnTo>
                <a:lnTo>
                  <a:pt x="2564" y="1035"/>
                </a:lnTo>
                <a:lnTo>
                  <a:pt x="2556" y="1042"/>
                </a:lnTo>
                <a:lnTo>
                  <a:pt x="2549" y="1049"/>
                </a:lnTo>
                <a:lnTo>
                  <a:pt x="2541" y="1055"/>
                </a:lnTo>
                <a:lnTo>
                  <a:pt x="2525" y="1067"/>
                </a:lnTo>
                <a:lnTo>
                  <a:pt x="2517" y="1073"/>
                </a:lnTo>
                <a:lnTo>
                  <a:pt x="2509" y="1078"/>
                </a:lnTo>
                <a:lnTo>
                  <a:pt x="2501" y="1084"/>
                </a:lnTo>
                <a:lnTo>
                  <a:pt x="2492" y="1089"/>
                </a:lnTo>
                <a:lnTo>
                  <a:pt x="2483" y="1094"/>
                </a:lnTo>
                <a:lnTo>
                  <a:pt x="2474" y="1099"/>
                </a:lnTo>
                <a:lnTo>
                  <a:pt x="2456" y="1108"/>
                </a:lnTo>
                <a:lnTo>
                  <a:pt x="2438" y="1116"/>
                </a:lnTo>
                <a:lnTo>
                  <a:pt x="2419" y="1123"/>
                </a:lnTo>
                <a:lnTo>
                  <a:pt x="2400" y="1130"/>
                </a:lnTo>
                <a:lnTo>
                  <a:pt x="2380" y="1135"/>
                </a:lnTo>
                <a:lnTo>
                  <a:pt x="2360" y="1140"/>
                </a:lnTo>
                <a:lnTo>
                  <a:pt x="2339" y="1143"/>
                </a:lnTo>
                <a:lnTo>
                  <a:pt x="2329" y="1145"/>
                </a:lnTo>
                <a:lnTo>
                  <a:pt x="2319" y="1146"/>
                </a:lnTo>
                <a:lnTo>
                  <a:pt x="2298" y="1147"/>
                </a:lnTo>
                <a:lnTo>
                  <a:pt x="2276" y="1148"/>
                </a:lnTo>
                <a:lnTo>
                  <a:pt x="2271" y="1148"/>
                </a:lnTo>
                <a:lnTo>
                  <a:pt x="2265" y="1148"/>
                </a:lnTo>
                <a:lnTo>
                  <a:pt x="2260" y="1148"/>
                </a:lnTo>
                <a:lnTo>
                  <a:pt x="2254" y="1148"/>
                </a:lnTo>
                <a:lnTo>
                  <a:pt x="2249" y="1147"/>
                </a:lnTo>
                <a:lnTo>
                  <a:pt x="2244" y="1147"/>
                </a:lnTo>
                <a:lnTo>
                  <a:pt x="2239" y="1147"/>
                </a:lnTo>
                <a:lnTo>
                  <a:pt x="2234" y="1146"/>
                </a:lnTo>
                <a:lnTo>
                  <a:pt x="2228" y="1146"/>
                </a:lnTo>
                <a:lnTo>
                  <a:pt x="2223" y="1146"/>
                </a:lnTo>
                <a:lnTo>
                  <a:pt x="2217" y="1145"/>
                </a:lnTo>
                <a:lnTo>
                  <a:pt x="2211" y="1144"/>
                </a:lnTo>
                <a:lnTo>
                  <a:pt x="2206" y="1144"/>
                </a:lnTo>
                <a:lnTo>
                  <a:pt x="2200" y="1143"/>
                </a:lnTo>
                <a:lnTo>
                  <a:pt x="2195" y="1142"/>
                </a:lnTo>
                <a:lnTo>
                  <a:pt x="2190" y="1141"/>
                </a:lnTo>
                <a:lnTo>
                  <a:pt x="2184" y="1141"/>
                </a:lnTo>
                <a:lnTo>
                  <a:pt x="2178" y="1140"/>
                </a:lnTo>
                <a:lnTo>
                  <a:pt x="2164" y="1137"/>
                </a:lnTo>
                <a:lnTo>
                  <a:pt x="2149" y="1133"/>
                </a:lnTo>
                <a:lnTo>
                  <a:pt x="2131" y="1129"/>
                </a:lnTo>
                <a:lnTo>
                  <a:pt x="2117" y="1125"/>
                </a:lnTo>
                <a:lnTo>
                  <a:pt x="2103" y="1120"/>
                </a:lnTo>
                <a:lnTo>
                  <a:pt x="2089" y="1115"/>
                </a:lnTo>
                <a:lnTo>
                  <a:pt x="2075" y="1110"/>
                </a:lnTo>
                <a:lnTo>
                  <a:pt x="2061" y="1105"/>
                </a:lnTo>
                <a:lnTo>
                  <a:pt x="2047" y="1099"/>
                </a:lnTo>
                <a:lnTo>
                  <a:pt x="2020" y="1086"/>
                </a:lnTo>
                <a:lnTo>
                  <a:pt x="2007" y="1079"/>
                </a:lnTo>
                <a:lnTo>
                  <a:pt x="1994" y="1072"/>
                </a:lnTo>
                <a:lnTo>
                  <a:pt x="1981" y="1065"/>
                </a:lnTo>
                <a:lnTo>
                  <a:pt x="1968" y="1057"/>
                </a:lnTo>
                <a:lnTo>
                  <a:pt x="1942" y="1041"/>
                </a:lnTo>
                <a:lnTo>
                  <a:pt x="1930" y="1032"/>
                </a:lnTo>
                <a:lnTo>
                  <a:pt x="1917" y="1023"/>
                </a:lnTo>
                <a:lnTo>
                  <a:pt x="1893" y="1005"/>
                </a:lnTo>
                <a:lnTo>
                  <a:pt x="1869" y="986"/>
                </a:lnTo>
                <a:lnTo>
                  <a:pt x="1845" y="966"/>
                </a:lnTo>
                <a:lnTo>
                  <a:pt x="1833" y="956"/>
                </a:lnTo>
                <a:lnTo>
                  <a:pt x="1821" y="945"/>
                </a:lnTo>
                <a:lnTo>
                  <a:pt x="1798" y="923"/>
                </a:lnTo>
                <a:lnTo>
                  <a:pt x="1775" y="901"/>
                </a:lnTo>
                <a:lnTo>
                  <a:pt x="1753" y="878"/>
                </a:lnTo>
                <a:lnTo>
                  <a:pt x="1730" y="855"/>
                </a:lnTo>
                <a:lnTo>
                  <a:pt x="1675" y="919"/>
                </a:lnTo>
                <a:lnTo>
                  <a:pt x="1619" y="984"/>
                </a:lnTo>
                <a:lnTo>
                  <a:pt x="1640" y="1006"/>
                </a:lnTo>
                <a:lnTo>
                  <a:pt x="1662" y="1028"/>
                </a:lnTo>
                <a:lnTo>
                  <a:pt x="1684" y="1049"/>
                </a:lnTo>
                <a:lnTo>
                  <a:pt x="1706" y="1070"/>
                </a:lnTo>
                <a:lnTo>
                  <a:pt x="1728" y="1091"/>
                </a:lnTo>
                <a:lnTo>
                  <a:pt x="1751" y="1110"/>
                </a:lnTo>
                <a:lnTo>
                  <a:pt x="1775" y="1130"/>
                </a:lnTo>
                <a:lnTo>
                  <a:pt x="1798" y="1148"/>
                </a:lnTo>
                <a:lnTo>
                  <a:pt x="1811" y="1158"/>
                </a:lnTo>
                <a:lnTo>
                  <a:pt x="1823" y="1167"/>
                </a:lnTo>
                <a:lnTo>
                  <a:pt x="1849" y="1185"/>
                </a:lnTo>
                <a:lnTo>
                  <a:pt x="1875" y="1202"/>
                </a:lnTo>
                <a:lnTo>
                  <a:pt x="1889" y="1210"/>
                </a:lnTo>
                <a:lnTo>
                  <a:pt x="1902" y="1218"/>
                </a:lnTo>
                <a:lnTo>
                  <a:pt x="1929" y="1233"/>
                </a:lnTo>
                <a:lnTo>
                  <a:pt x="1943" y="1240"/>
                </a:lnTo>
                <a:lnTo>
                  <a:pt x="1957" y="1247"/>
                </a:lnTo>
                <a:lnTo>
                  <a:pt x="1986" y="1260"/>
                </a:lnTo>
                <a:lnTo>
                  <a:pt x="2000" y="1266"/>
                </a:lnTo>
                <a:lnTo>
                  <a:pt x="2015" y="1272"/>
                </a:lnTo>
                <a:lnTo>
                  <a:pt x="2045" y="1283"/>
                </a:lnTo>
                <a:lnTo>
                  <a:pt x="2076" y="1292"/>
                </a:lnTo>
                <a:lnTo>
                  <a:pt x="2091" y="1297"/>
                </a:lnTo>
                <a:lnTo>
                  <a:pt x="2107" y="1300"/>
                </a:lnTo>
                <a:lnTo>
                  <a:pt x="2123" y="1304"/>
                </a:lnTo>
                <a:lnTo>
                  <a:pt x="2139" y="1307"/>
                </a:lnTo>
                <a:lnTo>
                  <a:pt x="2155" y="1310"/>
                </a:lnTo>
                <a:lnTo>
                  <a:pt x="2172" y="1313"/>
                </a:lnTo>
                <a:lnTo>
                  <a:pt x="2205" y="1316"/>
                </a:lnTo>
                <a:lnTo>
                  <a:pt x="2240" y="1319"/>
                </a:lnTo>
                <a:lnTo>
                  <a:pt x="2276" y="1320"/>
                </a:lnTo>
                <a:lnTo>
                  <a:pt x="2292" y="1319"/>
                </a:lnTo>
                <a:lnTo>
                  <a:pt x="2307" y="1319"/>
                </a:lnTo>
                <a:lnTo>
                  <a:pt x="2338" y="1317"/>
                </a:lnTo>
                <a:lnTo>
                  <a:pt x="2368" y="1313"/>
                </a:lnTo>
                <a:lnTo>
                  <a:pt x="2382" y="1311"/>
                </a:lnTo>
                <a:lnTo>
                  <a:pt x="2397" y="1308"/>
                </a:lnTo>
                <a:lnTo>
                  <a:pt x="2426" y="1301"/>
                </a:lnTo>
                <a:lnTo>
                  <a:pt x="2440" y="1297"/>
                </a:lnTo>
                <a:lnTo>
                  <a:pt x="2454" y="1293"/>
                </a:lnTo>
                <a:lnTo>
                  <a:pt x="2468" y="1289"/>
                </a:lnTo>
                <a:lnTo>
                  <a:pt x="2482" y="1284"/>
                </a:lnTo>
                <a:lnTo>
                  <a:pt x="2496" y="1279"/>
                </a:lnTo>
                <a:lnTo>
                  <a:pt x="2509" y="1274"/>
                </a:lnTo>
                <a:lnTo>
                  <a:pt x="2522" y="1268"/>
                </a:lnTo>
                <a:lnTo>
                  <a:pt x="2536" y="1262"/>
                </a:lnTo>
                <a:lnTo>
                  <a:pt x="2549" y="1256"/>
                </a:lnTo>
                <a:lnTo>
                  <a:pt x="2561" y="1249"/>
                </a:lnTo>
                <a:lnTo>
                  <a:pt x="2586" y="1235"/>
                </a:lnTo>
                <a:lnTo>
                  <a:pt x="2599" y="1228"/>
                </a:lnTo>
                <a:lnTo>
                  <a:pt x="2611" y="1220"/>
                </a:lnTo>
                <a:lnTo>
                  <a:pt x="2622" y="1212"/>
                </a:lnTo>
                <a:lnTo>
                  <a:pt x="2634" y="1204"/>
                </a:lnTo>
                <a:lnTo>
                  <a:pt x="2645" y="1195"/>
                </a:lnTo>
                <a:lnTo>
                  <a:pt x="2656" y="1186"/>
                </a:lnTo>
                <a:lnTo>
                  <a:pt x="2678" y="1168"/>
                </a:lnTo>
                <a:lnTo>
                  <a:pt x="2699" y="1149"/>
                </a:lnTo>
                <a:lnTo>
                  <a:pt x="2709" y="1139"/>
                </a:lnTo>
                <a:lnTo>
                  <a:pt x="2718" y="1128"/>
                </a:lnTo>
                <a:lnTo>
                  <a:pt x="2728" y="1118"/>
                </a:lnTo>
                <a:lnTo>
                  <a:pt x="2737" y="1107"/>
                </a:lnTo>
                <a:lnTo>
                  <a:pt x="2755" y="1085"/>
                </a:lnTo>
                <a:lnTo>
                  <a:pt x="2763" y="1074"/>
                </a:lnTo>
                <a:lnTo>
                  <a:pt x="2771" y="1063"/>
                </a:lnTo>
                <a:lnTo>
                  <a:pt x="2787" y="1039"/>
                </a:lnTo>
                <a:lnTo>
                  <a:pt x="2794" y="1027"/>
                </a:lnTo>
                <a:lnTo>
                  <a:pt x="2801" y="1015"/>
                </a:lnTo>
                <a:lnTo>
                  <a:pt x="2808" y="1002"/>
                </a:lnTo>
                <a:lnTo>
                  <a:pt x="2814" y="990"/>
                </a:lnTo>
                <a:lnTo>
                  <a:pt x="2820" y="977"/>
                </a:lnTo>
                <a:lnTo>
                  <a:pt x="2826" y="964"/>
                </a:lnTo>
                <a:lnTo>
                  <a:pt x="2837" y="937"/>
                </a:lnTo>
                <a:lnTo>
                  <a:pt x="2842" y="924"/>
                </a:lnTo>
                <a:lnTo>
                  <a:pt x="2846" y="910"/>
                </a:lnTo>
                <a:lnTo>
                  <a:pt x="2850" y="897"/>
                </a:lnTo>
                <a:lnTo>
                  <a:pt x="2854" y="883"/>
                </a:lnTo>
                <a:lnTo>
                  <a:pt x="2858" y="869"/>
                </a:lnTo>
                <a:lnTo>
                  <a:pt x="2861" y="855"/>
                </a:lnTo>
                <a:lnTo>
                  <a:pt x="2866" y="826"/>
                </a:lnTo>
                <a:lnTo>
                  <a:pt x="2868" y="812"/>
                </a:lnTo>
                <a:lnTo>
                  <a:pt x="2870" y="797"/>
                </a:lnTo>
                <a:lnTo>
                  <a:pt x="2871" y="783"/>
                </a:lnTo>
                <a:lnTo>
                  <a:pt x="2872" y="768"/>
                </a:lnTo>
                <a:lnTo>
                  <a:pt x="2873" y="753"/>
                </a:lnTo>
                <a:lnTo>
                  <a:pt x="2873" y="738"/>
                </a:lnTo>
                <a:lnTo>
                  <a:pt x="2873" y="722"/>
                </a:lnTo>
                <a:lnTo>
                  <a:pt x="2872" y="707"/>
                </a:lnTo>
                <a:lnTo>
                  <a:pt x="2870" y="678"/>
                </a:lnTo>
                <a:lnTo>
                  <a:pt x="2868" y="663"/>
                </a:lnTo>
                <a:lnTo>
                  <a:pt x="2866" y="649"/>
                </a:lnTo>
                <a:lnTo>
                  <a:pt x="2861" y="620"/>
                </a:lnTo>
                <a:lnTo>
                  <a:pt x="2858" y="606"/>
                </a:lnTo>
                <a:lnTo>
                  <a:pt x="2854" y="592"/>
                </a:lnTo>
                <a:lnTo>
                  <a:pt x="2850" y="579"/>
                </a:lnTo>
                <a:lnTo>
                  <a:pt x="2846" y="565"/>
                </a:lnTo>
                <a:lnTo>
                  <a:pt x="2837" y="538"/>
                </a:lnTo>
                <a:lnTo>
                  <a:pt x="2832" y="525"/>
                </a:lnTo>
                <a:lnTo>
                  <a:pt x="2826" y="511"/>
                </a:lnTo>
                <a:lnTo>
                  <a:pt x="2820" y="499"/>
                </a:lnTo>
                <a:lnTo>
                  <a:pt x="2814" y="486"/>
                </a:lnTo>
                <a:lnTo>
                  <a:pt x="2801" y="461"/>
                </a:lnTo>
                <a:lnTo>
                  <a:pt x="2794" y="448"/>
                </a:lnTo>
                <a:lnTo>
                  <a:pt x="2787" y="436"/>
                </a:lnTo>
                <a:lnTo>
                  <a:pt x="2779" y="424"/>
                </a:lnTo>
                <a:lnTo>
                  <a:pt x="2771" y="413"/>
                </a:lnTo>
                <a:lnTo>
                  <a:pt x="2763" y="401"/>
                </a:lnTo>
                <a:lnTo>
                  <a:pt x="2755" y="390"/>
                </a:lnTo>
                <a:lnTo>
                  <a:pt x="2746" y="379"/>
                </a:lnTo>
                <a:lnTo>
                  <a:pt x="2737" y="368"/>
                </a:lnTo>
                <a:lnTo>
                  <a:pt x="2728" y="357"/>
                </a:lnTo>
                <a:lnTo>
                  <a:pt x="2718" y="347"/>
                </a:lnTo>
                <a:lnTo>
                  <a:pt x="2709" y="337"/>
                </a:lnTo>
                <a:lnTo>
                  <a:pt x="2699" y="327"/>
                </a:lnTo>
                <a:lnTo>
                  <a:pt x="2678" y="307"/>
                </a:lnTo>
                <a:lnTo>
                  <a:pt x="2667" y="298"/>
                </a:lnTo>
                <a:lnTo>
                  <a:pt x="2656" y="289"/>
                </a:lnTo>
                <a:lnTo>
                  <a:pt x="2645" y="280"/>
                </a:lnTo>
                <a:lnTo>
                  <a:pt x="2634" y="272"/>
                </a:lnTo>
                <a:lnTo>
                  <a:pt x="2611" y="255"/>
                </a:lnTo>
                <a:lnTo>
                  <a:pt x="2586" y="240"/>
                </a:lnTo>
                <a:lnTo>
                  <a:pt x="2561" y="226"/>
                </a:lnTo>
                <a:lnTo>
                  <a:pt x="2536" y="213"/>
                </a:lnTo>
                <a:lnTo>
                  <a:pt x="2509" y="202"/>
                </a:lnTo>
                <a:lnTo>
                  <a:pt x="2496" y="196"/>
                </a:lnTo>
                <a:lnTo>
                  <a:pt x="2482" y="191"/>
                </a:lnTo>
                <a:lnTo>
                  <a:pt x="2454" y="182"/>
                </a:lnTo>
                <a:lnTo>
                  <a:pt x="2426" y="174"/>
                </a:lnTo>
                <a:lnTo>
                  <a:pt x="2411" y="171"/>
                </a:lnTo>
                <a:lnTo>
                  <a:pt x="2397" y="167"/>
                </a:lnTo>
                <a:lnTo>
                  <a:pt x="2382" y="165"/>
                </a:lnTo>
                <a:lnTo>
                  <a:pt x="2367" y="162"/>
                </a:lnTo>
                <a:lnTo>
                  <a:pt x="2338" y="159"/>
                </a:lnTo>
                <a:lnTo>
                  <a:pt x="2322" y="157"/>
                </a:lnTo>
                <a:lnTo>
                  <a:pt x="2307" y="156"/>
                </a:lnTo>
                <a:lnTo>
                  <a:pt x="2276" y="156"/>
                </a:lnTo>
                <a:lnTo>
                  <a:pt x="2249" y="156"/>
                </a:lnTo>
                <a:lnTo>
                  <a:pt x="2223" y="157"/>
                </a:lnTo>
                <a:lnTo>
                  <a:pt x="2211" y="158"/>
                </a:lnTo>
                <a:lnTo>
                  <a:pt x="2198" y="159"/>
                </a:lnTo>
                <a:lnTo>
                  <a:pt x="2173" y="162"/>
                </a:lnTo>
                <a:lnTo>
                  <a:pt x="2161" y="164"/>
                </a:lnTo>
                <a:lnTo>
                  <a:pt x="2149" y="166"/>
                </a:lnTo>
                <a:lnTo>
                  <a:pt x="2125" y="171"/>
                </a:lnTo>
                <a:lnTo>
                  <a:pt x="2101" y="176"/>
                </a:lnTo>
                <a:lnTo>
                  <a:pt x="2078" y="182"/>
                </a:lnTo>
                <a:lnTo>
                  <a:pt x="2056" y="189"/>
                </a:lnTo>
                <a:lnTo>
                  <a:pt x="2044" y="193"/>
                </a:lnTo>
                <a:lnTo>
                  <a:pt x="2033" y="196"/>
                </a:lnTo>
                <a:lnTo>
                  <a:pt x="2011" y="204"/>
                </a:lnTo>
                <a:lnTo>
                  <a:pt x="1990" y="213"/>
                </a:lnTo>
                <a:lnTo>
                  <a:pt x="1969" y="223"/>
                </a:lnTo>
                <a:lnTo>
                  <a:pt x="1948" y="233"/>
                </a:lnTo>
                <a:lnTo>
                  <a:pt x="1927" y="243"/>
                </a:lnTo>
                <a:lnTo>
                  <a:pt x="1907" y="254"/>
                </a:lnTo>
                <a:lnTo>
                  <a:pt x="1887" y="266"/>
                </a:lnTo>
                <a:lnTo>
                  <a:pt x="1868" y="278"/>
                </a:lnTo>
                <a:lnTo>
                  <a:pt x="1848" y="291"/>
                </a:lnTo>
                <a:lnTo>
                  <a:pt x="1829" y="304"/>
                </a:lnTo>
                <a:lnTo>
                  <a:pt x="1810" y="318"/>
                </a:lnTo>
                <a:lnTo>
                  <a:pt x="1792" y="332"/>
                </a:lnTo>
                <a:lnTo>
                  <a:pt x="1774" y="346"/>
                </a:lnTo>
                <a:lnTo>
                  <a:pt x="1756" y="361"/>
                </a:lnTo>
                <a:lnTo>
                  <a:pt x="1738" y="376"/>
                </a:lnTo>
                <a:lnTo>
                  <a:pt x="1720" y="392"/>
                </a:lnTo>
                <a:lnTo>
                  <a:pt x="1703" y="408"/>
                </a:lnTo>
                <a:lnTo>
                  <a:pt x="1686" y="424"/>
                </a:lnTo>
                <a:lnTo>
                  <a:pt x="1669" y="441"/>
                </a:lnTo>
                <a:lnTo>
                  <a:pt x="1652" y="457"/>
                </a:lnTo>
                <a:lnTo>
                  <a:pt x="1619" y="491"/>
                </a:lnTo>
                <a:lnTo>
                  <a:pt x="1682" y="564"/>
                </a:lnTo>
                <a:lnTo>
                  <a:pt x="1730" y="621"/>
                </a:lnTo>
                <a:close/>
                <a:moveTo>
                  <a:pt x="1514" y="868"/>
                </a:moveTo>
                <a:lnTo>
                  <a:pt x="1626" y="738"/>
                </a:lnTo>
                <a:lnTo>
                  <a:pt x="1564" y="665"/>
                </a:lnTo>
                <a:lnTo>
                  <a:pt x="1514" y="607"/>
                </a:lnTo>
                <a:lnTo>
                  <a:pt x="1403" y="738"/>
                </a:lnTo>
                <a:lnTo>
                  <a:pt x="1453" y="797"/>
                </a:lnTo>
                <a:lnTo>
                  <a:pt x="1458" y="803"/>
                </a:lnTo>
                <a:lnTo>
                  <a:pt x="1464" y="810"/>
                </a:lnTo>
                <a:lnTo>
                  <a:pt x="1471" y="817"/>
                </a:lnTo>
                <a:lnTo>
                  <a:pt x="1499" y="851"/>
                </a:lnTo>
                <a:lnTo>
                  <a:pt x="1514" y="868"/>
                </a:lnTo>
                <a:close/>
                <a:moveTo>
                  <a:pt x="752" y="1320"/>
                </a:moveTo>
                <a:lnTo>
                  <a:pt x="779" y="1319"/>
                </a:lnTo>
                <a:lnTo>
                  <a:pt x="805" y="1318"/>
                </a:lnTo>
                <a:lnTo>
                  <a:pt x="818" y="1317"/>
                </a:lnTo>
                <a:lnTo>
                  <a:pt x="830" y="1316"/>
                </a:lnTo>
                <a:lnTo>
                  <a:pt x="855" y="1313"/>
                </a:lnTo>
                <a:lnTo>
                  <a:pt x="879" y="1309"/>
                </a:lnTo>
                <a:lnTo>
                  <a:pt x="903" y="1304"/>
                </a:lnTo>
                <a:lnTo>
                  <a:pt x="927" y="1299"/>
                </a:lnTo>
                <a:lnTo>
                  <a:pt x="950" y="1293"/>
                </a:lnTo>
                <a:lnTo>
                  <a:pt x="973" y="1286"/>
                </a:lnTo>
                <a:lnTo>
                  <a:pt x="984" y="1283"/>
                </a:lnTo>
                <a:lnTo>
                  <a:pt x="995" y="1279"/>
                </a:lnTo>
                <a:lnTo>
                  <a:pt x="1017" y="1271"/>
                </a:lnTo>
                <a:lnTo>
                  <a:pt x="1039" y="1262"/>
                </a:lnTo>
                <a:lnTo>
                  <a:pt x="1060" y="1253"/>
                </a:lnTo>
                <a:lnTo>
                  <a:pt x="1081" y="1243"/>
                </a:lnTo>
                <a:lnTo>
                  <a:pt x="1101" y="1232"/>
                </a:lnTo>
                <a:lnTo>
                  <a:pt x="1121" y="1221"/>
                </a:lnTo>
                <a:lnTo>
                  <a:pt x="1141" y="1209"/>
                </a:lnTo>
                <a:lnTo>
                  <a:pt x="1161" y="1197"/>
                </a:lnTo>
                <a:lnTo>
                  <a:pt x="1180" y="1184"/>
                </a:lnTo>
                <a:lnTo>
                  <a:pt x="1199" y="1171"/>
                </a:lnTo>
                <a:lnTo>
                  <a:pt x="1218" y="1157"/>
                </a:lnTo>
                <a:lnTo>
                  <a:pt x="1236" y="1143"/>
                </a:lnTo>
                <a:lnTo>
                  <a:pt x="1255" y="1129"/>
                </a:lnTo>
                <a:lnTo>
                  <a:pt x="1273" y="1114"/>
                </a:lnTo>
                <a:lnTo>
                  <a:pt x="1291" y="1099"/>
                </a:lnTo>
                <a:lnTo>
                  <a:pt x="1308" y="1083"/>
                </a:lnTo>
                <a:lnTo>
                  <a:pt x="1325" y="1067"/>
                </a:lnTo>
                <a:lnTo>
                  <a:pt x="1343" y="1051"/>
                </a:lnTo>
                <a:lnTo>
                  <a:pt x="1360" y="1035"/>
                </a:lnTo>
                <a:lnTo>
                  <a:pt x="1376" y="1018"/>
                </a:lnTo>
                <a:lnTo>
                  <a:pt x="1410" y="984"/>
                </a:lnTo>
                <a:lnTo>
                  <a:pt x="1353" y="919"/>
                </a:lnTo>
                <a:lnTo>
                  <a:pt x="1298" y="854"/>
                </a:lnTo>
                <a:lnTo>
                  <a:pt x="1269" y="885"/>
                </a:lnTo>
                <a:lnTo>
                  <a:pt x="1240" y="914"/>
                </a:lnTo>
                <a:lnTo>
                  <a:pt x="1210" y="943"/>
                </a:lnTo>
                <a:lnTo>
                  <a:pt x="1194" y="956"/>
                </a:lnTo>
                <a:lnTo>
                  <a:pt x="1179" y="970"/>
                </a:lnTo>
                <a:lnTo>
                  <a:pt x="1164" y="983"/>
                </a:lnTo>
                <a:lnTo>
                  <a:pt x="1148" y="996"/>
                </a:lnTo>
                <a:lnTo>
                  <a:pt x="1117" y="1020"/>
                </a:lnTo>
                <a:lnTo>
                  <a:pt x="1101" y="1031"/>
                </a:lnTo>
                <a:lnTo>
                  <a:pt x="1084" y="1042"/>
                </a:lnTo>
                <a:lnTo>
                  <a:pt x="1068" y="1053"/>
                </a:lnTo>
                <a:lnTo>
                  <a:pt x="1051" y="1063"/>
                </a:lnTo>
                <a:lnTo>
                  <a:pt x="1035" y="1073"/>
                </a:lnTo>
                <a:lnTo>
                  <a:pt x="1018" y="1082"/>
                </a:lnTo>
                <a:lnTo>
                  <a:pt x="1000" y="1090"/>
                </a:lnTo>
                <a:lnTo>
                  <a:pt x="983" y="1099"/>
                </a:lnTo>
                <a:lnTo>
                  <a:pt x="965" y="1106"/>
                </a:lnTo>
                <a:lnTo>
                  <a:pt x="947" y="1113"/>
                </a:lnTo>
                <a:lnTo>
                  <a:pt x="929" y="1119"/>
                </a:lnTo>
                <a:lnTo>
                  <a:pt x="911" y="1125"/>
                </a:lnTo>
                <a:lnTo>
                  <a:pt x="892" y="1130"/>
                </a:lnTo>
                <a:lnTo>
                  <a:pt x="883" y="1133"/>
                </a:lnTo>
                <a:lnTo>
                  <a:pt x="873" y="1135"/>
                </a:lnTo>
                <a:lnTo>
                  <a:pt x="854" y="1139"/>
                </a:lnTo>
                <a:lnTo>
                  <a:pt x="834" y="1142"/>
                </a:lnTo>
                <a:lnTo>
                  <a:pt x="815" y="1145"/>
                </a:lnTo>
                <a:lnTo>
                  <a:pt x="794" y="1147"/>
                </a:lnTo>
                <a:lnTo>
                  <a:pt x="774" y="1148"/>
                </a:lnTo>
                <a:lnTo>
                  <a:pt x="752" y="1148"/>
                </a:lnTo>
                <a:lnTo>
                  <a:pt x="731" y="1147"/>
                </a:lnTo>
                <a:lnTo>
                  <a:pt x="710" y="1146"/>
                </a:lnTo>
                <a:lnTo>
                  <a:pt x="689" y="1143"/>
                </a:lnTo>
                <a:lnTo>
                  <a:pt x="669" y="1140"/>
                </a:lnTo>
                <a:lnTo>
                  <a:pt x="658" y="1138"/>
                </a:lnTo>
                <a:lnTo>
                  <a:pt x="648" y="1135"/>
                </a:lnTo>
                <a:lnTo>
                  <a:pt x="629" y="1130"/>
                </a:lnTo>
                <a:lnTo>
                  <a:pt x="619" y="1127"/>
                </a:lnTo>
                <a:lnTo>
                  <a:pt x="609" y="1123"/>
                </a:lnTo>
                <a:lnTo>
                  <a:pt x="590" y="1116"/>
                </a:lnTo>
                <a:lnTo>
                  <a:pt x="581" y="1112"/>
                </a:lnTo>
                <a:lnTo>
                  <a:pt x="572" y="1108"/>
                </a:lnTo>
                <a:lnTo>
                  <a:pt x="554" y="1099"/>
                </a:lnTo>
                <a:lnTo>
                  <a:pt x="536" y="1089"/>
                </a:lnTo>
                <a:lnTo>
                  <a:pt x="519" y="1078"/>
                </a:lnTo>
                <a:lnTo>
                  <a:pt x="503" y="1067"/>
                </a:lnTo>
                <a:lnTo>
                  <a:pt x="487" y="1055"/>
                </a:lnTo>
                <a:lnTo>
                  <a:pt x="472" y="1042"/>
                </a:lnTo>
                <a:lnTo>
                  <a:pt x="458" y="1029"/>
                </a:lnTo>
                <a:lnTo>
                  <a:pt x="451" y="1022"/>
                </a:lnTo>
                <a:lnTo>
                  <a:pt x="444" y="1014"/>
                </a:lnTo>
                <a:lnTo>
                  <a:pt x="431" y="1000"/>
                </a:lnTo>
                <a:lnTo>
                  <a:pt x="418" y="984"/>
                </a:lnTo>
                <a:lnTo>
                  <a:pt x="406" y="968"/>
                </a:lnTo>
                <a:lnTo>
                  <a:pt x="396" y="951"/>
                </a:lnTo>
                <a:lnTo>
                  <a:pt x="385" y="934"/>
                </a:lnTo>
                <a:lnTo>
                  <a:pt x="376" y="917"/>
                </a:lnTo>
                <a:lnTo>
                  <a:pt x="368" y="898"/>
                </a:lnTo>
                <a:lnTo>
                  <a:pt x="364" y="889"/>
                </a:lnTo>
                <a:lnTo>
                  <a:pt x="360" y="880"/>
                </a:lnTo>
                <a:lnTo>
                  <a:pt x="354" y="861"/>
                </a:lnTo>
                <a:lnTo>
                  <a:pt x="348" y="841"/>
                </a:lnTo>
                <a:lnTo>
                  <a:pt x="343" y="821"/>
                </a:lnTo>
                <a:lnTo>
                  <a:pt x="340" y="801"/>
                </a:lnTo>
                <a:lnTo>
                  <a:pt x="337" y="780"/>
                </a:lnTo>
                <a:lnTo>
                  <a:pt x="335" y="759"/>
                </a:lnTo>
                <a:lnTo>
                  <a:pt x="335" y="738"/>
                </a:lnTo>
                <a:lnTo>
                  <a:pt x="335" y="716"/>
                </a:lnTo>
                <a:lnTo>
                  <a:pt x="336" y="705"/>
                </a:lnTo>
                <a:lnTo>
                  <a:pt x="337" y="695"/>
                </a:lnTo>
                <a:lnTo>
                  <a:pt x="338" y="685"/>
                </a:lnTo>
                <a:lnTo>
                  <a:pt x="340" y="674"/>
                </a:lnTo>
                <a:lnTo>
                  <a:pt x="343" y="654"/>
                </a:lnTo>
                <a:lnTo>
                  <a:pt x="348" y="634"/>
                </a:lnTo>
                <a:lnTo>
                  <a:pt x="351" y="624"/>
                </a:lnTo>
                <a:lnTo>
                  <a:pt x="354" y="615"/>
                </a:lnTo>
                <a:lnTo>
                  <a:pt x="360" y="596"/>
                </a:lnTo>
                <a:lnTo>
                  <a:pt x="368" y="577"/>
                </a:lnTo>
                <a:lnTo>
                  <a:pt x="376" y="559"/>
                </a:lnTo>
                <a:lnTo>
                  <a:pt x="385" y="541"/>
                </a:lnTo>
                <a:lnTo>
                  <a:pt x="396" y="524"/>
                </a:lnTo>
                <a:lnTo>
                  <a:pt x="406" y="507"/>
                </a:lnTo>
                <a:lnTo>
                  <a:pt x="418" y="491"/>
                </a:lnTo>
                <a:lnTo>
                  <a:pt x="431" y="476"/>
                </a:lnTo>
                <a:lnTo>
                  <a:pt x="444" y="461"/>
                </a:lnTo>
                <a:lnTo>
                  <a:pt x="458" y="447"/>
                </a:lnTo>
                <a:lnTo>
                  <a:pt x="465" y="440"/>
                </a:lnTo>
                <a:lnTo>
                  <a:pt x="472" y="433"/>
                </a:lnTo>
                <a:lnTo>
                  <a:pt x="480" y="427"/>
                </a:lnTo>
                <a:lnTo>
                  <a:pt x="487" y="420"/>
                </a:lnTo>
                <a:lnTo>
                  <a:pt x="503" y="408"/>
                </a:lnTo>
                <a:lnTo>
                  <a:pt x="511" y="402"/>
                </a:lnTo>
                <a:lnTo>
                  <a:pt x="519" y="397"/>
                </a:lnTo>
                <a:lnTo>
                  <a:pt x="528" y="391"/>
                </a:lnTo>
                <a:lnTo>
                  <a:pt x="536" y="386"/>
                </a:lnTo>
                <a:lnTo>
                  <a:pt x="545" y="381"/>
                </a:lnTo>
                <a:lnTo>
                  <a:pt x="554" y="376"/>
                </a:lnTo>
                <a:lnTo>
                  <a:pt x="572" y="367"/>
                </a:lnTo>
                <a:lnTo>
                  <a:pt x="590" y="359"/>
                </a:lnTo>
                <a:lnTo>
                  <a:pt x="609" y="352"/>
                </a:lnTo>
                <a:lnTo>
                  <a:pt x="629" y="346"/>
                </a:lnTo>
                <a:lnTo>
                  <a:pt x="648" y="340"/>
                </a:lnTo>
                <a:lnTo>
                  <a:pt x="668" y="336"/>
                </a:lnTo>
                <a:lnTo>
                  <a:pt x="689" y="332"/>
                </a:lnTo>
                <a:lnTo>
                  <a:pt x="699" y="331"/>
                </a:lnTo>
                <a:lnTo>
                  <a:pt x="710" y="329"/>
                </a:lnTo>
                <a:lnTo>
                  <a:pt x="731" y="328"/>
                </a:lnTo>
                <a:lnTo>
                  <a:pt x="752" y="327"/>
                </a:lnTo>
                <a:lnTo>
                  <a:pt x="772" y="328"/>
                </a:lnTo>
                <a:lnTo>
                  <a:pt x="790" y="329"/>
                </a:lnTo>
                <a:lnTo>
                  <a:pt x="808" y="330"/>
                </a:lnTo>
                <a:lnTo>
                  <a:pt x="826" y="333"/>
                </a:lnTo>
                <a:lnTo>
                  <a:pt x="844" y="335"/>
                </a:lnTo>
                <a:lnTo>
                  <a:pt x="861" y="339"/>
                </a:lnTo>
                <a:lnTo>
                  <a:pt x="879" y="342"/>
                </a:lnTo>
                <a:lnTo>
                  <a:pt x="896" y="347"/>
                </a:lnTo>
                <a:lnTo>
                  <a:pt x="913" y="352"/>
                </a:lnTo>
                <a:lnTo>
                  <a:pt x="929" y="357"/>
                </a:lnTo>
                <a:lnTo>
                  <a:pt x="946" y="363"/>
                </a:lnTo>
                <a:lnTo>
                  <a:pt x="962" y="369"/>
                </a:lnTo>
                <a:lnTo>
                  <a:pt x="978" y="376"/>
                </a:lnTo>
                <a:lnTo>
                  <a:pt x="993" y="383"/>
                </a:lnTo>
                <a:lnTo>
                  <a:pt x="1009" y="391"/>
                </a:lnTo>
                <a:lnTo>
                  <a:pt x="1024" y="399"/>
                </a:lnTo>
                <a:lnTo>
                  <a:pt x="1040" y="407"/>
                </a:lnTo>
                <a:lnTo>
                  <a:pt x="1055" y="416"/>
                </a:lnTo>
                <a:lnTo>
                  <a:pt x="1084" y="434"/>
                </a:lnTo>
                <a:lnTo>
                  <a:pt x="1099" y="444"/>
                </a:lnTo>
                <a:lnTo>
                  <a:pt x="1113" y="454"/>
                </a:lnTo>
                <a:lnTo>
                  <a:pt x="1127" y="465"/>
                </a:lnTo>
                <a:lnTo>
                  <a:pt x="1141" y="475"/>
                </a:lnTo>
                <a:lnTo>
                  <a:pt x="1155" y="486"/>
                </a:lnTo>
                <a:lnTo>
                  <a:pt x="1169" y="497"/>
                </a:lnTo>
                <a:lnTo>
                  <a:pt x="1196" y="521"/>
                </a:lnTo>
                <a:lnTo>
                  <a:pt x="1209" y="533"/>
                </a:lnTo>
                <a:lnTo>
                  <a:pt x="1222" y="545"/>
                </a:lnTo>
                <a:lnTo>
                  <a:pt x="1248" y="569"/>
                </a:lnTo>
                <a:lnTo>
                  <a:pt x="1274" y="595"/>
                </a:lnTo>
                <a:lnTo>
                  <a:pt x="1298" y="620"/>
                </a:lnTo>
                <a:lnTo>
                  <a:pt x="1353" y="556"/>
                </a:lnTo>
                <a:lnTo>
                  <a:pt x="1410" y="491"/>
                </a:lnTo>
                <a:lnTo>
                  <a:pt x="1376" y="457"/>
                </a:lnTo>
                <a:lnTo>
                  <a:pt x="1343" y="424"/>
                </a:lnTo>
                <a:lnTo>
                  <a:pt x="1308" y="392"/>
                </a:lnTo>
                <a:lnTo>
                  <a:pt x="1273" y="361"/>
                </a:lnTo>
                <a:lnTo>
                  <a:pt x="1255" y="346"/>
                </a:lnTo>
                <a:lnTo>
                  <a:pt x="1236" y="332"/>
                </a:lnTo>
                <a:lnTo>
                  <a:pt x="1218" y="318"/>
                </a:lnTo>
                <a:lnTo>
                  <a:pt x="1199" y="304"/>
                </a:lnTo>
                <a:lnTo>
                  <a:pt x="1180" y="291"/>
                </a:lnTo>
                <a:lnTo>
                  <a:pt x="1161" y="278"/>
                </a:lnTo>
                <a:lnTo>
                  <a:pt x="1141" y="266"/>
                </a:lnTo>
                <a:lnTo>
                  <a:pt x="1121" y="254"/>
                </a:lnTo>
                <a:lnTo>
                  <a:pt x="1101" y="243"/>
                </a:lnTo>
                <a:lnTo>
                  <a:pt x="1081" y="233"/>
                </a:lnTo>
                <a:lnTo>
                  <a:pt x="1060" y="223"/>
                </a:lnTo>
                <a:lnTo>
                  <a:pt x="1039" y="213"/>
                </a:lnTo>
                <a:lnTo>
                  <a:pt x="1017" y="204"/>
                </a:lnTo>
                <a:lnTo>
                  <a:pt x="995" y="196"/>
                </a:lnTo>
                <a:lnTo>
                  <a:pt x="973" y="189"/>
                </a:lnTo>
                <a:lnTo>
                  <a:pt x="950" y="182"/>
                </a:lnTo>
                <a:lnTo>
                  <a:pt x="927" y="176"/>
                </a:lnTo>
                <a:lnTo>
                  <a:pt x="915" y="173"/>
                </a:lnTo>
                <a:lnTo>
                  <a:pt x="903" y="171"/>
                </a:lnTo>
                <a:lnTo>
                  <a:pt x="879" y="166"/>
                </a:lnTo>
                <a:lnTo>
                  <a:pt x="855" y="162"/>
                </a:lnTo>
                <a:lnTo>
                  <a:pt x="830" y="159"/>
                </a:lnTo>
                <a:lnTo>
                  <a:pt x="805" y="157"/>
                </a:lnTo>
                <a:lnTo>
                  <a:pt x="779" y="156"/>
                </a:lnTo>
                <a:lnTo>
                  <a:pt x="752" y="156"/>
                </a:lnTo>
                <a:lnTo>
                  <a:pt x="737" y="156"/>
                </a:lnTo>
                <a:lnTo>
                  <a:pt x="721" y="156"/>
                </a:lnTo>
                <a:lnTo>
                  <a:pt x="691" y="159"/>
                </a:lnTo>
                <a:lnTo>
                  <a:pt x="661" y="162"/>
                </a:lnTo>
                <a:lnTo>
                  <a:pt x="646" y="165"/>
                </a:lnTo>
                <a:lnTo>
                  <a:pt x="631" y="167"/>
                </a:lnTo>
                <a:lnTo>
                  <a:pt x="603" y="174"/>
                </a:lnTo>
                <a:lnTo>
                  <a:pt x="588" y="178"/>
                </a:lnTo>
                <a:lnTo>
                  <a:pt x="574" y="182"/>
                </a:lnTo>
                <a:lnTo>
                  <a:pt x="560" y="186"/>
                </a:lnTo>
                <a:lnTo>
                  <a:pt x="546" y="191"/>
                </a:lnTo>
                <a:lnTo>
                  <a:pt x="533" y="196"/>
                </a:lnTo>
                <a:lnTo>
                  <a:pt x="519" y="202"/>
                </a:lnTo>
                <a:lnTo>
                  <a:pt x="506" y="207"/>
                </a:lnTo>
                <a:lnTo>
                  <a:pt x="493" y="213"/>
                </a:lnTo>
                <a:lnTo>
                  <a:pt x="480" y="220"/>
                </a:lnTo>
                <a:lnTo>
                  <a:pt x="467" y="226"/>
                </a:lnTo>
                <a:lnTo>
                  <a:pt x="442" y="240"/>
                </a:lnTo>
                <a:lnTo>
                  <a:pt x="430" y="248"/>
                </a:lnTo>
                <a:lnTo>
                  <a:pt x="418" y="255"/>
                </a:lnTo>
                <a:lnTo>
                  <a:pt x="406" y="263"/>
                </a:lnTo>
                <a:lnTo>
                  <a:pt x="395" y="272"/>
                </a:lnTo>
                <a:lnTo>
                  <a:pt x="383" y="280"/>
                </a:lnTo>
                <a:lnTo>
                  <a:pt x="372" y="289"/>
                </a:lnTo>
                <a:lnTo>
                  <a:pt x="350" y="307"/>
                </a:lnTo>
                <a:lnTo>
                  <a:pt x="330" y="327"/>
                </a:lnTo>
                <a:lnTo>
                  <a:pt x="320" y="337"/>
                </a:lnTo>
                <a:lnTo>
                  <a:pt x="310" y="347"/>
                </a:lnTo>
                <a:lnTo>
                  <a:pt x="301" y="357"/>
                </a:lnTo>
                <a:lnTo>
                  <a:pt x="291" y="368"/>
                </a:lnTo>
                <a:lnTo>
                  <a:pt x="274" y="390"/>
                </a:lnTo>
                <a:lnTo>
                  <a:pt x="265" y="401"/>
                </a:lnTo>
                <a:lnTo>
                  <a:pt x="257" y="413"/>
                </a:lnTo>
                <a:lnTo>
                  <a:pt x="242" y="436"/>
                </a:lnTo>
                <a:lnTo>
                  <a:pt x="234" y="448"/>
                </a:lnTo>
                <a:lnTo>
                  <a:pt x="227" y="461"/>
                </a:lnTo>
                <a:lnTo>
                  <a:pt x="221" y="473"/>
                </a:lnTo>
                <a:lnTo>
                  <a:pt x="214" y="486"/>
                </a:lnTo>
                <a:lnTo>
                  <a:pt x="208" y="499"/>
                </a:lnTo>
                <a:lnTo>
                  <a:pt x="202" y="511"/>
                </a:lnTo>
                <a:lnTo>
                  <a:pt x="192" y="538"/>
                </a:lnTo>
                <a:lnTo>
                  <a:pt x="187" y="551"/>
                </a:lnTo>
                <a:lnTo>
                  <a:pt x="182" y="565"/>
                </a:lnTo>
                <a:lnTo>
                  <a:pt x="178" y="579"/>
                </a:lnTo>
                <a:lnTo>
                  <a:pt x="174" y="592"/>
                </a:lnTo>
                <a:lnTo>
                  <a:pt x="171" y="606"/>
                </a:lnTo>
                <a:lnTo>
                  <a:pt x="168" y="620"/>
                </a:lnTo>
                <a:lnTo>
                  <a:pt x="162" y="649"/>
                </a:lnTo>
                <a:lnTo>
                  <a:pt x="160" y="663"/>
                </a:lnTo>
                <a:lnTo>
                  <a:pt x="159" y="678"/>
                </a:lnTo>
                <a:lnTo>
                  <a:pt x="157" y="693"/>
                </a:lnTo>
                <a:lnTo>
                  <a:pt x="156" y="707"/>
                </a:lnTo>
                <a:lnTo>
                  <a:pt x="156" y="722"/>
                </a:lnTo>
                <a:lnTo>
                  <a:pt x="156" y="738"/>
                </a:lnTo>
                <a:lnTo>
                  <a:pt x="156" y="753"/>
                </a:lnTo>
                <a:lnTo>
                  <a:pt x="156" y="768"/>
                </a:lnTo>
                <a:lnTo>
                  <a:pt x="159" y="797"/>
                </a:lnTo>
                <a:lnTo>
                  <a:pt x="160" y="812"/>
                </a:lnTo>
                <a:lnTo>
                  <a:pt x="162" y="826"/>
                </a:lnTo>
                <a:lnTo>
                  <a:pt x="168" y="855"/>
                </a:lnTo>
                <a:lnTo>
                  <a:pt x="171" y="869"/>
                </a:lnTo>
                <a:lnTo>
                  <a:pt x="174" y="883"/>
                </a:lnTo>
                <a:lnTo>
                  <a:pt x="178" y="897"/>
                </a:lnTo>
                <a:lnTo>
                  <a:pt x="182" y="910"/>
                </a:lnTo>
                <a:lnTo>
                  <a:pt x="192" y="937"/>
                </a:lnTo>
                <a:lnTo>
                  <a:pt x="197" y="951"/>
                </a:lnTo>
                <a:lnTo>
                  <a:pt x="202" y="964"/>
                </a:lnTo>
                <a:lnTo>
                  <a:pt x="208" y="977"/>
                </a:lnTo>
                <a:lnTo>
                  <a:pt x="214" y="990"/>
                </a:lnTo>
                <a:lnTo>
                  <a:pt x="227" y="1015"/>
                </a:lnTo>
                <a:lnTo>
                  <a:pt x="234" y="1027"/>
                </a:lnTo>
                <a:lnTo>
                  <a:pt x="242" y="1039"/>
                </a:lnTo>
                <a:lnTo>
                  <a:pt x="249" y="1051"/>
                </a:lnTo>
                <a:lnTo>
                  <a:pt x="257" y="1063"/>
                </a:lnTo>
                <a:lnTo>
                  <a:pt x="265" y="1074"/>
                </a:lnTo>
                <a:lnTo>
                  <a:pt x="274" y="1085"/>
                </a:lnTo>
                <a:lnTo>
                  <a:pt x="282" y="1096"/>
                </a:lnTo>
                <a:lnTo>
                  <a:pt x="291" y="1107"/>
                </a:lnTo>
                <a:lnTo>
                  <a:pt x="301" y="1118"/>
                </a:lnTo>
                <a:lnTo>
                  <a:pt x="310" y="1128"/>
                </a:lnTo>
                <a:lnTo>
                  <a:pt x="320" y="1139"/>
                </a:lnTo>
                <a:lnTo>
                  <a:pt x="330" y="1149"/>
                </a:lnTo>
                <a:lnTo>
                  <a:pt x="350" y="1168"/>
                </a:lnTo>
                <a:lnTo>
                  <a:pt x="361" y="1177"/>
                </a:lnTo>
                <a:lnTo>
                  <a:pt x="372" y="1186"/>
                </a:lnTo>
                <a:lnTo>
                  <a:pt x="383" y="1195"/>
                </a:lnTo>
                <a:lnTo>
                  <a:pt x="395" y="1204"/>
                </a:lnTo>
                <a:lnTo>
                  <a:pt x="418" y="1220"/>
                </a:lnTo>
                <a:lnTo>
                  <a:pt x="442" y="1235"/>
                </a:lnTo>
                <a:lnTo>
                  <a:pt x="467" y="1249"/>
                </a:lnTo>
                <a:lnTo>
                  <a:pt x="493" y="1262"/>
                </a:lnTo>
                <a:lnTo>
                  <a:pt x="519" y="1274"/>
                </a:lnTo>
                <a:lnTo>
                  <a:pt x="533" y="1279"/>
                </a:lnTo>
                <a:lnTo>
                  <a:pt x="546" y="1284"/>
                </a:lnTo>
                <a:lnTo>
                  <a:pt x="574" y="1293"/>
                </a:lnTo>
                <a:lnTo>
                  <a:pt x="603" y="1301"/>
                </a:lnTo>
                <a:lnTo>
                  <a:pt x="617" y="1305"/>
                </a:lnTo>
                <a:lnTo>
                  <a:pt x="631" y="1308"/>
                </a:lnTo>
                <a:lnTo>
                  <a:pt x="646" y="1311"/>
                </a:lnTo>
                <a:lnTo>
                  <a:pt x="661" y="1313"/>
                </a:lnTo>
                <a:lnTo>
                  <a:pt x="691" y="1317"/>
                </a:lnTo>
                <a:lnTo>
                  <a:pt x="706" y="1318"/>
                </a:lnTo>
                <a:lnTo>
                  <a:pt x="721" y="1319"/>
                </a:lnTo>
                <a:lnTo>
                  <a:pt x="752" y="1320"/>
                </a:lnTo>
                <a:close/>
                <a:moveTo>
                  <a:pt x="757" y="327"/>
                </a:moveTo>
                <a:lnTo>
                  <a:pt x="775" y="328"/>
                </a:lnTo>
                <a:lnTo>
                  <a:pt x="793" y="329"/>
                </a:lnTo>
                <a:lnTo>
                  <a:pt x="811" y="330"/>
                </a:lnTo>
                <a:lnTo>
                  <a:pt x="829" y="332"/>
                </a:lnTo>
                <a:lnTo>
                  <a:pt x="846" y="335"/>
                </a:lnTo>
                <a:lnTo>
                  <a:pt x="864" y="338"/>
                </a:lnTo>
                <a:lnTo>
                  <a:pt x="881" y="342"/>
                </a:lnTo>
                <a:lnTo>
                  <a:pt x="897" y="346"/>
                </a:lnTo>
                <a:lnTo>
                  <a:pt x="914" y="351"/>
                </a:lnTo>
                <a:lnTo>
                  <a:pt x="930" y="356"/>
                </a:lnTo>
                <a:lnTo>
                  <a:pt x="946" y="362"/>
                </a:lnTo>
                <a:lnTo>
                  <a:pt x="962" y="368"/>
                </a:lnTo>
                <a:lnTo>
                  <a:pt x="978" y="374"/>
                </a:lnTo>
                <a:lnTo>
                  <a:pt x="994" y="381"/>
                </a:lnTo>
                <a:lnTo>
                  <a:pt x="1009" y="389"/>
                </a:lnTo>
                <a:lnTo>
                  <a:pt x="1024" y="397"/>
                </a:lnTo>
                <a:lnTo>
                  <a:pt x="1039" y="405"/>
                </a:lnTo>
                <a:lnTo>
                  <a:pt x="1054" y="414"/>
                </a:lnTo>
                <a:lnTo>
                  <a:pt x="1069" y="423"/>
                </a:lnTo>
                <a:lnTo>
                  <a:pt x="1083" y="432"/>
                </a:lnTo>
                <a:lnTo>
                  <a:pt x="1112" y="452"/>
                </a:lnTo>
                <a:lnTo>
                  <a:pt x="1126" y="462"/>
                </a:lnTo>
                <a:lnTo>
                  <a:pt x="1140" y="473"/>
                </a:lnTo>
                <a:lnTo>
                  <a:pt x="1168" y="496"/>
                </a:lnTo>
                <a:lnTo>
                  <a:pt x="1195" y="519"/>
                </a:lnTo>
                <a:lnTo>
                  <a:pt x="1222" y="544"/>
                </a:lnTo>
                <a:lnTo>
                  <a:pt x="1235" y="556"/>
                </a:lnTo>
                <a:lnTo>
                  <a:pt x="1248" y="569"/>
                </a:lnTo>
                <a:lnTo>
                  <a:pt x="1222" y="545"/>
                </a:lnTo>
                <a:lnTo>
                  <a:pt x="1209" y="533"/>
                </a:lnTo>
                <a:lnTo>
                  <a:pt x="1196" y="521"/>
                </a:lnTo>
                <a:lnTo>
                  <a:pt x="1169" y="497"/>
                </a:lnTo>
                <a:lnTo>
                  <a:pt x="1141" y="475"/>
                </a:lnTo>
                <a:lnTo>
                  <a:pt x="1127" y="465"/>
                </a:lnTo>
                <a:lnTo>
                  <a:pt x="1113" y="454"/>
                </a:lnTo>
                <a:lnTo>
                  <a:pt x="1084" y="434"/>
                </a:lnTo>
                <a:lnTo>
                  <a:pt x="1070" y="425"/>
                </a:lnTo>
                <a:lnTo>
                  <a:pt x="1055" y="416"/>
                </a:lnTo>
                <a:lnTo>
                  <a:pt x="1025" y="399"/>
                </a:lnTo>
                <a:lnTo>
                  <a:pt x="1010" y="391"/>
                </a:lnTo>
                <a:lnTo>
                  <a:pt x="994" y="383"/>
                </a:lnTo>
                <a:lnTo>
                  <a:pt x="978" y="376"/>
                </a:lnTo>
                <a:lnTo>
                  <a:pt x="963" y="369"/>
                </a:lnTo>
                <a:lnTo>
                  <a:pt x="947" y="363"/>
                </a:lnTo>
                <a:lnTo>
                  <a:pt x="930" y="357"/>
                </a:lnTo>
                <a:lnTo>
                  <a:pt x="914" y="352"/>
                </a:lnTo>
                <a:lnTo>
                  <a:pt x="897" y="347"/>
                </a:lnTo>
                <a:lnTo>
                  <a:pt x="880" y="342"/>
                </a:lnTo>
                <a:lnTo>
                  <a:pt x="863" y="339"/>
                </a:lnTo>
                <a:lnTo>
                  <a:pt x="846" y="335"/>
                </a:lnTo>
                <a:lnTo>
                  <a:pt x="829" y="333"/>
                </a:lnTo>
                <a:lnTo>
                  <a:pt x="811" y="330"/>
                </a:lnTo>
                <a:lnTo>
                  <a:pt x="793" y="329"/>
                </a:lnTo>
                <a:lnTo>
                  <a:pt x="775" y="328"/>
                </a:lnTo>
                <a:lnTo>
                  <a:pt x="757" y="327"/>
                </a:lnTo>
                <a:close/>
                <a:moveTo>
                  <a:pt x="1410" y="984"/>
                </a:moveTo>
                <a:lnTo>
                  <a:pt x="1382" y="953"/>
                </a:lnTo>
                <a:lnTo>
                  <a:pt x="1341" y="905"/>
                </a:lnTo>
                <a:lnTo>
                  <a:pt x="1298" y="854"/>
                </a:lnTo>
                <a:lnTo>
                  <a:pt x="1353" y="919"/>
                </a:lnTo>
                <a:lnTo>
                  <a:pt x="1410" y="9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Title 1">
            <a:extLst>
              <a:ext uri="{FF2B5EF4-FFF2-40B4-BE49-F238E27FC236}">
                <a16:creationId xmlns:a16="http://schemas.microsoft.com/office/drawing/2014/main" id="{E3671CA3-1656-4C40-A3B0-C9A6E9FFE12C}"/>
              </a:ext>
            </a:extLst>
          </p:cNvPr>
          <p:cNvSpPr>
            <a:spLocks noGrp="1"/>
          </p:cNvSpPr>
          <p:nvPr>
            <p:ph type="ctrTitle"/>
          </p:nvPr>
        </p:nvSpPr>
        <p:spPr>
          <a:xfrm>
            <a:off x="695325" y="2204864"/>
            <a:ext cx="10801350" cy="2448272"/>
          </a:xfrm>
        </p:spPr>
        <p:txBody>
          <a:bodyPr tIns="144000" anchor="ctr" anchorCtr="0"/>
          <a:lstStyle>
            <a:lvl1pPr algn="ctr">
              <a:defRPr sz="6000">
                <a:solidFill>
                  <a:schemeClr val="bg1"/>
                </a:solidFill>
              </a:defRPr>
            </a:lvl1pPr>
          </a:lstStyle>
          <a:p>
            <a:r>
              <a:rPr lang="fi-FI"/>
              <a:t>Muokkaa ots. perustyyl. napsautt.</a:t>
            </a:r>
            <a:endParaRPr lang="en-US"/>
          </a:p>
        </p:txBody>
      </p:sp>
      <p:sp>
        <p:nvSpPr>
          <p:cNvPr id="13" name="Subtitle 2">
            <a:extLst>
              <a:ext uri="{FF2B5EF4-FFF2-40B4-BE49-F238E27FC236}">
                <a16:creationId xmlns:a16="http://schemas.microsoft.com/office/drawing/2014/main" id="{35C1E4B4-60DB-4F94-95F5-AEC9D6BB3808}"/>
              </a:ext>
            </a:extLst>
          </p:cNvPr>
          <p:cNvSpPr>
            <a:spLocks noGrp="1"/>
          </p:cNvSpPr>
          <p:nvPr>
            <p:ph type="subTitle" idx="1"/>
          </p:nvPr>
        </p:nvSpPr>
        <p:spPr>
          <a:xfrm>
            <a:off x="695325" y="4941168"/>
            <a:ext cx="10801350" cy="864320"/>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9" name="Text Placeholder 2"/>
          <p:cNvSpPr>
            <a:spLocks noGrp="1"/>
          </p:cNvSpPr>
          <p:nvPr>
            <p:ph type="body" sz="quarter" idx="19"/>
          </p:nvPr>
        </p:nvSpPr>
        <p:spPr>
          <a:xfrm>
            <a:off x="695325" y="6165188"/>
            <a:ext cx="1519200" cy="288000"/>
          </a:xfrm>
          <a:blipFill>
            <a:blip r:embed="rId2"/>
            <a:stretch>
              <a:fillRect/>
            </a:stretch>
          </a:blipFill>
        </p:spPr>
        <p:txBody>
          <a:bodyPr/>
          <a:lstStyle>
            <a:lvl1pPr>
              <a:defRPr sz="100">
                <a:noFill/>
              </a:defRPr>
            </a:lvl1pPr>
          </a:lstStyle>
          <a:p>
            <a:pPr lvl="0"/>
            <a:r>
              <a:rPr lang="fi-FI"/>
              <a:t>Muokkaa tekstin perustyylejä napsauttamalla</a:t>
            </a:r>
          </a:p>
        </p:txBody>
      </p:sp>
      <p:sp>
        <p:nvSpPr>
          <p:cNvPr id="14" name="Text Placeholder 2"/>
          <p:cNvSpPr>
            <a:spLocks noGrp="1"/>
          </p:cNvSpPr>
          <p:nvPr>
            <p:ph type="body" sz="quarter" idx="20"/>
          </p:nvPr>
        </p:nvSpPr>
        <p:spPr>
          <a:xfrm>
            <a:off x="10906275" y="6165188"/>
            <a:ext cx="590400" cy="288000"/>
          </a:xfrm>
          <a:blipFill>
            <a:blip r:embed="rId3"/>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08133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34B22E1-26E7-4B6D-B2CB-3E3DAC520751}"/>
              </a:ext>
            </a:extLst>
          </p:cNvPr>
          <p:cNvSpPr>
            <a:spLocks noGrp="1"/>
          </p:cNvSpPr>
          <p:nvPr>
            <p:ph type="dt" sz="half" idx="10"/>
          </p:nvPr>
        </p:nvSpPr>
        <p:spPr/>
        <p:txBody>
          <a:bodyPr/>
          <a:lstStyle>
            <a:lvl1pPr>
              <a:defRPr>
                <a:solidFill>
                  <a:schemeClr val="bg1"/>
                </a:solidFill>
              </a:defRPr>
            </a:lvl1pPr>
          </a:lstStyle>
          <a:p>
            <a:fld id="{C64007F3-FC9A-4EF2-82B7-0B0EFFBCA38E}" type="datetime5">
              <a:rPr lang="en-US" smtClean="0"/>
              <a:t>3-May-24</a:t>
            </a:fld>
            <a:endParaRPr lang="en-US"/>
          </a:p>
        </p:txBody>
      </p:sp>
      <p:sp>
        <p:nvSpPr>
          <p:cNvPr id="5" name="Footer Placeholder 4">
            <a:extLst>
              <a:ext uri="{FF2B5EF4-FFF2-40B4-BE49-F238E27FC236}">
                <a16:creationId xmlns:a16="http://schemas.microsoft.com/office/drawing/2014/main" id="{FE07257B-E710-4230-9568-04E7D08DA29A}"/>
              </a:ext>
            </a:extLst>
          </p:cNvPr>
          <p:cNvSpPr>
            <a:spLocks noGrp="1"/>
          </p:cNvSpPr>
          <p:nvPr>
            <p:ph type="ftr" sz="quarter" idx="11"/>
          </p:nvPr>
        </p:nvSpPr>
        <p:spPr/>
        <p:txBody>
          <a:bodyPr/>
          <a:lstStyle>
            <a:lvl1pPr>
              <a:defRPr>
                <a:solidFill>
                  <a:schemeClr val="bg1"/>
                </a:solidFill>
              </a:defRPr>
            </a:lvl1pPr>
          </a:lstStyle>
          <a:p>
            <a:r>
              <a:rPr lang="en-US"/>
              <a:t>Presentation name</a:t>
            </a:r>
          </a:p>
        </p:txBody>
      </p:sp>
      <p:sp>
        <p:nvSpPr>
          <p:cNvPr id="6" name="Slide Number Placeholder 5">
            <a:extLst>
              <a:ext uri="{FF2B5EF4-FFF2-40B4-BE49-F238E27FC236}">
                <a16:creationId xmlns:a16="http://schemas.microsoft.com/office/drawing/2014/main" id="{FC2B5CC6-168B-4819-A9CD-B1FBCC96EB9B}"/>
              </a:ext>
            </a:extLst>
          </p:cNvPr>
          <p:cNvSpPr>
            <a:spLocks noGrp="1"/>
          </p:cNvSpPr>
          <p:nvPr>
            <p:ph type="sldNum" sz="quarter" idx="12"/>
          </p:nvPr>
        </p:nvSpPr>
        <p:spPr/>
        <p:txBody>
          <a:bodyPr/>
          <a:lstStyle>
            <a:lvl1pPr>
              <a:defRPr>
                <a:solidFill>
                  <a:schemeClr val="bg1"/>
                </a:solidFill>
              </a:defRPr>
            </a:lvl1pPr>
          </a:lstStyle>
          <a:p>
            <a:fld id="{53423170-81E0-42FA-B462-EC61AB4B6581}" type="slidenum">
              <a:rPr lang="en-US" smtClean="0"/>
              <a:pPr/>
              <a:t>‹#›</a:t>
            </a:fld>
            <a:endParaRPr lang="en-US"/>
          </a:p>
        </p:txBody>
      </p:sp>
      <p:sp>
        <p:nvSpPr>
          <p:cNvPr id="10" name="Freeform 6"/>
          <p:cNvSpPr>
            <a:spLocks noChangeAspect="1" noEditPoints="1"/>
          </p:cNvSpPr>
          <p:nvPr userDrawn="1"/>
        </p:nvSpPr>
        <p:spPr bwMode="auto">
          <a:xfrm>
            <a:off x="695325" y="6164725"/>
            <a:ext cx="1518810" cy="288000"/>
          </a:xfrm>
          <a:custGeom>
            <a:avLst/>
            <a:gdLst>
              <a:gd name="T0" fmla="*/ 3261 w 3681"/>
              <a:gd name="T1" fmla="*/ 14 h 698"/>
              <a:gd name="T2" fmla="*/ 1996 w 3681"/>
              <a:gd name="T3" fmla="*/ 116 h 698"/>
              <a:gd name="T4" fmla="*/ 1857 w 3681"/>
              <a:gd name="T5" fmla="*/ 166 h 698"/>
              <a:gd name="T6" fmla="*/ 1772 w 3681"/>
              <a:gd name="T7" fmla="*/ 256 h 698"/>
              <a:gd name="T8" fmla="*/ 1750 w 3681"/>
              <a:gd name="T9" fmla="*/ 362 h 698"/>
              <a:gd name="T10" fmla="*/ 1791 w 3681"/>
              <a:gd name="T11" fmla="*/ 472 h 698"/>
              <a:gd name="T12" fmla="*/ 1893 w 3681"/>
              <a:gd name="T13" fmla="*/ 552 h 698"/>
              <a:gd name="T14" fmla="*/ 2047 w 3681"/>
              <a:gd name="T15" fmla="*/ 586 h 698"/>
              <a:gd name="T16" fmla="*/ 2209 w 3681"/>
              <a:gd name="T17" fmla="*/ 563 h 698"/>
              <a:gd name="T18" fmla="*/ 2322 w 3681"/>
              <a:gd name="T19" fmla="*/ 491 h 698"/>
              <a:gd name="T20" fmla="*/ 2373 w 3681"/>
              <a:gd name="T21" fmla="*/ 397 h 698"/>
              <a:gd name="T22" fmla="*/ 2366 w 3681"/>
              <a:gd name="T23" fmla="*/ 278 h 698"/>
              <a:gd name="T24" fmla="*/ 2294 w 3681"/>
              <a:gd name="T25" fmla="*/ 181 h 698"/>
              <a:gd name="T26" fmla="*/ 2165 w 3681"/>
              <a:gd name="T27" fmla="*/ 122 h 698"/>
              <a:gd name="T28" fmla="*/ 2132 w 3681"/>
              <a:gd name="T29" fmla="*/ 4 h 698"/>
              <a:gd name="T30" fmla="*/ 2264 w 3681"/>
              <a:gd name="T31" fmla="*/ 36 h 698"/>
              <a:gd name="T32" fmla="*/ 2397 w 3681"/>
              <a:gd name="T33" fmla="*/ 123 h 698"/>
              <a:gd name="T34" fmla="*/ 2478 w 3681"/>
              <a:gd name="T35" fmla="*/ 258 h 698"/>
              <a:gd name="T36" fmla="*/ 2482 w 3681"/>
              <a:gd name="T37" fmla="*/ 422 h 698"/>
              <a:gd name="T38" fmla="*/ 2421 w 3681"/>
              <a:gd name="T39" fmla="*/ 549 h 698"/>
              <a:gd name="T40" fmla="*/ 2308 w 3681"/>
              <a:gd name="T41" fmla="*/ 641 h 698"/>
              <a:gd name="T42" fmla="*/ 2110 w 3681"/>
              <a:gd name="T43" fmla="*/ 696 h 698"/>
              <a:gd name="T44" fmla="*/ 1913 w 3681"/>
              <a:gd name="T45" fmla="*/ 678 h 698"/>
              <a:gd name="T46" fmla="*/ 1789 w 3681"/>
              <a:gd name="T47" fmla="*/ 622 h 698"/>
              <a:gd name="T48" fmla="*/ 1678 w 3681"/>
              <a:gd name="T49" fmla="*/ 505 h 698"/>
              <a:gd name="T50" fmla="*/ 1639 w 3681"/>
              <a:gd name="T51" fmla="*/ 368 h 698"/>
              <a:gd name="T52" fmla="*/ 1670 w 3681"/>
              <a:gd name="T53" fmla="*/ 209 h 698"/>
              <a:gd name="T54" fmla="*/ 1759 w 3681"/>
              <a:gd name="T55" fmla="*/ 98 h 698"/>
              <a:gd name="T56" fmla="*/ 1913 w 3681"/>
              <a:gd name="T57" fmla="*/ 20 h 698"/>
              <a:gd name="T58" fmla="*/ 829 w 3681"/>
              <a:gd name="T59" fmla="*/ 390 h 698"/>
              <a:gd name="T60" fmla="*/ 878 w 3681"/>
              <a:gd name="T61" fmla="*/ 488 h 698"/>
              <a:gd name="T62" fmla="*/ 980 w 3681"/>
              <a:gd name="T63" fmla="*/ 557 h 698"/>
              <a:gd name="T64" fmla="*/ 1123 w 3681"/>
              <a:gd name="T65" fmla="*/ 586 h 698"/>
              <a:gd name="T66" fmla="*/ 1272 w 3681"/>
              <a:gd name="T67" fmla="*/ 567 h 698"/>
              <a:gd name="T68" fmla="*/ 1388 w 3681"/>
              <a:gd name="T69" fmla="*/ 499 h 698"/>
              <a:gd name="T70" fmla="*/ 1530 w 3681"/>
              <a:gd name="T71" fmla="*/ 497 h 698"/>
              <a:gd name="T72" fmla="*/ 1457 w 3681"/>
              <a:gd name="T73" fmla="*/ 590 h 698"/>
              <a:gd name="T74" fmla="*/ 1331 w 3681"/>
              <a:gd name="T75" fmla="*/ 665 h 698"/>
              <a:gd name="T76" fmla="*/ 1198 w 3681"/>
              <a:gd name="T77" fmla="*/ 695 h 698"/>
              <a:gd name="T78" fmla="*/ 1009 w 3681"/>
              <a:gd name="T79" fmla="*/ 683 h 698"/>
              <a:gd name="T80" fmla="*/ 879 w 3681"/>
              <a:gd name="T81" fmla="*/ 632 h 698"/>
              <a:gd name="T82" fmla="*/ 762 w 3681"/>
              <a:gd name="T83" fmla="*/ 520 h 698"/>
              <a:gd name="T84" fmla="*/ 714 w 3681"/>
              <a:gd name="T85" fmla="*/ 377 h 698"/>
              <a:gd name="T86" fmla="*/ 737 w 3681"/>
              <a:gd name="T87" fmla="*/ 225 h 698"/>
              <a:gd name="T88" fmla="*/ 819 w 3681"/>
              <a:gd name="T89" fmla="*/ 110 h 698"/>
              <a:gd name="T90" fmla="*/ 969 w 3681"/>
              <a:gd name="T91" fmla="*/ 26 h 698"/>
              <a:gd name="T92" fmla="*/ 1185 w 3681"/>
              <a:gd name="T93" fmla="*/ 1 h 698"/>
              <a:gd name="T94" fmla="*/ 1330 w 3681"/>
              <a:gd name="T95" fmla="*/ 33 h 698"/>
              <a:gd name="T96" fmla="*/ 1459 w 3681"/>
              <a:gd name="T97" fmla="*/ 110 h 698"/>
              <a:gd name="T98" fmla="*/ 1548 w 3681"/>
              <a:gd name="T99" fmla="*/ 241 h 698"/>
              <a:gd name="T100" fmla="*/ 1566 w 3681"/>
              <a:gd name="T101" fmla="*/ 379 h 698"/>
              <a:gd name="T102" fmla="*/ 1402 w 3681"/>
              <a:gd name="T103" fmla="*/ 213 h 698"/>
              <a:gd name="T104" fmla="*/ 1284 w 3681"/>
              <a:gd name="T105" fmla="*/ 135 h 698"/>
              <a:gd name="T106" fmla="*/ 1140 w 3681"/>
              <a:gd name="T107" fmla="*/ 112 h 698"/>
              <a:gd name="T108" fmla="*/ 1007 w 3681"/>
              <a:gd name="T109" fmla="*/ 131 h 698"/>
              <a:gd name="T110" fmla="*/ 906 w 3681"/>
              <a:gd name="T111" fmla="*/ 184 h 698"/>
              <a:gd name="T112" fmla="*/ 840 w 3681"/>
              <a:gd name="T113" fmla="*/ 271 h 698"/>
              <a:gd name="T114" fmla="*/ 106 w 3681"/>
              <a:gd name="T115" fmla="*/ 14 h 698"/>
              <a:gd name="T116" fmla="*/ 2591 w 3681"/>
              <a:gd name="T117" fmla="*/ 1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1" h="698">
                <a:moveTo>
                  <a:pt x="3213" y="475"/>
                </a:moveTo>
                <a:lnTo>
                  <a:pt x="3491" y="475"/>
                </a:lnTo>
                <a:lnTo>
                  <a:pt x="3352" y="94"/>
                </a:lnTo>
                <a:lnTo>
                  <a:pt x="3213" y="475"/>
                </a:lnTo>
                <a:close/>
                <a:moveTo>
                  <a:pt x="3569" y="688"/>
                </a:moveTo>
                <a:lnTo>
                  <a:pt x="3527" y="573"/>
                </a:lnTo>
                <a:lnTo>
                  <a:pt x="3177" y="573"/>
                </a:lnTo>
                <a:lnTo>
                  <a:pt x="3135" y="688"/>
                </a:lnTo>
                <a:lnTo>
                  <a:pt x="3023" y="688"/>
                </a:lnTo>
                <a:lnTo>
                  <a:pt x="3261" y="14"/>
                </a:lnTo>
                <a:lnTo>
                  <a:pt x="3331" y="14"/>
                </a:lnTo>
                <a:lnTo>
                  <a:pt x="3373" y="14"/>
                </a:lnTo>
                <a:lnTo>
                  <a:pt x="3443" y="14"/>
                </a:lnTo>
                <a:lnTo>
                  <a:pt x="3681" y="688"/>
                </a:lnTo>
                <a:lnTo>
                  <a:pt x="3569" y="688"/>
                </a:lnTo>
                <a:close/>
                <a:moveTo>
                  <a:pt x="2064" y="112"/>
                </a:moveTo>
                <a:lnTo>
                  <a:pt x="2047" y="112"/>
                </a:lnTo>
                <a:lnTo>
                  <a:pt x="2029" y="113"/>
                </a:lnTo>
                <a:lnTo>
                  <a:pt x="2012" y="114"/>
                </a:lnTo>
                <a:lnTo>
                  <a:pt x="1996" y="116"/>
                </a:lnTo>
                <a:lnTo>
                  <a:pt x="1980" y="119"/>
                </a:lnTo>
                <a:lnTo>
                  <a:pt x="1964" y="122"/>
                </a:lnTo>
                <a:lnTo>
                  <a:pt x="1949" y="126"/>
                </a:lnTo>
                <a:lnTo>
                  <a:pt x="1934" y="130"/>
                </a:lnTo>
                <a:lnTo>
                  <a:pt x="1920" y="135"/>
                </a:lnTo>
                <a:lnTo>
                  <a:pt x="1906" y="140"/>
                </a:lnTo>
                <a:lnTo>
                  <a:pt x="1893" y="146"/>
                </a:lnTo>
                <a:lnTo>
                  <a:pt x="1880" y="152"/>
                </a:lnTo>
                <a:lnTo>
                  <a:pt x="1868" y="159"/>
                </a:lnTo>
                <a:lnTo>
                  <a:pt x="1857" y="166"/>
                </a:lnTo>
                <a:lnTo>
                  <a:pt x="1846" y="173"/>
                </a:lnTo>
                <a:lnTo>
                  <a:pt x="1835" y="181"/>
                </a:lnTo>
                <a:lnTo>
                  <a:pt x="1825" y="189"/>
                </a:lnTo>
                <a:lnTo>
                  <a:pt x="1816" y="198"/>
                </a:lnTo>
                <a:lnTo>
                  <a:pt x="1807" y="207"/>
                </a:lnTo>
                <a:lnTo>
                  <a:pt x="1799" y="216"/>
                </a:lnTo>
                <a:lnTo>
                  <a:pt x="1791" y="226"/>
                </a:lnTo>
                <a:lnTo>
                  <a:pt x="1784" y="236"/>
                </a:lnTo>
                <a:lnTo>
                  <a:pt x="1778" y="246"/>
                </a:lnTo>
                <a:lnTo>
                  <a:pt x="1772" y="256"/>
                </a:lnTo>
                <a:lnTo>
                  <a:pt x="1767" y="267"/>
                </a:lnTo>
                <a:lnTo>
                  <a:pt x="1763" y="278"/>
                </a:lnTo>
                <a:lnTo>
                  <a:pt x="1759" y="289"/>
                </a:lnTo>
                <a:lnTo>
                  <a:pt x="1757" y="295"/>
                </a:lnTo>
                <a:lnTo>
                  <a:pt x="1756" y="301"/>
                </a:lnTo>
                <a:lnTo>
                  <a:pt x="1753" y="312"/>
                </a:lnTo>
                <a:lnTo>
                  <a:pt x="1752" y="324"/>
                </a:lnTo>
                <a:lnTo>
                  <a:pt x="1750" y="336"/>
                </a:lnTo>
                <a:lnTo>
                  <a:pt x="1750" y="348"/>
                </a:lnTo>
                <a:lnTo>
                  <a:pt x="1750" y="362"/>
                </a:lnTo>
                <a:lnTo>
                  <a:pt x="1752" y="374"/>
                </a:lnTo>
                <a:lnTo>
                  <a:pt x="1753" y="385"/>
                </a:lnTo>
                <a:lnTo>
                  <a:pt x="1756" y="397"/>
                </a:lnTo>
                <a:lnTo>
                  <a:pt x="1759" y="409"/>
                </a:lnTo>
                <a:lnTo>
                  <a:pt x="1763" y="420"/>
                </a:lnTo>
                <a:lnTo>
                  <a:pt x="1767" y="431"/>
                </a:lnTo>
                <a:lnTo>
                  <a:pt x="1772" y="442"/>
                </a:lnTo>
                <a:lnTo>
                  <a:pt x="1778" y="452"/>
                </a:lnTo>
                <a:lnTo>
                  <a:pt x="1784" y="462"/>
                </a:lnTo>
                <a:lnTo>
                  <a:pt x="1791" y="472"/>
                </a:lnTo>
                <a:lnTo>
                  <a:pt x="1799" y="482"/>
                </a:lnTo>
                <a:lnTo>
                  <a:pt x="1807" y="491"/>
                </a:lnTo>
                <a:lnTo>
                  <a:pt x="1816" y="500"/>
                </a:lnTo>
                <a:lnTo>
                  <a:pt x="1825" y="509"/>
                </a:lnTo>
                <a:lnTo>
                  <a:pt x="1835" y="517"/>
                </a:lnTo>
                <a:lnTo>
                  <a:pt x="1846" y="525"/>
                </a:lnTo>
                <a:lnTo>
                  <a:pt x="1857" y="532"/>
                </a:lnTo>
                <a:lnTo>
                  <a:pt x="1868" y="539"/>
                </a:lnTo>
                <a:lnTo>
                  <a:pt x="1880" y="546"/>
                </a:lnTo>
                <a:lnTo>
                  <a:pt x="1893" y="552"/>
                </a:lnTo>
                <a:lnTo>
                  <a:pt x="1906" y="558"/>
                </a:lnTo>
                <a:lnTo>
                  <a:pt x="1920" y="563"/>
                </a:lnTo>
                <a:lnTo>
                  <a:pt x="1934" y="568"/>
                </a:lnTo>
                <a:lnTo>
                  <a:pt x="1949" y="572"/>
                </a:lnTo>
                <a:lnTo>
                  <a:pt x="1964" y="576"/>
                </a:lnTo>
                <a:lnTo>
                  <a:pt x="1980" y="579"/>
                </a:lnTo>
                <a:lnTo>
                  <a:pt x="1996" y="581"/>
                </a:lnTo>
                <a:lnTo>
                  <a:pt x="2012" y="584"/>
                </a:lnTo>
                <a:lnTo>
                  <a:pt x="2029" y="585"/>
                </a:lnTo>
                <a:lnTo>
                  <a:pt x="2047" y="586"/>
                </a:lnTo>
                <a:lnTo>
                  <a:pt x="2064" y="586"/>
                </a:lnTo>
                <a:lnTo>
                  <a:pt x="2082" y="586"/>
                </a:lnTo>
                <a:lnTo>
                  <a:pt x="2100" y="585"/>
                </a:lnTo>
                <a:lnTo>
                  <a:pt x="2117" y="584"/>
                </a:lnTo>
                <a:lnTo>
                  <a:pt x="2133" y="581"/>
                </a:lnTo>
                <a:lnTo>
                  <a:pt x="2149" y="579"/>
                </a:lnTo>
                <a:lnTo>
                  <a:pt x="2165" y="576"/>
                </a:lnTo>
                <a:lnTo>
                  <a:pt x="2180" y="572"/>
                </a:lnTo>
                <a:lnTo>
                  <a:pt x="2195" y="568"/>
                </a:lnTo>
                <a:lnTo>
                  <a:pt x="2209" y="563"/>
                </a:lnTo>
                <a:lnTo>
                  <a:pt x="2223" y="558"/>
                </a:lnTo>
                <a:lnTo>
                  <a:pt x="2236" y="552"/>
                </a:lnTo>
                <a:lnTo>
                  <a:pt x="2248" y="546"/>
                </a:lnTo>
                <a:lnTo>
                  <a:pt x="2261" y="539"/>
                </a:lnTo>
                <a:lnTo>
                  <a:pt x="2272" y="532"/>
                </a:lnTo>
                <a:lnTo>
                  <a:pt x="2283" y="525"/>
                </a:lnTo>
                <a:lnTo>
                  <a:pt x="2294" y="517"/>
                </a:lnTo>
                <a:lnTo>
                  <a:pt x="2304" y="509"/>
                </a:lnTo>
                <a:lnTo>
                  <a:pt x="2313" y="500"/>
                </a:lnTo>
                <a:lnTo>
                  <a:pt x="2322" y="491"/>
                </a:lnTo>
                <a:lnTo>
                  <a:pt x="2330" y="482"/>
                </a:lnTo>
                <a:lnTo>
                  <a:pt x="2338" y="472"/>
                </a:lnTo>
                <a:lnTo>
                  <a:pt x="2345" y="462"/>
                </a:lnTo>
                <a:lnTo>
                  <a:pt x="2351" y="452"/>
                </a:lnTo>
                <a:lnTo>
                  <a:pt x="2357" y="442"/>
                </a:lnTo>
                <a:lnTo>
                  <a:pt x="2362" y="431"/>
                </a:lnTo>
                <a:lnTo>
                  <a:pt x="2366" y="420"/>
                </a:lnTo>
                <a:lnTo>
                  <a:pt x="2370" y="409"/>
                </a:lnTo>
                <a:lnTo>
                  <a:pt x="2372" y="403"/>
                </a:lnTo>
                <a:lnTo>
                  <a:pt x="2373" y="397"/>
                </a:lnTo>
                <a:lnTo>
                  <a:pt x="2376" y="385"/>
                </a:lnTo>
                <a:lnTo>
                  <a:pt x="2377" y="374"/>
                </a:lnTo>
                <a:lnTo>
                  <a:pt x="2378" y="362"/>
                </a:lnTo>
                <a:lnTo>
                  <a:pt x="2379" y="348"/>
                </a:lnTo>
                <a:lnTo>
                  <a:pt x="2378" y="336"/>
                </a:lnTo>
                <a:lnTo>
                  <a:pt x="2377" y="324"/>
                </a:lnTo>
                <a:lnTo>
                  <a:pt x="2376" y="312"/>
                </a:lnTo>
                <a:lnTo>
                  <a:pt x="2373" y="301"/>
                </a:lnTo>
                <a:lnTo>
                  <a:pt x="2370" y="289"/>
                </a:lnTo>
                <a:lnTo>
                  <a:pt x="2366" y="278"/>
                </a:lnTo>
                <a:lnTo>
                  <a:pt x="2362" y="267"/>
                </a:lnTo>
                <a:lnTo>
                  <a:pt x="2357" y="256"/>
                </a:lnTo>
                <a:lnTo>
                  <a:pt x="2351" y="246"/>
                </a:lnTo>
                <a:lnTo>
                  <a:pt x="2345" y="236"/>
                </a:lnTo>
                <a:lnTo>
                  <a:pt x="2338" y="226"/>
                </a:lnTo>
                <a:lnTo>
                  <a:pt x="2330" y="216"/>
                </a:lnTo>
                <a:lnTo>
                  <a:pt x="2322" y="207"/>
                </a:lnTo>
                <a:lnTo>
                  <a:pt x="2313" y="198"/>
                </a:lnTo>
                <a:lnTo>
                  <a:pt x="2304" y="189"/>
                </a:lnTo>
                <a:lnTo>
                  <a:pt x="2294" y="181"/>
                </a:lnTo>
                <a:lnTo>
                  <a:pt x="2283" y="173"/>
                </a:lnTo>
                <a:lnTo>
                  <a:pt x="2272" y="166"/>
                </a:lnTo>
                <a:lnTo>
                  <a:pt x="2261" y="159"/>
                </a:lnTo>
                <a:lnTo>
                  <a:pt x="2248" y="152"/>
                </a:lnTo>
                <a:lnTo>
                  <a:pt x="2236" y="146"/>
                </a:lnTo>
                <a:lnTo>
                  <a:pt x="2223" y="140"/>
                </a:lnTo>
                <a:lnTo>
                  <a:pt x="2209" y="135"/>
                </a:lnTo>
                <a:lnTo>
                  <a:pt x="2195" y="130"/>
                </a:lnTo>
                <a:lnTo>
                  <a:pt x="2180" y="126"/>
                </a:lnTo>
                <a:lnTo>
                  <a:pt x="2165" y="122"/>
                </a:lnTo>
                <a:lnTo>
                  <a:pt x="2149" y="119"/>
                </a:lnTo>
                <a:lnTo>
                  <a:pt x="2133" y="116"/>
                </a:lnTo>
                <a:lnTo>
                  <a:pt x="2117" y="114"/>
                </a:lnTo>
                <a:lnTo>
                  <a:pt x="2100" y="113"/>
                </a:lnTo>
                <a:lnTo>
                  <a:pt x="2082" y="112"/>
                </a:lnTo>
                <a:lnTo>
                  <a:pt x="2064" y="112"/>
                </a:lnTo>
                <a:close/>
                <a:moveTo>
                  <a:pt x="2064" y="0"/>
                </a:moveTo>
                <a:lnTo>
                  <a:pt x="2087" y="0"/>
                </a:lnTo>
                <a:lnTo>
                  <a:pt x="2110" y="1"/>
                </a:lnTo>
                <a:lnTo>
                  <a:pt x="2132" y="4"/>
                </a:lnTo>
                <a:lnTo>
                  <a:pt x="2154" y="6"/>
                </a:lnTo>
                <a:lnTo>
                  <a:pt x="2164" y="8"/>
                </a:lnTo>
                <a:lnTo>
                  <a:pt x="2175" y="10"/>
                </a:lnTo>
                <a:lnTo>
                  <a:pt x="2195" y="15"/>
                </a:lnTo>
                <a:lnTo>
                  <a:pt x="2216" y="20"/>
                </a:lnTo>
                <a:lnTo>
                  <a:pt x="2226" y="23"/>
                </a:lnTo>
                <a:lnTo>
                  <a:pt x="2235" y="26"/>
                </a:lnTo>
                <a:lnTo>
                  <a:pt x="2245" y="29"/>
                </a:lnTo>
                <a:lnTo>
                  <a:pt x="2254" y="33"/>
                </a:lnTo>
                <a:lnTo>
                  <a:pt x="2264" y="36"/>
                </a:lnTo>
                <a:lnTo>
                  <a:pt x="2273" y="40"/>
                </a:lnTo>
                <a:lnTo>
                  <a:pt x="2291" y="48"/>
                </a:lnTo>
                <a:lnTo>
                  <a:pt x="2308" y="57"/>
                </a:lnTo>
                <a:lnTo>
                  <a:pt x="2324" y="66"/>
                </a:lnTo>
                <a:lnTo>
                  <a:pt x="2340" y="76"/>
                </a:lnTo>
                <a:lnTo>
                  <a:pt x="2356" y="87"/>
                </a:lnTo>
                <a:lnTo>
                  <a:pt x="2370" y="98"/>
                </a:lnTo>
                <a:lnTo>
                  <a:pt x="2377" y="104"/>
                </a:lnTo>
                <a:lnTo>
                  <a:pt x="2384" y="110"/>
                </a:lnTo>
                <a:lnTo>
                  <a:pt x="2397" y="123"/>
                </a:lnTo>
                <a:lnTo>
                  <a:pt x="2409" y="136"/>
                </a:lnTo>
                <a:lnTo>
                  <a:pt x="2421" y="149"/>
                </a:lnTo>
                <a:lnTo>
                  <a:pt x="2432" y="163"/>
                </a:lnTo>
                <a:lnTo>
                  <a:pt x="2442" y="178"/>
                </a:lnTo>
                <a:lnTo>
                  <a:pt x="2451" y="193"/>
                </a:lnTo>
                <a:lnTo>
                  <a:pt x="2455" y="201"/>
                </a:lnTo>
                <a:lnTo>
                  <a:pt x="2459" y="209"/>
                </a:lnTo>
                <a:lnTo>
                  <a:pt x="2466" y="225"/>
                </a:lnTo>
                <a:lnTo>
                  <a:pt x="2472" y="241"/>
                </a:lnTo>
                <a:lnTo>
                  <a:pt x="2478" y="258"/>
                </a:lnTo>
                <a:lnTo>
                  <a:pt x="2482" y="275"/>
                </a:lnTo>
                <a:lnTo>
                  <a:pt x="2486" y="293"/>
                </a:lnTo>
                <a:lnTo>
                  <a:pt x="2489" y="311"/>
                </a:lnTo>
                <a:lnTo>
                  <a:pt x="2489" y="320"/>
                </a:lnTo>
                <a:lnTo>
                  <a:pt x="2490" y="330"/>
                </a:lnTo>
                <a:lnTo>
                  <a:pt x="2491" y="348"/>
                </a:lnTo>
                <a:lnTo>
                  <a:pt x="2490" y="368"/>
                </a:lnTo>
                <a:lnTo>
                  <a:pt x="2489" y="387"/>
                </a:lnTo>
                <a:lnTo>
                  <a:pt x="2486" y="405"/>
                </a:lnTo>
                <a:lnTo>
                  <a:pt x="2482" y="422"/>
                </a:lnTo>
                <a:lnTo>
                  <a:pt x="2478" y="440"/>
                </a:lnTo>
                <a:lnTo>
                  <a:pt x="2472" y="457"/>
                </a:lnTo>
                <a:lnTo>
                  <a:pt x="2469" y="465"/>
                </a:lnTo>
                <a:lnTo>
                  <a:pt x="2466" y="473"/>
                </a:lnTo>
                <a:lnTo>
                  <a:pt x="2459" y="489"/>
                </a:lnTo>
                <a:lnTo>
                  <a:pt x="2455" y="497"/>
                </a:lnTo>
                <a:lnTo>
                  <a:pt x="2451" y="505"/>
                </a:lnTo>
                <a:lnTo>
                  <a:pt x="2442" y="520"/>
                </a:lnTo>
                <a:lnTo>
                  <a:pt x="2432" y="534"/>
                </a:lnTo>
                <a:lnTo>
                  <a:pt x="2421" y="549"/>
                </a:lnTo>
                <a:lnTo>
                  <a:pt x="2415" y="555"/>
                </a:lnTo>
                <a:lnTo>
                  <a:pt x="2409" y="562"/>
                </a:lnTo>
                <a:lnTo>
                  <a:pt x="2397" y="575"/>
                </a:lnTo>
                <a:lnTo>
                  <a:pt x="2384" y="588"/>
                </a:lnTo>
                <a:lnTo>
                  <a:pt x="2370" y="600"/>
                </a:lnTo>
                <a:lnTo>
                  <a:pt x="2363" y="605"/>
                </a:lnTo>
                <a:lnTo>
                  <a:pt x="2356" y="611"/>
                </a:lnTo>
                <a:lnTo>
                  <a:pt x="2340" y="622"/>
                </a:lnTo>
                <a:lnTo>
                  <a:pt x="2324" y="632"/>
                </a:lnTo>
                <a:lnTo>
                  <a:pt x="2308" y="641"/>
                </a:lnTo>
                <a:lnTo>
                  <a:pt x="2291" y="650"/>
                </a:lnTo>
                <a:lnTo>
                  <a:pt x="2273" y="658"/>
                </a:lnTo>
                <a:lnTo>
                  <a:pt x="2254" y="665"/>
                </a:lnTo>
                <a:lnTo>
                  <a:pt x="2235" y="672"/>
                </a:lnTo>
                <a:lnTo>
                  <a:pt x="2216" y="678"/>
                </a:lnTo>
                <a:lnTo>
                  <a:pt x="2195" y="683"/>
                </a:lnTo>
                <a:lnTo>
                  <a:pt x="2175" y="688"/>
                </a:lnTo>
                <a:lnTo>
                  <a:pt x="2154" y="691"/>
                </a:lnTo>
                <a:lnTo>
                  <a:pt x="2132" y="694"/>
                </a:lnTo>
                <a:lnTo>
                  <a:pt x="2110" y="696"/>
                </a:lnTo>
                <a:lnTo>
                  <a:pt x="2087" y="698"/>
                </a:lnTo>
                <a:lnTo>
                  <a:pt x="2064" y="698"/>
                </a:lnTo>
                <a:lnTo>
                  <a:pt x="2042" y="698"/>
                </a:lnTo>
                <a:lnTo>
                  <a:pt x="2019" y="696"/>
                </a:lnTo>
                <a:lnTo>
                  <a:pt x="1997" y="694"/>
                </a:lnTo>
                <a:lnTo>
                  <a:pt x="1975" y="691"/>
                </a:lnTo>
                <a:lnTo>
                  <a:pt x="1965" y="690"/>
                </a:lnTo>
                <a:lnTo>
                  <a:pt x="1954" y="688"/>
                </a:lnTo>
                <a:lnTo>
                  <a:pt x="1933" y="683"/>
                </a:lnTo>
                <a:lnTo>
                  <a:pt x="1913" y="678"/>
                </a:lnTo>
                <a:lnTo>
                  <a:pt x="1903" y="675"/>
                </a:lnTo>
                <a:lnTo>
                  <a:pt x="1894" y="672"/>
                </a:lnTo>
                <a:lnTo>
                  <a:pt x="1884" y="669"/>
                </a:lnTo>
                <a:lnTo>
                  <a:pt x="1875" y="665"/>
                </a:lnTo>
                <a:lnTo>
                  <a:pt x="1865" y="662"/>
                </a:lnTo>
                <a:lnTo>
                  <a:pt x="1856" y="658"/>
                </a:lnTo>
                <a:lnTo>
                  <a:pt x="1838" y="650"/>
                </a:lnTo>
                <a:lnTo>
                  <a:pt x="1821" y="641"/>
                </a:lnTo>
                <a:lnTo>
                  <a:pt x="1804" y="632"/>
                </a:lnTo>
                <a:lnTo>
                  <a:pt x="1789" y="622"/>
                </a:lnTo>
                <a:lnTo>
                  <a:pt x="1773" y="611"/>
                </a:lnTo>
                <a:lnTo>
                  <a:pt x="1759" y="600"/>
                </a:lnTo>
                <a:lnTo>
                  <a:pt x="1752" y="594"/>
                </a:lnTo>
                <a:lnTo>
                  <a:pt x="1745" y="588"/>
                </a:lnTo>
                <a:lnTo>
                  <a:pt x="1732" y="575"/>
                </a:lnTo>
                <a:lnTo>
                  <a:pt x="1720" y="562"/>
                </a:lnTo>
                <a:lnTo>
                  <a:pt x="1708" y="549"/>
                </a:lnTo>
                <a:lnTo>
                  <a:pt x="1697" y="534"/>
                </a:lnTo>
                <a:lnTo>
                  <a:pt x="1687" y="520"/>
                </a:lnTo>
                <a:lnTo>
                  <a:pt x="1678" y="505"/>
                </a:lnTo>
                <a:lnTo>
                  <a:pt x="1674" y="497"/>
                </a:lnTo>
                <a:lnTo>
                  <a:pt x="1670" y="489"/>
                </a:lnTo>
                <a:lnTo>
                  <a:pt x="1663" y="473"/>
                </a:lnTo>
                <a:lnTo>
                  <a:pt x="1656" y="457"/>
                </a:lnTo>
                <a:lnTo>
                  <a:pt x="1651" y="440"/>
                </a:lnTo>
                <a:lnTo>
                  <a:pt x="1646" y="422"/>
                </a:lnTo>
                <a:lnTo>
                  <a:pt x="1643" y="405"/>
                </a:lnTo>
                <a:lnTo>
                  <a:pt x="1640" y="387"/>
                </a:lnTo>
                <a:lnTo>
                  <a:pt x="1639" y="377"/>
                </a:lnTo>
                <a:lnTo>
                  <a:pt x="1639" y="368"/>
                </a:lnTo>
                <a:lnTo>
                  <a:pt x="1638" y="348"/>
                </a:lnTo>
                <a:lnTo>
                  <a:pt x="1639" y="330"/>
                </a:lnTo>
                <a:lnTo>
                  <a:pt x="1640" y="311"/>
                </a:lnTo>
                <a:lnTo>
                  <a:pt x="1643" y="293"/>
                </a:lnTo>
                <a:lnTo>
                  <a:pt x="1646" y="275"/>
                </a:lnTo>
                <a:lnTo>
                  <a:pt x="1651" y="258"/>
                </a:lnTo>
                <a:lnTo>
                  <a:pt x="1656" y="241"/>
                </a:lnTo>
                <a:lnTo>
                  <a:pt x="1660" y="233"/>
                </a:lnTo>
                <a:lnTo>
                  <a:pt x="1663" y="225"/>
                </a:lnTo>
                <a:lnTo>
                  <a:pt x="1670" y="209"/>
                </a:lnTo>
                <a:lnTo>
                  <a:pt x="1674" y="201"/>
                </a:lnTo>
                <a:lnTo>
                  <a:pt x="1678" y="193"/>
                </a:lnTo>
                <a:lnTo>
                  <a:pt x="1687" y="178"/>
                </a:lnTo>
                <a:lnTo>
                  <a:pt x="1697" y="163"/>
                </a:lnTo>
                <a:lnTo>
                  <a:pt x="1708" y="149"/>
                </a:lnTo>
                <a:lnTo>
                  <a:pt x="1714" y="142"/>
                </a:lnTo>
                <a:lnTo>
                  <a:pt x="1720" y="136"/>
                </a:lnTo>
                <a:lnTo>
                  <a:pt x="1732" y="123"/>
                </a:lnTo>
                <a:lnTo>
                  <a:pt x="1745" y="110"/>
                </a:lnTo>
                <a:lnTo>
                  <a:pt x="1759" y="98"/>
                </a:lnTo>
                <a:lnTo>
                  <a:pt x="1766" y="93"/>
                </a:lnTo>
                <a:lnTo>
                  <a:pt x="1773" y="87"/>
                </a:lnTo>
                <a:lnTo>
                  <a:pt x="1789" y="76"/>
                </a:lnTo>
                <a:lnTo>
                  <a:pt x="1804" y="66"/>
                </a:lnTo>
                <a:lnTo>
                  <a:pt x="1821" y="57"/>
                </a:lnTo>
                <a:lnTo>
                  <a:pt x="1838" y="48"/>
                </a:lnTo>
                <a:lnTo>
                  <a:pt x="1856" y="40"/>
                </a:lnTo>
                <a:lnTo>
                  <a:pt x="1875" y="33"/>
                </a:lnTo>
                <a:lnTo>
                  <a:pt x="1894" y="26"/>
                </a:lnTo>
                <a:lnTo>
                  <a:pt x="1913" y="20"/>
                </a:lnTo>
                <a:lnTo>
                  <a:pt x="1933" y="15"/>
                </a:lnTo>
                <a:lnTo>
                  <a:pt x="1954" y="10"/>
                </a:lnTo>
                <a:lnTo>
                  <a:pt x="1975" y="6"/>
                </a:lnTo>
                <a:lnTo>
                  <a:pt x="1997" y="4"/>
                </a:lnTo>
                <a:lnTo>
                  <a:pt x="2019" y="1"/>
                </a:lnTo>
                <a:lnTo>
                  <a:pt x="2042" y="0"/>
                </a:lnTo>
                <a:lnTo>
                  <a:pt x="2064" y="0"/>
                </a:lnTo>
                <a:close/>
                <a:moveTo>
                  <a:pt x="1564" y="379"/>
                </a:moveTo>
                <a:lnTo>
                  <a:pt x="827" y="379"/>
                </a:lnTo>
                <a:lnTo>
                  <a:pt x="829" y="390"/>
                </a:lnTo>
                <a:lnTo>
                  <a:pt x="831" y="401"/>
                </a:lnTo>
                <a:lnTo>
                  <a:pt x="834" y="411"/>
                </a:lnTo>
                <a:lnTo>
                  <a:pt x="838" y="422"/>
                </a:lnTo>
                <a:lnTo>
                  <a:pt x="842" y="432"/>
                </a:lnTo>
                <a:lnTo>
                  <a:pt x="847" y="442"/>
                </a:lnTo>
                <a:lnTo>
                  <a:pt x="852" y="451"/>
                </a:lnTo>
                <a:lnTo>
                  <a:pt x="858" y="461"/>
                </a:lnTo>
                <a:lnTo>
                  <a:pt x="864" y="470"/>
                </a:lnTo>
                <a:lnTo>
                  <a:pt x="871" y="479"/>
                </a:lnTo>
                <a:lnTo>
                  <a:pt x="878" y="488"/>
                </a:lnTo>
                <a:lnTo>
                  <a:pt x="886" y="496"/>
                </a:lnTo>
                <a:lnTo>
                  <a:pt x="895" y="504"/>
                </a:lnTo>
                <a:lnTo>
                  <a:pt x="903" y="512"/>
                </a:lnTo>
                <a:lnTo>
                  <a:pt x="913" y="519"/>
                </a:lnTo>
                <a:lnTo>
                  <a:pt x="924" y="526"/>
                </a:lnTo>
                <a:lnTo>
                  <a:pt x="934" y="533"/>
                </a:lnTo>
                <a:lnTo>
                  <a:pt x="945" y="540"/>
                </a:lnTo>
                <a:lnTo>
                  <a:pt x="956" y="546"/>
                </a:lnTo>
                <a:lnTo>
                  <a:pt x="968" y="551"/>
                </a:lnTo>
                <a:lnTo>
                  <a:pt x="980" y="557"/>
                </a:lnTo>
                <a:lnTo>
                  <a:pt x="992" y="562"/>
                </a:lnTo>
                <a:lnTo>
                  <a:pt x="1005" y="566"/>
                </a:lnTo>
                <a:lnTo>
                  <a:pt x="1019" y="570"/>
                </a:lnTo>
                <a:lnTo>
                  <a:pt x="1032" y="574"/>
                </a:lnTo>
                <a:lnTo>
                  <a:pt x="1046" y="577"/>
                </a:lnTo>
                <a:lnTo>
                  <a:pt x="1061" y="580"/>
                </a:lnTo>
                <a:lnTo>
                  <a:pt x="1076" y="582"/>
                </a:lnTo>
                <a:lnTo>
                  <a:pt x="1091" y="584"/>
                </a:lnTo>
                <a:lnTo>
                  <a:pt x="1107" y="585"/>
                </a:lnTo>
                <a:lnTo>
                  <a:pt x="1123" y="586"/>
                </a:lnTo>
                <a:lnTo>
                  <a:pt x="1140" y="586"/>
                </a:lnTo>
                <a:lnTo>
                  <a:pt x="1169" y="585"/>
                </a:lnTo>
                <a:lnTo>
                  <a:pt x="1183" y="584"/>
                </a:lnTo>
                <a:lnTo>
                  <a:pt x="1196" y="583"/>
                </a:lnTo>
                <a:lnTo>
                  <a:pt x="1210" y="581"/>
                </a:lnTo>
                <a:lnTo>
                  <a:pt x="1223" y="579"/>
                </a:lnTo>
                <a:lnTo>
                  <a:pt x="1236" y="576"/>
                </a:lnTo>
                <a:lnTo>
                  <a:pt x="1248" y="574"/>
                </a:lnTo>
                <a:lnTo>
                  <a:pt x="1260" y="570"/>
                </a:lnTo>
                <a:lnTo>
                  <a:pt x="1272" y="567"/>
                </a:lnTo>
                <a:lnTo>
                  <a:pt x="1284" y="563"/>
                </a:lnTo>
                <a:lnTo>
                  <a:pt x="1295" y="558"/>
                </a:lnTo>
                <a:lnTo>
                  <a:pt x="1306" y="554"/>
                </a:lnTo>
                <a:lnTo>
                  <a:pt x="1316" y="549"/>
                </a:lnTo>
                <a:lnTo>
                  <a:pt x="1327" y="544"/>
                </a:lnTo>
                <a:lnTo>
                  <a:pt x="1337" y="538"/>
                </a:lnTo>
                <a:lnTo>
                  <a:pt x="1351" y="530"/>
                </a:lnTo>
                <a:lnTo>
                  <a:pt x="1364" y="520"/>
                </a:lnTo>
                <a:lnTo>
                  <a:pt x="1377" y="510"/>
                </a:lnTo>
                <a:lnTo>
                  <a:pt x="1388" y="499"/>
                </a:lnTo>
                <a:lnTo>
                  <a:pt x="1399" y="488"/>
                </a:lnTo>
                <a:lnTo>
                  <a:pt x="1404" y="482"/>
                </a:lnTo>
                <a:lnTo>
                  <a:pt x="1409" y="477"/>
                </a:lnTo>
                <a:lnTo>
                  <a:pt x="1418" y="464"/>
                </a:lnTo>
                <a:lnTo>
                  <a:pt x="1426" y="452"/>
                </a:lnTo>
                <a:lnTo>
                  <a:pt x="1549" y="452"/>
                </a:lnTo>
                <a:lnTo>
                  <a:pt x="1545" y="463"/>
                </a:lnTo>
                <a:lnTo>
                  <a:pt x="1541" y="475"/>
                </a:lnTo>
                <a:lnTo>
                  <a:pt x="1535" y="486"/>
                </a:lnTo>
                <a:lnTo>
                  <a:pt x="1530" y="497"/>
                </a:lnTo>
                <a:lnTo>
                  <a:pt x="1524" y="508"/>
                </a:lnTo>
                <a:lnTo>
                  <a:pt x="1518" y="518"/>
                </a:lnTo>
                <a:lnTo>
                  <a:pt x="1511" y="528"/>
                </a:lnTo>
                <a:lnTo>
                  <a:pt x="1504" y="538"/>
                </a:lnTo>
                <a:lnTo>
                  <a:pt x="1497" y="547"/>
                </a:lnTo>
                <a:lnTo>
                  <a:pt x="1490" y="556"/>
                </a:lnTo>
                <a:lnTo>
                  <a:pt x="1482" y="565"/>
                </a:lnTo>
                <a:lnTo>
                  <a:pt x="1474" y="573"/>
                </a:lnTo>
                <a:lnTo>
                  <a:pt x="1466" y="582"/>
                </a:lnTo>
                <a:lnTo>
                  <a:pt x="1457" y="590"/>
                </a:lnTo>
                <a:lnTo>
                  <a:pt x="1448" y="597"/>
                </a:lnTo>
                <a:lnTo>
                  <a:pt x="1439" y="605"/>
                </a:lnTo>
                <a:lnTo>
                  <a:pt x="1429" y="612"/>
                </a:lnTo>
                <a:lnTo>
                  <a:pt x="1419" y="619"/>
                </a:lnTo>
                <a:lnTo>
                  <a:pt x="1399" y="632"/>
                </a:lnTo>
                <a:lnTo>
                  <a:pt x="1388" y="638"/>
                </a:lnTo>
                <a:lnTo>
                  <a:pt x="1377" y="644"/>
                </a:lnTo>
                <a:lnTo>
                  <a:pt x="1354" y="655"/>
                </a:lnTo>
                <a:lnTo>
                  <a:pt x="1343" y="660"/>
                </a:lnTo>
                <a:lnTo>
                  <a:pt x="1331" y="665"/>
                </a:lnTo>
                <a:lnTo>
                  <a:pt x="1318" y="669"/>
                </a:lnTo>
                <a:lnTo>
                  <a:pt x="1306" y="673"/>
                </a:lnTo>
                <a:lnTo>
                  <a:pt x="1293" y="677"/>
                </a:lnTo>
                <a:lnTo>
                  <a:pt x="1280" y="681"/>
                </a:lnTo>
                <a:lnTo>
                  <a:pt x="1267" y="684"/>
                </a:lnTo>
                <a:lnTo>
                  <a:pt x="1254" y="687"/>
                </a:lnTo>
                <a:lnTo>
                  <a:pt x="1240" y="690"/>
                </a:lnTo>
                <a:lnTo>
                  <a:pt x="1226" y="692"/>
                </a:lnTo>
                <a:lnTo>
                  <a:pt x="1212" y="694"/>
                </a:lnTo>
                <a:lnTo>
                  <a:pt x="1198" y="695"/>
                </a:lnTo>
                <a:lnTo>
                  <a:pt x="1184" y="697"/>
                </a:lnTo>
                <a:lnTo>
                  <a:pt x="1169" y="697"/>
                </a:lnTo>
                <a:lnTo>
                  <a:pt x="1140" y="698"/>
                </a:lnTo>
                <a:lnTo>
                  <a:pt x="1117" y="698"/>
                </a:lnTo>
                <a:lnTo>
                  <a:pt x="1094" y="696"/>
                </a:lnTo>
                <a:lnTo>
                  <a:pt x="1072" y="694"/>
                </a:lnTo>
                <a:lnTo>
                  <a:pt x="1050" y="691"/>
                </a:lnTo>
                <a:lnTo>
                  <a:pt x="1040" y="690"/>
                </a:lnTo>
                <a:lnTo>
                  <a:pt x="1029" y="688"/>
                </a:lnTo>
                <a:lnTo>
                  <a:pt x="1009" y="683"/>
                </a:lnTo>
                <a:lnTo>
                  <a:pt x="989" y="678"/>
                </a:lnTo>
                <a:lnTo>
                  <a:pt x="979" y="675"/>
                </a:lnTo>
                <a:lnTo>
                  <a:pt x="969" y="672"/>
                </a:lnTo>
                <a:lnTo>
                  <a:pt x="959" y="669"/>
                </a:lnTo>
                <a:lnTo>
                  <a:pt x="950" y="665"/>
                </a:lnTo>
                <a:lnTo>
                  <a:pt x="941" y="662"/>
                </a:lnTo>
                <a:lnTo>
                  <a:pt x="931" y="658"/>
                </a:lnTo>
                <a:lnTo>
                  <a:pt x="913" y="650"/>
                </a:lnTo>
                <a:lnTo>
                  <a:pt x="895" y="641"/>
                </a:lnTo>
                <a:lnTo>
                  <a:pt x="879" y="632"/>
                </a:lnTo>
                <a:lnTo>
                  <a:pt x="863" y="622"/>
                </a:lnTo>
                <a:lnTo>
                  <a:pt x="848" y="611"/>
                </a:lnTo>
                <a:lnTo>
                  <a:pt x="833" y="600"/>
                </a:lnTo>
                <a:lnTo>
                  <a:pt x="826" y="594"/>
                </a:lnTo>
                <a:lnTo>
                  <a:pt x="819" y="588"/>
                </a:lnTo>
                <a:lnTo>
                  <a:pt x="806" y="575"/>
                </a:lnTo>
                <a:lnTo>
                  <a:pt x="794" y="562"/>
                </a:lnTo>
                <a:lnTo>
                  <a:pt x="782" y="549"/>
                </a:lnTo>
                <a:lnTo>
                  <a:pt x="772" y="534"/>
                </a:lnTo>
                <a:lnTo>
                  <a:pt x="762" y="520"/>
                </a:lnTo>
                <a:lnTo>
                  <a:pt x="753" y="505"/>
                </a:lnTo>
                <a:lnTo>
                  <a:pt x="748" y="497"/>
                </a:lnTo>
                <a:lnTo>
                  <a:pt x="744" y="489"/>
                </a:lnTo>
                <a:lnTo>
                  <a:pt x="737" y="473"/>
                </a:lnTo>
                <a:lnTo>
                  <a:pt x="731" y="457"/>
                </a:lnTo>
                <a:lnTo>
                  <a:pt x="725" y="440"/>
                </a:lnTo>
                <a:lnTo>
                  <a:pt x="721" y="422"/>
                </a:lnTo>
                <a:lnTo>
                  <a:pt x="717" y="405"/>
                </a:lnTo>
                <a:lnTo>
                  <a:pt x="715" y="387"/>
                </a:lnTo>
                <a:lnTo>
                  <a:pt x="714" y="377"/>
                </a:lnTo>
                <a:lnTo>
                  <a:pt x="713" y="368"/>
                </a:lnTo>
                <a:lnTo>
                  <a:pt x="712" y="348"/>
                </a:lnTo>
                <a:lnTo>
                  <a:pt x="713" y="330"/>
                </a:lnTo>
                <a:lnTo>
                  <a:pt x="715" y="311"/>
                </a:lnTo>
                <a:lnTo>
                  <a:pt x="717" y="293"/>
                </a:lnTo>
                <a:lnTo>
                  <a:pt x="721" y="275"/>
                </a:lnTo>
                <a:lnTo>
                  <a:pt x="725" y="258"/>
                </a:lnTo>
                <a:lnTo>
                  <a:pt x="731" y="241"/>
                </a:lnTo>
                <a:lnTo>
                  <a:pt x="734" y="233"/>
                </a:lnTo>
                <a:lnTo>
                  <a:pt x="737" y="225"/>
                </a:lnTo>
                <a:lnTo>
                  <a:pt x="744" y="209"/>
                </a:lnTo>
                <a:lnTo>
                  <a:pt x="748" y="201"/>
                </a:lnTo>
                <a:lnTo>
                  <a:pt x="753" y="193"/>
                </a:lnTo>
                <a:lnTo>
                  <a:pt x="762" y="178"/>
                </a:lnTo>
                <a:lnTo>
                  <a:pt x="772" y="163"/>
                </a:lnTo>
                <a:lnTo>
                  <a:pt x="782" y="149"/>
                </a:lnTo>
                <a:lnTo>
                  <a:pt x="788" y="143"/>
                </a:lnTo>
                <a:lnTo>
                  <a:pt x="794" y="136"/>
                </a:lnTo>
                <a:lnTo>
                  <a:pt x="806" y="123"/>
                </a:lnTo>
                <a:lnTo>
                  <a:pt x="819" y="110"/>
                </a:lnTo>
                <a:lnTo>
                  <a:pt x="833" y="98"/>
                </a:lnTo>
                <a:lnTo>
                  <a:pt x="840" y="93"/>
                </a:lnTo>
                <a:lnTo>
                  <a:pt x="848" y="87"/>
                </a:lnTo>
                <a:lnTo>
                  <a:pt x="863" y="76"/>
                </a:lnTo>
                <a:lnTo>
                  <a:pt x="879" y="66"/>
                </a:lnTo>
                <a:lnTo>
                  <a:pt x="895" y="57"/>
                </a:lnTo>
                <a:lnTo>
                  <a:pt x="913" y="48"/>
                </a:lnTo>
                <a:lnTo>
                  <a:pt x="931" y="40"/>
                </a:lnTo>
                <a:lnTo>
                  <a:pt x="950" y="33"/>
                </a:lnTo>
                <a:lnTo>
                  <a:pt x="969" y="26"/>
                </a:lnTo>
                <a:lnTo>
                  <a:pt x="989" y="20"/>
                </a:lnTo>
                <a:lnTo>
                  <a:pt x="1009" y="15"/>
                </a:lnTo>
                <a:lnTo>
                  <a:pt x="1029" y="10"/>
                </a:lnTo>
                <a:lnTo>
                  <a:pt x="1050" y="6"/>
                </a:lnTo>
                <a:lnTo>
                  <a:pt x="1072" y="4"/>
                </a:lnTo>
                <a:lnTo>
                  <a:pt x="1094" y="1"/>
                </a:lnTo>
                <a:lnTo>
                  <a:pt x="1117" y="0"/>
                </a:lnTo>
                <a:lnTo>
                  <a:pt x="1140" y="0"/>
                </a:lnTo>
                <a:lnTo>
                  <a:pt x="1163" y="0"/>
                </a:lnTo>
                <a:lnTo>
                  <a:pt x="1185" y="1"/>
                </a:lnTo>
                <a:lnTo>
                  <a:pt x="1207" y="4"/>
                </a:lnTo>
                <a:lnTo>
                  <a:pt x="1229" y="6"/>
                </a:lnTo>
                <a:lnTo>
                  <a:pt x="1240" y="8"/>
                </a:lnTo>
                <a:lnTo>
                  <a:pt x="1250" y="10"/>
                </a:lnTo>
                <a:lnTo>
                  <a:pt x="1271" y="15"/>
                </a:lnTo>
                <a:lnTo>
                  <a:pt x="1291" y="20"/>
                </a:lnTo>
                <a:lnTo>
                  <a:pt x="1301" y="23"/>
                </a:lnTo>
                <a:lnTo>
                  <a:pt x="1310" y="26"/>
                </a:lnTo>
                <a:lnTo>
                  <a:pt x="1320" y="29"/>
                </a:lnTo>
                <a:lnTo>
                  <a:pt x="1330" y="33"/>
                </a:lnTo>
                <a:lnTo>
                  <a:pt x="1339" y="36"/>
                </a:lnTo>
                <a:lnTo>
                  <a:pt x="1348" y="40"/>
                </a:lnTo>
                <a:lnTo>
                  <a:pt x="1366" y="48"/>
                </a:lnTo>
                <a:lnTo>
                  <a:pt x="1383" y="57"/>
                </a:lnTo>
                <a:lnTo>
                  <a:pt x="1400" y="66"/>
                </a:lnTo>
                <a:lnTo>
                  <a:pt x="1416" y="76"/>
                </a:lnTo>
                <a:lnTo>
                  <a:pt x="1431" y="87"/>
                </a:lnTo>
                <a:lnTo>
                  <a:pt x="1445" y="98"/>
                </a:lnTo>
                <a:lnTo>
                  <a:pt x="1452" y="104"/>
                </a:lnTo>
                <a:lnTo>
                  <a:pt x="1459" y="110"/>
                </a:lnTo>
                <a:lnTo>
                  <a:pt x="1472" y="123"/>
                </a:lnTo>
                <a:lnTo>
                  <a:pt x="1485" y="136"/>
                </a:lnTo>
                <a:lnTo>
                  <a:pt x="1496" y="149"/>
                </a:lnTo>
                <a:lnTo>
                  <a:pt x="1507" y="163"/>
                </a:lnTo>
                <a:lnTo>
                  <a:pt x="1517" y="178"/>
                </a:lnTo>
                <a:lnTo>
                  <a:pt x="1526" y="193"/>
                </a:lnTo>
                <a:lnTo>
                  <a:pt x="1530" y="201"/>
                </a:lnTo>
                <a:lnTo>
                  <a:pt x="1534" y="209"/>
                </a:lnTo>
                <a:lnTo>
                  <a:pt x="1541" y="225"/>
                </a:lnTo>
                <a:lnTo>
                  <a:pt x="1548" y="241"/>
                </a:lnTo>
                <a:lnTo>
                  <a:pt x="1553" y="258"/>
                </a:lnTo>
                <a:lnTo>
                  <a:pt x="1558" y="275"/>
                </a:lnTo>
                <a:lnTo>
                  <a:pt x="1561" y="293"/>
                </a:lnTo>
                <a:lnTo>
                  <a:pt x="1564" y="311"/>
                </a:lnTo>
                <a:lnTo>
                  <a:pt x="1565" y="320"/>
                </a:lnTo>
                <a:lnTo>
                  <a:pt x="1565" y="330"/>
                </a:lnTo>
                <a:lnTo>
                  <a:pt x="1566" y="348"/>
                </a:lnTo>
                <a:lnTo>
                  <a:pt x="1566" y="363"/>
                </a:lnTo>
                <a:lnTo>
                  <a:pt x="1565" y="376"/>
                </a:lnTo>
                <a:lnTo>
                  <a:pt x="1566" y="379"/>
                </a:lnTo>
                <a:lnTo>
                  <a:pt x="1564" y="379"/>
                </a:lnTo>
                <a:close/>
                <a:moveTo>
                  <a:pt x="836" y="280"/>
                </a:moveTo>
                <a:lnTo>
                  <a:pt x="1442" y="280"/>
                </a:lnTo>
                <a:lnTo>
                  <a:pt x="1435" y="262"/>
                </a:lnTo>
                <a:lnTo>
                  <a:pt x="1430" y="254"/>
                </a:lnTo>
                <a:lnTo>
                  <a:pt x="1426" y="245"/>
                </a:lnTo>
                <a:lnTo>
                  <a:pt x="1420" y="237"/>
                </a:lnTo>
                <a:lnTo>
                  <a:pt x="1415" y="229"/>
                </a:lnTo>
                <a:lnTo>
                  <a:pt x="1409" y="221"/>
                </a:lnTo>
                <a:lnTo>
                  <a:pt x="1402" y="213"/>
                </a:lnTo>
                <a:lnTo>
                  <a:pt x="1396" y="205"/>
                </a:lnTo>
                <a:lnTo>
                  <a:pt x="1388" y="198"/>
                </a:lnTo>
                <a:lnTo>
                  <a:pt x="1373" y="184"/>
                </a:lnTo>
                <a:lnTo>
                  <a:pt x="1364" y="178"/>
                </a:lnTo>
                <a:lnTo>
                  <a:pt x="1356" y="171"/>
                </a:lnTo>
                <a:lnTo>
                  <a:pt x="1337" y="159"/>
                </a:lnTo>
                <a:lnTo>
                  <a:pt x="1317" y="149"/>
                </a:lnTo>
                <a:lnTo>
                  <a:pt x="1306" y="144"/>
                </a:lnTo>
                <a:lnTo>
                  <a:pt x="1295" y="139"/>
                </a:lnTo>
                <a:lnTo>
                  <a:pt x="1284" y="135"/>
                </a:lnTo>
                <a:lnTo>
                  <a:pt x="1273" y="131"/>
                </a:lnTo>
                <a:lnTo>
                  <a:pt x="1261" y="128"/>
                </a:lnTo>
                <a:lnTo>
                  <a:pt x="1248" y="124"/>
                </a:lnTo>
                <a:lnTo>
                  <a:pt x="1223" y="119"/>
                </a:lnTo>
                <a:lnTo>
                  <a:pt x="1210" y="117"/>
                </a:lnTo>
                <a:lnTo>
                  <a:pt x="1196" y="115"/>
                </a:lnTo>
                <a:lnTo>
                  <a:pt x="1183" y="113"/>
                </a:lnTo>
                <a:lnTo>
                  <a:pt x="1169" y="112"/>
                </a:lnTo>
                <a:lnTo>
                  <a:pt x="1154" y="112"/>
                </a:lnTo>
                <a:lnTo>
                  <a:pt x="1140" y="112"/>
                </a:lnTo>
                <a:lnTo>
                  <a:pt x="1111" y="112"/>
                </a:lnTo>
                <a:lnTo>
                  <a:pt x="1097" y="113"/>
                </a:lnTo>
                <a:lnTo>
                  <a:pt x="1083" y="115"/>
                </a:lnTo>
                <a:lnTo>
                  <a:pt x="1069" y="117"/>
                </a:lnTo>
                <a:lnTo>
                  <a:pt x="1056" y="119"/>
                </a:lnTo>
                <a:lnTo>
                  <a:pt x="1043" y="121"/>
                </a:lnTo>
                <a:lnTo>
                  <a:pt x="1037" y="123"/>
                </a:lnTo>
                <a:lnTo>
                  <a:pt x="1031" y="124"/>
                </a:lnTo>
                <a:lnTo>
                  <a:pt x="1019" y="128"/>
                </a:lnTo>
                <a:lnTo>
                  <a:pt x="1007" y="131"/>
                </a:lnTo>
                <a:lnTo>
                  <a:pt x="995" y="135"/>
                </a:lnTo>
                <a:lnTo>
                  <a:pt x="984" y="139"/>
                </a:lnTo>
                <a:lnTo>
                  <a:pt x="973" y="144"/>
                </a:lnTo>
                <a:lnTo>
                  <a:pt x="963" y="149"/>
                </a:lnTo>
                <a:lnTo>
                  <a:pt x="952" y="154"/>
                </a:lnTo>
                <a:lnTo>
                  <a:pt x="942" y="159"/>
                </a:lnTo>
                <a:lnTo>
                  <a:pt x="933" y="165"/>
                </a:lnTo>
                <a:lnTo>
                  <a:pt x="924" y="171"/>
                </a:lnTo>
                <a:lnTo>
                  <a:pt x="914" y="178"/>
                </a:lnTo>
                <a:lnTo>
                  <a:pt x="906" y="184"/>
                </a:lnTo>
                <a:lnTo>
                  <a:pt x="898" y="191"/>
                </a:lnTo>
                <a:lnTo>
                  <a:pt x="890" y="198"/>
                </a:lnTo>
                <a:lnTo>
                  <a:pt x="883" y="205"/>
                </a:lnTo>
                <a:lnTo>
                  <a:pt x="876" y="213"/>
                </a:lnTo>
                <a:lnTo>
                  <a:pt x="870" y="221"/>
                </a:lnTo>
                <a:lnTo>
                  <a:pt x="864" y="229"/>
                </a:lnTo>
                <a:lnTo>
                  <a:pt x="858" y="237"/>
                </a:lnTo>
                <a:lnTo>
                  <a:pt x="853" y="245"/>
                </a:lnTo>
                <a:lnTo>
                  <a:pt x="844" y="262"/>
                </a:lnTo>
                <a:lnTo>
                  <a:pt x="840" y="271"/>
                </a:lnTo>
                <a:lnTo>
                  <a:pt x="836" y="280"/>
                </a:lnTo>
                <a:close/>
                <a:moveTo>
                  <a:pt x="524" y="14"/>
                </a:moveTo>
                <a:lnTo>
                  <a:pt x="630" y="14"/>
                </a:lnTo>
                <a:lnTo>
                  <a:pt x="630" y="686"/>
                </a:lnTo>
                <a:lnTo>
                  <a:pt x="524" y="686"/>
                </a:lnTo>
                <a:lnTo>
                  <a:pt x="106" y="179"/>
                </a:lnTo>
                <a:lnTo>
                  <a:pt x="106" y="686"/>
                </a:lnTo>
                <a:lnTo>
                  <a:pt x="0" y="686"/>
                </a:lnTo>
                <a:lnTo>
                  <a:pt x="0" y="14"/>
                </a:lnTo>
                <a:lnTo>
                  <a:pt x="106" y="14"/>
                </a:lnTo>
                <a:lnTo>
                  <a:pt x="524" y="523"/>
                </a:lnTo>
                <a:lnTo>
                  <a:pt x="524" y="14"/>
                </a:lnTo>
                <a:close/>
                <a:moveTo>
                  <a:pt x="3026" y="14"/>
                </a:moveTo>
                <a:lnTo>
                  <a:pt x="3137" y="14"/>
                </a:lnTo>
                <a:lnTo>
                  <a:pt x="2899" y="688"/>
                </a:lnTo>
                <a:lnTo>
                  <a:pt x="2830" y="688"/>
                </a:lnTo>
                <a:lnTo>
                  <a:pt x="2788" y="688"/>
                </a:lnTo>
                <a:lnTo>
                  <a:pt x="2717" y="688"/>
                </a:lnTo>
                <a:lnTo>
                  <a:pt x="2479" y="14"/>
                </a:lnTo>
                <a:lnTo>
                  <a:pt x="2591" y="14"/>
                </a:lnTo>
                <a:lnTo>
                  <a:pt x="2809" y="607"/>
                </a:lnTo>
                <a:lnTo>
                  <a:pt x="3026"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11"/>
          <p:cNvSpPr>
            <a:spLocks noChangeAspect="1" noEditPoints="1"/>
          </p:cNvSpPr>
          <p:nvPr userDrawn="1"/>
        </p:nvSpPr>
        <p:spPr bwMode="auto">
          <a:xfrm>
            <a:off x="10905445" y="6164725"/>
            <a:ext cx="591230" cy="288000"/>
          </a:xfrm>
          <a:custGeom>
            <a:avLst/>
            <a:gdLst>
              <a:gd name="T0" fmla="*/ 798 w 3028"/>
              <a:gd name="T1" fmla="*/ 486 h 1475"/>
              <a:gd name="T2" fmla="*/ 558 w 3028"/>
              <a:gd name="T3" fmla="*/ 567 h 1475"/>
              <a:gd name="T4" fmla="*/ 502 w 3028"/>
              <a:gd name="T5" fmla="*/ 813 h 1475"/>
              <a:gd name="T6" fmla="*/ 686 w 3028"/>
              <a:gd name="T7" fmla="*/ 984 h 1475"/>
              <a:gd name="T8" fmla="*/ 1027 w 3028"/>
              <a:gd name="T9" fmla="*/ 892 h 1475"/>
              <a:gd name="T10" fmla="*/ 1319 w 3028"/>
              <a:gd name="T11" fmla="*/ 1276 h 1475"/>
              <a:gd name="T12" fmla="*/ 815 w 3028"/>
              <a:gd name="T13" fmla="*/ 1473 h 1475"/>
              <a:gd name="T14" fmla="*/ 427 w 3028"/>
              <a:gd name="T15" fmla="*/ 1403 h 1475"/>
              <a:gd name="T16" fmla="*/ 129 w 3028"/>
              <a:gd name="T17" fmla="*/ 1151 h 1475"/>
              <a:gd name="T18" fmla="*/ 0 w 3028"/>
              <a:gd name="T19" fmla="*/ 738 h 1475"/>
              <a:gd name="T20" fmla="*/ 119 w 3028"/>
              <a:gd name="T21" fmla="*/ 339 h 1475"/>
              <a:gd name="T22" fmla="*/ 394 w 3028"/>
              <a:gd name="T23" fmla="*/ 89 h 1475"/>
              <a:gd name="T24" fmla="*/ 784 w 3028"/>
              <a:gd name="T25" fmla="*/ 1 h 1475"/>
              <a:gd name="T26" fmla="*/ 1255 w 3028"/>
              <a:gd name="T27" fmla="*/ 154 h 1475"/>
              <a:gd name="T28" fmla="*/ 1688 w 3028"/>
              <a:gd name="T29" fmla="*/ 216 h 1475"/>
              <a:gd name="T30" fmla="*/ 2184 w 3028"/>
              <a:gd name="T31" fmla="*/ 5 h 1475"/>
              <a:gd name="T32" fmla="*/ 2585 w 3028"/>
              <a:gd name="T33" fmla="*/ 65 h 1475"/>
              <a:gd name="T34" fmla="*/ 2889 w 3028"/>
              <a:gd name="T35" fmla="*/ 310 h 1475"/>
              <a:gd name="T36" fmla="*/ 3028 w 3028"/>
              <a:gd name="T37" fmla="*/ 718 h 1475"/>
              <a:gd name="T38" fmla="*/ 2931 w 3028"/>
              <a:gd name="T39" fmla="*/ 1101 h 1475"/>
              <a:gd name="T40" fmla="*/ 2607 w 3028"/>
              <a:gd name="T41" fmla="*/ 1400 h 1475"/>
              <a:gd name="T42" fmla="*/ 2216 w 3028"/>
              <a:gd name="T43" fmla="*/ 1473 h 1475"/>
              <a:gd name="T44" fmla="*/ 1716 w 3028"/>
              <a:gd name="T45" fmla="*/ 1280 h 1475"/>
              <a:gd name="T46" fmla="*/ 2418 w 3028"/>
              <a:gd name="T47" fmla="*/ 952 h 1475"/>
              <a:gd name="T48" fmla="*/ 2538 w 3028"/>
              <a:gd name="T49" fmla="*/ 738 h 1475"/>
              <a:gd name="T50" fmla="*/ 2413 w 3028"/>
              <a:gd name="T51" fmla="*/ 520 h 1475"/>
              <a:gd name="T52" fmla="*/ 2111 w 3028"/>
              <a:gd name="T53" fmla="*/ 518 h 1475"/>
              <a:gd name="T54" fmla="*/ 1964 w 3028"/>
              <a:gd name="T55" fmla="*/ 863 h 1475"/>
              <a:gd name="T56" fmla="*/ 1759 w 3028"/>
              <a:gd name="T57" fmla="*/ 590 h 1475"/>
              <a:gd name="T58" fmla="*/ 2146 w 3028"/>
              <a:gd name="T59" fmla="*/ 342 h 1475"/>
              <a:gd name="T60" fmla="*/ 2492 w 3028"/>
              <a:gd name="T61" fmla="*/ 386 h 1475"/>
              <a:gd name="T62" fmla="*/ 2692 w 3028"/>
              <a:gd name="T63" fmla="*/ 695 h 1475"/>
              <a:gd name="T64" fmla="*/ 2571 w 3028"/>
              <a:gd name="T65" fmla="*/ 1029 h 1475"/>
              <a:gd name="T66" fmla="*/ 2298 w 3028"/>
              <a:gd name="T67" fmla="*/ 1147 h 1475"/>
              <a:gd name="T68" fmla="*/ 2149 w 3028"/>
              <a:gd name="T69" fmla="*/ 1133 h 1475"/>
              <a:gd name="T70" fmla="*/ 1798 w 3028"/>
              <a:gd name="T71" fmla="*/ 923 h 1475"/>
              <a:gd name="T72" fmla="*/ 1943 w 3028"/>
              <a:gd name="T73" fmla="*/ 1240 h 1475"/>
              <a:gd name="T74" fmla="*/ 2397 w 3028"/>
              <a:gd name="T75" fmla="*/ 1308 h 1475"/>
              <a:gd name="T76" fmla="*/ 2709 w 3028"/>
              <a:gd name="T77" fmla="*/ 1139 h 1475"/>
              <a:gd name="T78" fmla="*/ 2866 w 3028"/>
              <a:gd name="T79" fmla="*/ 826 h 1475"/>
              <a:gd name="T80" fmla="*/ 2814 w 3028"/>
              <a:gd name="T81" fmla="*/ 486 h 1475"/>
              <a:gd name="T82" fmla="*/ 2561 w 3028"/>
              <a:gd name="T83" fmla="*/ 226 h 1475"/>
              <a:gd name="T84" fmla="*/ 2149 w 3028"/>
              <a:gd name="T85" fmla="*/ 166 h 1475"/>
              <a:gd name="T86" fmla="*/ 1738 w 3028"/>
              <a:gd name="T87" fmla="*/ 376 h 1475"/>
              <a:gd name="T88" fmla="*/ 779 w 3028"/>
              <a:gd name="T89" fmla="*/ 1319 h 1475"/>
              <a:gd name="T90" fmla="*/ 1199 w 3028"/>
              <a:gd name="T91" fmla="*/ 1171 h 1475"/>
              <a:gd name="T92" fmla="*/ 1117 w 3028"/>
              <a:gd name="T93" fmla="*/ 1020 h 1475"/>
              <a:gd name="T94" fmla="*/ 752 w 3028"/>
              <a:gd name="T95" fmla="*/ 1148 h 1475"/>
              <a:gd name="T96" fmla="*/ 444 w 3028"/>
              <a:gd name="T97" fmla="*/ 1014 h 1475"/>
              <a:gd name="T98" fmla="*/ 340 w 3028"/>
              <a:gd name="T99" fmla="*/ 674 h 1475"/>
              <a:gd name="T100" fmla="*/ 519 w 3028"/>
              <a:gd name="T101" fmla="*/ 397 h 1475"/>
              <a:gd name="T102" fmla="*/ 861 w 3028"/>
              <a:gd name="T103" fmla="*/ 339 h 1475"/>
              <a:gd name="T104" fmla="*/ 1209 w 3028"/>
              <a:gd name="T105" fmla="*/ 533 h 1475"/>
              <a:gd name="T106" fmla="*/ 1060 w 3028"/>
              <a:gd name="T107" fmla="*/ 223 h 1475"/>
              <a:gd name="T108" fmla="*/ 603 w 3028"/>
              <a:gd name="T109" fmla="*/ 174 h 1475"/>
              <a:gd name="T110" fmla="*/ 310 w 3028"/>
              <a:gd name="T111" fmla="*/ 347 h 1475"/>
              <a:gd name="T112" fmla="*/ 160 w 3028"/>
              <a:gd name="T113" fmla="*/ 663 h 1475"/>
              <a:gd name="T114" fmla="*/ 227 w 3028"/>
              <a:gd name="T115" fmla="*/ 1015 h 1475"/>
              <a:gd name="T116" fmla="*/ 493 w 3028"/>
              <a:gd name="T117" fmla="*/ 1262 h 1475"/>
              <a:gd name="T118" fmla="*/ 881 w 3028"/>
              <a:gd name="T119" fmla="*/ 342 h 1475"/>
              <a:gd name="T120" fmla="*/ 1248 w 3028"/>
              <a:gd name="T121" fmla="*/ 569 h 1475"/>
              <a:gd name="T122" fmla="*/ 863 w 3028"/>
              <a:gd name="T123" fmla="*/ 339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8" h="1475">
                <a:moveTo>
                  <a:pt x="1195" y="738"/>
                </a:moveTo>
                <a:lnTo>
                  <a:pt x="1168" y="709"/>
                </a:lnTo>
                <a:lnTo>
                  <a:pt x="1146" y="687"/>
                </a:lnTo>
                <a:lnTo>
                  <a:pt x="1123" y="665"/>
                </a:lnTo>
                <a:lnTo>
                  <a:pt x="1099" y="643"/>
                </a:lnTo>
                <a:lnTo>
                  <a:pt x="1075" y="622"/>
                </a:lnTo>
                <a:lnTo>
                  <a:pt x="1051" y="603"/>
                </a:lnTo>
                <a:lnTo>
                  <a:pt x="1026" y="584"/>
                </a:lnTo>
                <a:lnTo>
                  <a:pt x="1001" y="567"/>
                </a:lnTo>
                <a:lnTo>
                  <a:pt x="975" y="550"/>
                </a:lnTo>
                <a:lnTo>
                  <a:pt x="949" y="536"/>
                </a:lnTo>
                <a:lnTo>
                  <a:pt x="936" y="529"/>
                </a:lnTo>
                <a:lnTo>
                  <a:pt x="922" y="523"/>
                </a:lnTo>
                <a:lnTo>
                  <a:pt x="909" y="517"/>
                </a:lnTo>
                <a:lnTo>
                  <a:pt x="895" y="511"/>
                </a:lnTo>
                <a:lnTo>
                  <a:pt x="868" y="501"/>
                </a:lnTo>
                <a:lnTo>
                  <a:pt x="854" y="497"/>
                </a:lnTo>
                <a:lnTo>
                  <a:pt x="840" y="493"/>
                </a:lnTo>
                <a:lnTo>
                  <a:pt x="826" y="490"/>
                </a:lnTo>
                <a:lnTo>
                  <a:pt x="812" y="488"/>
                </a:lnTo>
                <a:lnTo>
                  <a:pt x="798" y="486"/>
                </a:lnTo>
                <a:lnTo>
                  <a:pt x="784" y="484"/>
                </a:lnTo>
                <a:lnTo>
                  <a:pt x="769" y="483"/>
                </a:lnTo>
                <a:lnTo>
                  <a:pt x="754" y="483"/>
                </a:lnTo>
                <a:lnTo>
                  <a:pt x="740" y="483"/>
                </a:lnTo>
                <a:lnTo>
                  <a:pt x="726" y="484"/>
                </a:lnTo>
                <a:lnTo>
                  <a:pt x="713" y="486"/>
                </a:lnTo>
                <a:lnTo>
                  <a:pt x="700" y="488"/>
                </a:lnTo>
                <a:lnTo>
                  <a:pt x="687" y="491"/>
                </a:lnTo>
                <a:lnTo>
                  <a:pt x="674" y="494"/>
                </a:lnTo>
                <a:lnTo>
                  <a:pt x="662" y="498"/>
                </a:lnTo>
                <a:lnTo>
                  <a:pt x="650" y="503"/>
                </a:lnTo>
                <a:lnTo>
                  <a:pt x="638" y="508"/>
                </a:lnTo>
                <a:lnTo>
                  <a:pt x="627" y="514"/>
                </a:lnTo>
                <a:lnTo>
                  <a:pt x="616" y="520"/>
                </a:lnTo>
                <a:lnTo>
                  <a:pt x="605" y="527"/>
                </a:lnTo>
                <a:lnTo>
                  <a:pt x="595" y="534"/>
                </a:lnTo>
                <a:lnTo>
                  <a:pt x="585" y="541"/>
                </a:lnTo>
                <a:lnTo>
                  <a:pt x="576" y="549"/>
                </a:lnTo>
                <a:lnTo>
                  <a:pt x="571" y="554"/>
                </a:lnTo>
                <a:lnTo>
                  <a:pt x="566" y="558"/>
                </a:lnTo>
                <a:lnTo>
                  <a:pt x="558" y="567"/>
                </a:lnTo>
                <a:lnTo>
                  <a:pt x="550" y="576"/>
                </a:lnTo>
                <a:lnTo>
                  <a:pt x="542" y="586"/>
                </a:lnTo>
                <a:lnTo>
                  <a:pt x="535" y="596"/>
                </a:lnTo>
                <a:lnTo>
                  <a:pt x="528" y="606"/>
                </a:lnTo>
                <a:lnTo>
                  <a:pt x="521" y="617"/>
                </a:lnTo>
                <a:lnTo>
                  <a:pt x="516" y="628"/>
                </a:lnTo>
                <a:lnTo>
                  <a:pt x="511" y="639"/>
                </a:lnTo>
                <a:lnTo>
                  <a:pt x="506" y="650"/>
                </a:lnTo>
                <a:lnTo>
                  <a:pt x="502" y="662"/>
                </a:lnTo>
                <a:lnTo>
                  <a:pt x="498" y="674"/>
                </a:lnTo>
                <a:lnTo>
                  <a:pt x="495" y="686"/>
                </a:lnTo>
                <a:lnTo>
                  <a:pt x="493" y="699"/>
                </a:lnTo>
                <a:lnTo>
                  <a:pt x="492" y="711"/>
                </a:lnTo>
                <a:lnTo>
                  <a:pt x="491" y="724"/>
                </a:lnTo>
                <a:lnTo>
                  <a:pt x="490" y="738"/>
                </a:lnTo>
                <a:lnTo>
                  <a:pt x="491" y="751"/>
                </a:lnTo>
                <a:lnTo>
                  <a:pt x="492" y="764"/>
                </a:lnTo>
                <a:lnTo>
                  <a:pt x="493" y="776"/>
                </a:lnTo>
                <a:lnTo>
                  <a:pt x="495" y="789"/>
                </a:lnTo>
                <a:lnTo>
                  <a:pt x="498" y="801"/>
                </a:lnTo>
                <a:lnTo>
                  <a:pt x="502" y="813"/>
                </a:lnTo>
                <a:lnTo>
                  <a:pt x="506" y="825"/>
                </a:lnTo>
                <a:lnTo>
                  <a:pt x="511" y="836"/>
                </a:lnTo>
                <a:lnTo>
                  <a:pt x="516" y="848"/>
                </a:lnTo>
                <a:lnTo>
                  <a:pt x="521" y="859"/>
                </a:lnTo>
                <a:lnTo>
                  <a:pt x="528" y="869"/>
                </a:lnTo>
                <a:lnTo>
                  <a:pt x="534" y="880"/>
                </a:lnTo>
                <a:lnTo>
                  <a:pt x="542" y="890"/>
                </a:lnTo>
                <a:lnTo>
                  <a:pt x="549" y="899"/>
                </a:lnTo>
                <a:lnTo>
                  <a:pt x="558" y="909"/>
                </a:lnTo>
                <a:lnTo>
                  <a:pt x="566" y="917"/>
                </a:lnTo>
                <a:lnTo>
                  <a:pt x="575" y="926"/>
                </a:lnTo>
                <a:lnTo>
                  <a:pt x="585" y="934"/>
                </a:lnTo>
                <a:lnTo>
                  <a:pt x="595" y="942"/>
                </a:lnTo>
                <a:lnTo>
                  <a:pt x="605" y="949"/>
                </a:lnTo>
                <a:lnTo>
                  <a:pt x="616" y="955"/>
                </a:lnTo>
                <a:lnTo>
                  <a:pt x="627" y="961"/>
                </a:lnTo>
                <a:lnTo>
                  <a:pt x="638" y="967"/>
                </a:lnTo>
                <a:lnTo>
                  <a:pt x="649" y="972"/>
                </a:lnTo>
                <a:lnTo>
                  <a:pt x="661" y="977"/>
                </a:lnTo>
                <a:lnTo>
                  <a:pt x="674" y="981"/>
                </a:lnTo>
                <a:lnTo>
                  <a:pt x="686" y="984"/>
                </a:lnTo>
                <a:lnTo>
                  <a:pt x="699" y="987"/>
                </a:lnTo>
                <a:lnTo>
                  <a:pt x="712" y="990"/>
                </a:lnTo>
                <a:lnTo>
                  <a:pt x="725" y="991"/>
                </a:lnTo>
                <a:lnTo>
                  <a:pt x="739" y="992"/>
                </a:lnTo>
                <a:lnTo>
                  <a:pt x="752" y="993"/>
                </a:lnTo>
                <a:lnTo>
                  <a:pt x="769" y="992"/>
                </a:lnTo>
                <a:lnTo>
                  <a:pt x="785" y="991"/>
                </a:lnTo>
                <a:lnTo>
                  <a:pt x="800" y="990"/>
                </a:lnTo>
                <a:lnTo>
                  <a:pt x="815" y="988"/>
                </a:lnTo>
                <a:lnTo>
                  <a:pt x="845" y="982"/>
                </a:lnTo>
                <a:lnTo>
                  <a:pt x="860" y="978"/>
                </a:lnTo>
                <a:lnTo>
                  <a:pt x="874" y="973"/>
                </a:lnTo>
                <a:lnTo>
                  <a:pt x="889" y="968"/>
                </a:lnTo>
                <a:lnTo>
                  <a:pt x="903" y="963"/>
                </a:lnTo>
                <a:lnTo>
                  <a:pt x="917" y="957"/>
                </a:lnTo>
                <a:lnTo>
                  <a:pt x="931" y="950"/>
                </a:lnTo>
                <a:lnTo>
                  <a:pt x="959" y="936"/>
                </a:lnTo>
                <a:lnTo>
                  <a:pt x="973" y="928"/>
                </a:lnTo>
                <a:lnTo>
                  <a:pt x="986" y="920"/>
                </a:lnTo>
                <a:lnTo>
                  <a:pt x="1013" y="902"/>
                </a:lnTo>
                <a:lnTo>
                  <a:pt x="1027" y="892"/>
                </a:lnTo>
                <a:lnTo>
                  <a:pt x="1040" y="882"/>
                </a:lnTo>
                <a:lnTo>
                  <a:pt x="1066" y="861"/>
                </a:lnTo>
                <a:lnTo>
                  <a:pt x="1079" y="850"/>
                </a:lnTo>
                <a:lnTo>
                  <a:pt x="1092" y="839"/>
                </a:lnTo>
                <a:lnTo>
                  <a:pt x="1105" y="827"/>
                </a:lnTo>
                <a:lnTo>
                  <a:pt x="1118" y="815"/>
                </a:lnTo>
                <a:lnTo>
                  <a:pt x="1144" y="790"/>
                </a:lnTo>
                <a:lnTo>
                  <a:pt x="1169" y="765"/>
                </a:lnTo>
                <a:lnTo>
                  <a:pt x="1195" y="738"/>
                </a:lnTo>
                <a:close/>
                <a:moveTo>
                  <a:pt x="1514" y="1099"/>
                </a:moveTo>
                <a:lnTo>
                  <a:pt x="1496" y="1118"/>
                </a:lnTo>
                <a:lnTo>
                  <a:pt x="1477" y="1136"/>
                </a:lnTo>
                <a:lnTo>
                  <a:pt x="1459" y="1155"/>
                </a:lnTo>
                <a:lnTo>
                  <a:pt x="1440" y="1173"/>
                </a:lnTo>
                <a:lnTo>
                  <a:pt x="1420" y="1191"/>
                </a:lnTo>
                <a:lnTo>
                  <a:pt x="1401" y="1209"/>
                </a:lnTo>
                <a:lnTo>
                  <a:pt x="1381" y="1226"/>
                </a:lnTo>
                <a:lnTo>
                  <a:pt x="1361" y="1243"/>
                </a:lnTo>
                <a:lnTo>
                  <a:pt x="1350" y="1251"/>
                </a:lnTo>
                <a:lnTo>
                  <a:pt x="1340" y="1259"/>
                </a:lnTo>
                <a:lnTo>
                  <a:pt x="1319" y="1276"/>
                </a:lnTo>
                <a:lnTo>
                  <a:pt x="1298" y="1291"/>
                </a:lnTo>
                <a:lnTo>
                  <a:pt x="1277" y="1307"/>
                </a:lnTo>
                <a:lnTo>
                  <a:pt x="1255" y="1321"/>
                </a:lnTo>
                <a:lnTo>
                  <a:pt x="1232" y="1336"/>
                </a:lnTo>
                <a:lnTo>
                  <a:pt x="1210" y="1350"/>
                </a:lnTo>
                <a:lnTo>
                  <a:pt x="1187" y="1363"/>
                </a:lnTo>
                <a:lnTo>
                  <a:pt x="1163" y="1375"/>
                </a:lnTo>
                <a:lnTo>
                  <a:pt x="1139" y="1387"/>
                </a:lnTo>
                <a:lnTo>
                  <a:pt x="1115" y="1399"/>
                </a:lnTo>
                <a:lnTo>
                  <a:pt x="1090" y="1409"/>
                </a:lnTo>
                <a:lnTo>
                  <a:pt x="1065" y="1419"/>
                </a:lnTo>
                <a:lnTo>
                  <a:pt x="1039" y="1429"/>
                </a:lnTo>
                <a:lnTo>
                  <a:pt x="1013" y="1437"/>
                </a:lnTo>
                <a:lnTo>
                  <a:pt x="986" y="1445"/>
                </a:lnTo>
                <a:lnTo>
                  <a:pt x="959" y="1452"/>
                </a:lnTo>
                <a:lnTo>
                  <a:pt x="931" y="1458"/>
                </a:lnTo>
                <a:lnTo>
                  <a:pt x="917" y="1460"/>
                </a:lnTo>
                <a:lnTo>
                  <a:pt x="903" y="1463"/>
                </a:lnTo>
                <a:lnTo>
                  <a:pt x="874" y="1467"/>
                </a:lnTo>
                <a:lnTo>
                  <a:pt x="845" y="1471"/>
                </a:lnTo>
                <a:lnTo>
                  <a:pt x="815" y="1473"/>
                </a:lnTo>
                <a:lnTo>
                  <a:pt x="800" y="1474"/>
                </a:lnTo>
                <a:lnTo>
                  <a:pt x="784" y="1475"/>
                </a:lnTo>
                <a:lnTo>
                  <a:pt x="752" y="1475"/>
                </a:lnTo>
                <a:lnTo>
                  <a:pt x="733" y="1475"/>
                </a:lnTo>
                <a:lnTo>
                  <a:pt x="714" y="1474"/>
                </a:lnTo>
                <a:lnTo>
                  <a:pt x="695" y="1473"/>
                </a:lnTo>
                <a:lnTo>
                  <a:pt x="676" y="1471"/>
                </a:lnTo>
                <a:lnTo>
                  <a:pt x="657" y="1469"/>
                </a:lnTo>
                <a:lnTo>
                  <a:pt x="638" y="1467"/>
                </a:lnTo>
                <a:lnTo>
                  <a:pt x="619" y="1464"/>
                </a:lnTo>
                <a:lnTo>
                  <a:pt x="601" y="1460"/>
                </a:lnTo>
                <a:lnTo>
                  <a:pt x="583" y="1456"/>
                </a:lnTo>
                <a:lnTo>
                  <a:pt x="565" y="1452"/>
                </a:lnTo>
                <a:lnTo>
                  <a:pt x="547" y="1447"/>
                </a:lnTo>
                <a:lnTo>
                  <a:pt x="529" y="1442"/>
                </a:lnTo>
                <a:lnTo>
                  <a:pt x="512" y="1437"/>
                </a:lnTo>
                <a:lnTo>
                  <a:pt x="494" y="1431"/>
                </a:lnTo>
                <a:lnTo>
                  <a:pt x="477" y="1424"/>
                </a:lnTo>
                <a:lnTo>
                  <a:pt x="460" y="1417"/>
                </a:lnTo>
                <a:lnTo>
                  <a:pt x="443" y="1410"/>
                </a:lnTo>
                <a:lnTo>
                  <a:pt x="427" y="1403"/>
                </a:lnTo>
                <a:lnTo>
                  <a:pt x="411" y="1395"/>
                </a:lnTo>
                <a:lnTo>
                  <a:pt x="394" y="1387"/>
                </a:lnTo>
                <a:lnTo>
                  <a:pt x="379" y="1378"/>
                </a:lnTo>
                <a:lnTo>
                  <a:pt x="363" y="1369"/>
                </a:lnTo>
                <a:lnTo>
                  <a:pt x="332" y="1350"/>
                </a:lnTo>
                <a:lnTo>
                  <a:pt x="318" y="1340"/>
                </a:lnTo>
                <a:lnTo>
                  <a:pt x="303" y="1329"/>
                </a:lnTo>
                <a:lnTo>
                  <a:pt x="289" y="1318"/>
                </a:lnTo>
                <a:lnTo>
                  <a:pt x="274" y="1307"/>
                </a:lnTo>
                <a:lnTo>
                  <a:pt x="261" y="1296"/>
                </a:lnTo>
                <a:lnTo>
                  <a:pt x="247" y="1284"/>
                </a:lnTo>
                <a:lnTo>
                  <a:pt x="234" y="1272"/>
                </a:lnTo>
                <a:lnTo>
                  <a:pt x="221" y="1260"/>
                </a:lnTo>
                <a:lnTo>
                  <a:pt x="208" y="1247"/>
                </a:lnTo>
                <a:lnTo>
                  <a:pt x="196" y="1234"/>
                </a:lnTo>
                <a:lnTo>
                  <a:pt x="184" y="1221"/>
                </a:lnTo>
                <a:lnTo>
                  <a:pt x="172" y="1208"/>
                </a:lnTo>
                <a:lnTo>
                  <a:pt x="161" y="1194"/>
                </a:lnTo>
                <a:lnTo>
                  <a:pt x="150" y="1180"/>
                </a:lnTo>
                <a:lnTo>
                  <a:pt x="139" y="1165"/>
                </a:lnTo>
                <a:lnTo>
                  <a:pt x="129" y="1151"/>
                </a:lnTo>
                <a:lnTo>
                  <a:pt x="119" y="1136"/>
                </a:lnTo>
                <a:lnTo>
                  <a:pt x="109" y="1121"/>
                </a:lnTo>
                <a:lnTo>
                  <a:pt x="91" y="1090"/>
                </a:lnTo>
                <a:lnTo>
                  <a:pt x="75" y="1058"/>
                </a:lnTo>
                <a:lnTo>
                  <a:pt x="67" y="1042"/>
                </a:lnTo>
                <a:lnTo>
                  <a:pt x="59" y="1026"/>
                </a:lnTo>
                <a:lnTo>
                  <a:pt x="52" y="1009"/>
                </a:lnTo>
                <a:lnTo>
                  <a:pt x="46" y="992"/>
                </a:lnTo>
                <a:lnTo>
                  <a:pt x="40" y="975"/>
                </a:lnTo>
                <a:lnTo>
                  <a:pt x="34" y="958"/>
                </a:lnTo>
                <a:lnTo>
                  <a:pt x="29" y="940"/>
                </a:lnTo>
                <a:lnTo>
                  <a:pt x="24" y="923"/>
                </a:lnTo>
                <a:lnTo>
                  <a:pt x="19" y="905"/>
                </a:lnTo>
                <a:lnTo>
                  <a:pt x="15" y="887"/>
                </a:lnTo>
                <a:lnTo>
                  <a:pt x="12" y="869"/>
                </a:lnTo>
                <a:lnTo>
                  <a:pt x="9" y="851"/>
                </a:lnTo>
                <a:lnTo>
                  <a:pt x="6" y="832"/>
                </a:lnTo>
                <a:lnTo>
                  <a:pt x="4" y="814"/>
                </a:lnTo>
                <a:lnTo>
                  <a:pt x="1" y="776"/>
                </a:lnTo>
                <a:lnTo>
                  <a:pt x="0" y="757"/>
                </a:lnTo>
                <a:lnTo>
                  <a:pt x="0" y="738"/>
                </a:lnTo>
                <a:lnTo>
                  <a:pt x="0" y="718"/>
                </a:lnTo>
                <a:lnTo>
                  <a:pt x="1" y="699"/>
                </a:lnTo>
                <a:lnTo>
                  <a:pt x="2" y="680"/>
                </a:lnTo>
                <a:lnTo>
                  <a:pt x="4" y="661"/>
                </a:lnTo>
                <a:lnTo>
                  <a:pt x="6" y="643"/>
                </a:lnTo>
                <a:lnTo>
                  <a:pt x="9" y="625"/>
                </a:lnTo>
                <a:lnTo>
                  <a:pt x="15" y="588"/>
                </a:lnTo>
                <a:lnTo>
                  <a:pt x="19" y="570"/>
                </a:lnTo>
                <a:lnTo>
                  <a:pt x="24" y="552"/>
                </a:lnTo>
                <a:lnTo>
                  <a:pt x="29" y="535"/>
                </a:lnTo>
                <a:lnTo>
                  <a:pt x="34" y="517"/>
                </a:lnTo>
                <a:lnTo>
                  <a:pt x="46" y="483"/>
                </a:lnTo>
                <a:lnTo>
                  <a:pt x="52" y="466"/>
                </a:lnTo>
                <a:lnTo>
                  <a:pt x="59" y="450"/>
                </a:lnTo>
                <a:lnTo>
                  <a:pt x="67" y="433"/>
                </a:lnTo>
                <a:lnTo>
                  <a:pt x="75" y="417"/>
                </a:lnTo>
                <a:lnTo>
                  <a:pt x="83" y="401"/>
                </a:lnTo>
                <a:lnTo>
                  <a:pt x="91" y="385"/>
                </a:lnTo>
                <a:lnTo>
                  <a:pt x="100" y="370"/>
                </a:lnTo>
                <a:lnTo>
                  <a:pt x="109" y="354"/>
                </a:lnTo>
                <a:lnTo>
                  <a:pt x="119" y="339"/>
                </a:lnTo>
                <a:lnTo>
                  <a:pt x="129" y="324"/>
                </a:lnTo>
                <a:lnTo>
                  <a:pt x="139" y="310"/>
                </a:lnTo>
                <a:lnTo>
                  <a:pt x="150" y="295"/>
                </a:lnTo>
                <a:lnTo>
                  <a:pt x="161" y="281"/>
                </a:lnTo>
                <a:lnTo>
                  <a:pt x="172" y="268"/>
                </a:lnTo>
                <a:lnTo>
                  <a:pt x="184" y="254"/>
                </a:lnTo>
                <a:lnTo>
                  <a:pt x="196" y="241"/>
                </a:lnTo>
                <a:lnTo>
                  <a:pt x="208" y="228"/>
                </a:lnTo>
                <a:lnTo>
                  <a:pt x="221" y="215"/>
                </a:lnTo>
                <a:lnTo>
                  <a:pt x="234" y="203"/>
                </a:lnTo>
                <a:lnTo>
                  <a:pt x="247" y="191"/>
                </a:lnTo>
                <a:lnTo>
                  <a:pt x="261" y="179"/>
                </a:lnTo>
                <a:lnTo>
                  <a:pt x="274" y="168"/>
                </a:lnTo>
                <a:lnTo>
                  <a:pt x="289" y="157"/>
                </a:lnTo>
                <a:lnTo>
                  <a:pt x="303" y="146"/>
                </a:lnTo>
                <a:lnTo>
                  <a:pt x="318" y="136"/>
                </a:lnTo>
                <a:lnTo>
                  <a:pt x="332" y="126"/>
                </a:lnTo>
                <a:lnTo>
                  <a:pt x="348" y="116"/>
                </a:lnTo>
                <a:lnTo>
                  <a:pt x="363" y="106"/>
                </a:lnTo>
                <a:lnTo>
                  <a:pt x="379" y="97"/>
                </a:lnTo>
                <a:lnTo>
                  <a:pt x="394" y="89"/>
                </a:lnTo>
                <a:lnTo>
                  <a:pt x="411" y="80"/>
                </a:lnTo>
                <a:lnTo>
                  <a:pt x="427" y="73"/>
                </a:lnTo>
                <a:lnTo>
                  <a:pt x="443" y="65"/>
                </a:lnTo>
                <a:lnTo>
                  <a:pt x="460" y="58"/>
                </a:lnTo>
                <a:lnTo>
                  <a:pt x="477" y="51"/>
                </a:lnTo>
                <a:lnTo>
                  <a:pt x="494" y="45"/>
                </a:lnTo>
                <a:lnTo>
                  <a:pt x="512" y="39"/>
                </a:lnTo>
                <a:lnTo>
                  <a:pt x="529" y="33"/>
                </a:lnTo>
                <a:lnTo>
                  <a:pt x="547" y="28"/>
                </a:lnTo>
                <a:lnTo>
                  <a:pt x="565" y="23"/>
                </a:lnTo>
                <a:lnTo>
                  <a:pt x="583" y="19"/>
                </a:lnTo>
                <a:lnTo>
                  <a:pt x="601" y="15"/>
                </a:lnTo>
                <a:lnTo>
                  <a:pt x="619" y="12"/>
                </a:lnTo>
                <a:lnTo>
                  <a:pt x="638" y="9"/>
                </a:lnTo>
                <a:lnTo>
                  <a:pt x="657" y="6"/>
                </a:lnTo>
                <a:lnTo>
                  <a:pt x="676" y="4"/>
                </a:lnTo>
                <a:lnTo>
                  <a:pt x="695" y="2"/>
                </a:lnTo>
                <a:lnTo>
                  <a:pt x="714" y="1"/>
                </a:lnTo>
                <a:lnTo>
                  <a:pt x="733" y="0"/>
                </a:lnTo>
                <a:lnTo>
                  <a:pt x="752" y="0"/>
                </a:lnTo>
                <a:lnTo>
                  <a:pt x="784" y="1"/>
                </a:lnTo>
                <a:lnTo>
                  <a:pt x="800" y="1"/>
                </a:lnTo>
                <a:lnTo>
                  <a:pt x="815" y="2"/>
                </a:lnTo>
                <a:lnTo>
                  <a:pt x="845" y="5"/>
                </a:lnTo>
                <a:lnTo>
                  <a:pt x="860" y="6"/>
                </a:lnTo>
                <a:lnTo>
                  <a:pt x="874" y="8"/>
                </a:lnTo>
                <a:lnTo>
                  <a:pt x="903" y="12"/>
                </a:lnTo>
                <a:lnTo>
                  <a:pt x="917" y="15"/>
                </a:lnTo>
                <a:lnTo>
                  <a:pt x="931" y="18"/>
                </a:lnTo>
                <a:lnTo>
                  <a:pt x="959" y="24"/>
                </a:lnTo>
                <a:lnTo>
                  <a:pt x="986" y="30"/>
                </a:lnTo>
                <a:lnTo>
                  <a:pt x="1013" y="38"/>
                </a:lnTo>
                <a:lnTo>
                  <a:pt x="1039" y="47"/>
                </a:lnTo>
                <a:lnTo>
                  <a:pt x="1065" y="56"/>
                </a:lnTo>
                <a:lnTo>
                  <a:pt x="1090" y="66"/>
                </a:lnTo>
                <a:lnTo>
                  <a:pt x="1115" y="77"/>
                </a:lnTo>
                <a:lnTo>
                  <a:pt x="1139" y="88"/>
                </a:lnTo>
                <a:lnTo>
                  <a:pt x="1163" y="100"/>
                </a:lnTo>
                <a:lnTo>
                  <a:pt x="1187" y="112"/>
                </a:lnTo>
                <a:lnTo>
                  <a:pt x="1210" y="126"/>
                </a:lnTo>
                <a:lnTo>
                  <a:pt x="1232" y="139"/>
                </a:lnTo>
                <a:lnTo>
                  <a:pt x="1255" y="154"/>
                </a:lnTo>
                <a:lnTo>
                  <a:pt x="1277" y="169"/>
                </a:lnTo>
                <a:lnTo>
                  <a:pt x="1298" y="184"/>
                </a:lnTo>
                <a:lnTo>
                  <a:pt x="1319" y="200"/>
                </a:lnTo>
                <a:lnTo>
                  <a:pt x="1340" y="216"/>
                </a:lnTo>
                <a:lnTo>
                  <a:pt x="1361" y="232"/>
                </a:lnTo>
                <a:lnTo>
                  <a:pt x="1381" y="249"/>
                </a:lnTo>
                <a:lnTo>
                  <a:pt x="1401" y="267"/>
                </a:lnTo>
                <a:lnTo>
                  <a:pt x="1440" y="302"/>
                </a:lnTo>
                <a:lnTo>
                  <a:pt x="1459" y="321"/>
                </a:lnTo>
                <a:lnTo>
                  <a:pt x="1477" y="339"/>
                </a:lnTo>
                <a:lnTo>
                  <a:pt x="1514" y="377"/>
                </a:lnTo>
                <a:lnTo>
                  <a:pt x="1532" y="358"/>
                </a:lnTo>
                <a:lnTo>
                  <a:pt x="1551" y="339"/>
                </a:lnTo>
                <a:lnTo>
                  <a:pt x="1570" y="321"/>
                </a:lnTo>
                <a:lnTo>
                  <a:pt x="1589" y="302"/>
                </a:lnTo>
                <a:lnTo>
                  <a:pt x="1608" y="284"/>
                </a:lnTo>
                <a:lnTo>
                  <a:pt x="1628" y="267"/>
                </a:lnTo>
                <a:lnTo>
                  <a:pt x="1648" y="249"/>
                </a:lnTo>
                <a:lnTo>
                  <a:pt x="1668" y="232"/>
                </a:lnTo>
                <a:lnTo>
                  <a:pt x="1678" y="224"/>
                </a:lnTo>
                <a:lnTo>
                  <a:pt x="1688" y="216"/>
                </a:lnTo>
                <a:lnTo>
                  <a:pt x="1709" y="200"/>
                </a:lnTo>
                <a:lnTo>
                  <a:pt x="1730" y="184"/>
                </a:lnTo>
                <a:lnTo>
                  <a:pt x="1752" y="169"/>
                </a:lnTo>
                <a:lnTo>
                  <a:pt x="1774" y="154"/>
                </a:lnTo>
                <a:lnTo>
                  <a:pt x="1796" y="139"/>
                </a:lnTo>
                <a:lnTo>
                  <a:pt x="1819" y="126"/>
                </a:lnTo>
                <a:lnTo>
                  <a:pt x="1842" y="112"/>
                </a:lnTo>
                <a:lnTo>
                  <a:pt x="1865" y="100"/>
                </a:lnTo>
                <a:lnTo>
                  <a:pt x="1889" y="88"/>
                </a:lnTo>
                <a:lnTo>
                  <a:pt x="1914" y="77"/>
                </a:lnTo>
                <a:lnTo>
                  <a:pt x="1938" y="66"/>
                </a:lnTo>
                <a:lnTo>
                  <a:pt x="1964" y="56"/>
                </a:lnTo>
                <a:lnTo>
                  <a:pt x="1989" y="47"/>
                </a:lnTo>
                <a:lnTo>
                  <a:pt x="2016" y="38"/>
                </a:lnTo>
                <a:lnTo>
                  <a:pt x="2042" y="30"/>
                </a:lnTo>
                <a:lnTo>
                  <a:pt x="2069" y="24"/>
                </a:lnTo>
                <a:lnTo>
                  <a:pt x="2097" y="18"/>
                </a:lnTo>
                <a:lnTo>
                  <a:pt x="2111" y="15"/>
                </a:lnTo>
                <a:lnTo>
                  <a:pt x="2125" y="12"/>
                </a:lnTo>
                <a:lnTo>
                  <a:pt x="2154" y="8"/>
                </a:lnTo>
                <a:lnTo>
                  <a:pt x="2184" y="5"/>
                </a:lnTo>
                <a:lnTo>
                  <a:pt x="2214" y="2"/>
                </a:lnTo>
                <a:lnTo>
                  <a:pt x="2229" y="1"/>
                </a:lnTo>
                <a:lnTo>
                  <a:pt x="2244" y="1"/>
                </a:lnTo>
                <a:lnTo>
                  <a:pt x="2276" y="0"/>
                </a:lnTo>
                <a:lnTo>
                  <a:pt x="2296" y="0"/>
                </a:lnTo>
                <a:lnTo>
                  <a:pt x="2315" y="1"/>
                </a:lnTo>
                <a:lnTo>
                  <a:pt x="2334" y="2"/>
                </a:lnTo>
                <a:lnTo>
                  <a:pt x="2353" y="4"/>
                </a:lnTo>
                <a:lnTo>
                  <a:pt x="2372" y="6"/>
                </a:lnTo>
                <a:lnTo>
                  <a:pt x="2390" y="9"/>
                </a:lnTo>
                <a:lnTo>
                  <a:pt x="2409" y="12"/>
                </a:lnTo>
                <a:lnTo>
                  <a:pt x="2427" y="15"/>
                </a:lnTo>
                <a:lnTo>
                  <a:pt x="2446" y="19"/>
                </a:lnTo>
                <a:lnTo>
                  <a:pt x="2464" y="23"/>
                </a:lnTo>
                <a:lnTo>
                  <a:pt x="2482" y="28"/>
                </a:lnTo>
                <a:lnTo>
                  <a:pt x="2499" y="33"/>
                </a:lnTo>
                <a:lnTo>
                  <a:pt x="2517" y="39"/>
                </a:lnTo>
                <a:lnTo>
                  <a:pt x="2534" y="45"/>
                </a:lnTo>
                <a:lnTo>
                  <a:pt x="2551" y="51"/>
                </a:lnTo>
                <a:lnTo>
                  <a:pt x="2568" y="58"/>
                </a:lnTo>
                <a:lnTo>
                  <a:pt x="2585" y="65"/>
                </a:lnTo>
                <a:lnTo>
                  <a:pt x="2602" y="73"/>
                </a:lnTo>
                <a:lnTo>
                  <a:pt x="2618" y="80"/>
                </a:lnTo>
                <a:lnTo>
                  <a:pt x="2634" y="89"/>
                </a:lnTo>
                <a:lnTo>
                  <a:pt x="2650" y="97"/>
                </a:lnTo>
                <a:lnTo>
                  <a:pt x="2665" y="106"/>
                </a:lnTo>
                <a:lnTo>
                  <a:pt x="2696" y="126"/>
                </a:lnTo>
                <a:lnTo>
                  <a:pt x="2711" y="136"/>
                </a:lnTo>
                <a:lnTo>
                  <a:pt x="2725" y="146"/>
                </a:lnTo>
                <a:lnTo>
                  <a:pt x="2740" y="157"/>
                </a:lnTo>
                <a:lnTo>
                  <a:pt x="2754" y="168"/>
                </a:lnTo>
                <a:lnTo>
                  <a:pt x="2768" y="179"/>
                </a:lnTo>
                <a:lnTo>
                  <a:pt x="2781" y="191"/>
                </a:lnTo>
                <a:lnTo>
                  <a:pt x="2794" y="203"/>
                </a:lnTo>
                <a:lnTo>
                  <a:pt x="2807" y="215"/>
                </a:lnTo>
                <a:lnTo>
                  <a:pt x="2820" y="228"/>
                </a:lnTo>
                <a:lnTo>
                  <a:pt x="2832" y="241"/>
                </a:lnTo>
                <a:lnTo>
                  <a:pt x="2844" y="254"/>
                </a:lnTo>
                <a:lnTo>
                  <a:pt x="2856" y="268"/>
                </a:lnTo>
                <a:lnTo>
                  <a:pt x="2867" y="281"/>
                </a:lnTo>
                <a:lnTo>
                  <a:pt x="2878" y="295"/>
                </a:lnTo>
                <a:lnTo>
                  <a:pt x="2889" y="310"/>
                </a:lnTo>
                <a:lnTo>
                  <a:pt x="2899" y="324"/>
                </a:lnTo>
                <a:lnTo>
                  <a:pt x="2909" y="339"/>
                </a:lnTo>
                <a:lnTo>
                  <a:pt x="2919" y="354"/>
                </a:lnTo>
                <a:lnTo>
                  <a:pt x="2937" y="385"/>
                </a:lnTo>
                <a:lnTo>
                  <a:pt x="2954" y="417"/>
                </a:lnTo>
                <a:lnTo>
                  <a:pt x="2962" y="433"/>
                </a:lnTo>
                <a:lnTo>
                  <a:pt x="2969" y="450"/>
                </a:lnTo>
                <a:lnTo>
                  <a:pt x="2976" y="466"/>
                </a:lnTo>
                <a:lnTo>
                  <a:pt x="2982" y="483"/>
                </a:lnTo>
                <a:lnTo>
                  <a:pt x="2989" y="500"/>
                </a:lnTo>
                <a:lnTo>
                  <a:pt x="2994" y="517"/>
                </a:lnTo>
                <a:lnTo>
                  <a:pt x="3000" y="535"/>
                </a:lnTo>
                <a:lnTo>
                  <a:pt x="3005" y="552"/>
                </a:lnTo>
                <a:lnTo>
                  <a:pt x="3009" y="570"/>
                </a:lnTo>
                <a:lnTo>
                  <a:pt x="3013" y="588"/>
                </a:lnTo>
                <a:lnTo>
                  <a:pt x="3016" y="606"/>
                </a:lnTo>
                <a:lnTo>
                  <a:pt x="3020" y="625"/>
                </a:lnTo>
                <a:lnTo>
                  <a:pt x="3022" y="643"/>
                </a:lnTo>
                <a:lnTo>
                  <a:pt x="3024" y="661"/>
                </a:lnTo>
                <a:lnTo>
                  <a:pt x="3027" y="699"/>
                </a:lnTo>
                <a:lnTo>
                  <a:pt x="3028" y="718"/>
                </a:lnTo>
                <a:lnTo>
                  <a:pt x="3028" y="738"/>
                </a:lnTo>
                <a:lnTo>
                  <a:pt x="3028" y="755"/>
                </a:lnTo>
                <a:lnTo>
                  <a:pt x="3028" y="771"/>
                </a:lnTo>
                <a:lnTo>
                  <a:pt x="3027" y="787"/>
                </a:lnTo>
                <a:lnTo>
                  <a:pt x="3025" y="803"/>
                </a:lnTo>
                <a:lnTo>
                  <a:pt x="3022" y="836"/>
                </a:lnTo>
                <a:lnTo>
                  <a:pt x="3019" y="851"/>
                </a:lnTo>
                <a:lnTo>
                  <a:pt x="3017" y="867"/>
                </a:lnTo>
                <a:lnTo>
                  <a:pt x="3011" y="898"/>
                </a:lnTo>
                <a:lnTo>
                  <a:pt x="3007" y="914"/>
                </a:lnTo>
                <a:lnTo>
                  <a:pt x="3003" y="929"/>
                </a:lnTo>
                <a:lnTo>
                  <a:pt x="2999" y="944"/>
                </a:lnTo>
                <a:lnTo>
                  <a:pt x="2994" y="959"/>
                </a:lnTo>
                <a:lnTo>
                  <a:pt x="2989" y="974"/>
                </a:lnTo>
                <a:lnTo>
                  <a:pt x="2984" y="989"/>
                </a:lnTo>
                <a:lnTo>
                  <a:pt x="2978" y="1003"/>
                </a:lnTo>
                <a:lnTo>
                  <a:pt x="2972" y="1018"/>
                </a:lnTo>
                <a:lnTo>
                  <a:pt x="2960" y="1046"/>
                </a:lnTo>
                <a:lnTo>
                  <a:pt x="2946" y="1074"/>
                </a:lnTo>
                <a:lnTo>
                  <a:pt x="2939" y="1088"/>
                </a:lnTo>
                <a:lnTo>
                  <a:pt x="2931" y="1101"/>
                </a:lnTo>
                <a:lnTo>
                  <a:pt x="2915" y="1127"/>
                </a:lnTo>
                <a:lnTo>
                  <a:pt x="2898" y="1153"/>
                </a:lnTo>
                <a:lnTo>
                  <a:pt x="2889" y="1166"/>
                </a:lnTo>
                <a:lnTo>
                  <a:pt x="2880" y="1178"/>
                </a:lnTo>
                <a:lnTo>
                  <a:pt x="2870" y="1190"/>
                </a:lnTo>
                <a:lnTo>
                  <a:pt x="2861" y="1202"/>
                </a:lnTo>
                <a:lnTo>
                  <a:pt x="2851" y="1214"/>
                </a:lnTo>
                <a:lnTo>
                  <a:pt x="2841" y="1225"/>
                </a:lnTo>
                <a:lnTo>
                  <a:pt x="2830" y="1237"/>
                </a:lnTo>
                <a:lnTo>
                  <a:pt x="2820" y="1248"/>
                </a:lnTo>
                <a:lnTo>
                  <a:pt x="2798" y="1269"/>
                </a:lnTo>
                <a:lnTo>
                  <a:pt x="2775" y="1290"/>
                </a:lnTo>
                <a:lnTo>
                  <a:pt x="2751" y="1310"/>
                </a:lnTo>
                <a:lnTo>
                  <a:pt x="2739" y="1319"/>
                </a:lnTo>
                <a:lnTo>
                  <a:pt x="2726" y="1329"/>
                </a:lnTo>
                <a:lnTo>
                  <a:pt x="2701" y="1346"/>
                </a:lnTo>
                <a:lnTo>
                  <a:pt x="2675" y="1363"/>
                </a:lnTo>
                <a:lnTo>
                  <a:pt x="2662" y="1371"/>
                </a:lnTo>
                <a:lnTo>
                  <a:pt x="2648" y="1379"/>
                </a:lnTo>
                <a:lnTo>
                  <a:pt x="2621" y="1393"/>
                </a:lnTo>
                <a:lnTo>
                  <a:pt x="2607" y="1400"/>
                </a:lnTo>
                <a:lnTo>
                  <a:pt x="2592" y="1407"/>
                </a:lnTo>
                <a:lnTo>
                  <a:pt x="2563" y="1419"/>
                </a:lnTo>
                <a:lnTo>
                  <a:pt x="2549" y="1425"/>
                </a:lnTo>
                <a:lnTo>
                  <a:pt x="2534" y="1431"/>
                </a:lnTo>
                <a:lnTo>
                  <a:pt x="2519" y="1436"/>
                </a:lnTo>
                <a:lnTo>
                  <a:pt x="2504" y="1441"/>
                </a:lnTo>
                <a:lnTo>
                  <a:pt x="2489" y="1445"/>
                </a:lnTo>
                <a:lnTo>
                  <a:pt x="2473" y="1450"/>
                </a:lnTo>
                <a:lnTo>
                  <a:pt x="2442" y="1457"/>
                </a:lnTo>
                <a:lnTo>
                  <a:pt x="2437" y="1458"/>
                </a:lnTo>
                <a:lnTo>
                  <a:pt x="2417" y="1462"/>
                </a:lnTo>
                <a:lnTo>
                  <a:pt x="2398" y="1466"/>
                </a:lnTo>
                <a:lnTo>
                  <a:pt x="2358" y="1471"/>
                </a:lnTo>
                <a:lnTo>
                  <a:pt x="2338" y="1473"/>
                </a:lnTo>
                <a:lnTo>
                  <a:pt x="2317" y="1474"/>
                </a:lnTo>
                <a:lnTo>
                  <a:pt x="2297" y="1475"/>
                </a:lnTo>
                <a:lnTo>
                  <a:pt x="2276" y="1475"/>
                </a:lnTo>
                <a:lnTo>
                  <a:pt x="2260" y="1475"/>
                </a:lnTo>
                <a:lnTo>
                  <a:pt x="2241" y="1475"/>
                </a:lnTo>
                <a:lnTo>
                  <a:pt x="2221" y="1474"/>
                </a:lnTo>
                <a:lnTo>
                  <a:pt x="2216" y="1473"/>
                </a:lnTo>
                <a:lnTo>
                  <a:pt x="2188" y="1471"/>
                </a:lnTo>
                <a:lnTo>
                  <a:pt x="2160" y="1468"/>
                </a:lnTo>
                <a:lnTo>
                  <a:pt x="2132" y="1464"/>
                </a:lnTo>
                <a:lnTo>
                  <a:pt x="2106" y="1459"/>
                </a:lnTo>
                <a:lnTo>
                  <a:pt x="2079" y="1454"/>
                </a:lnTo>
                <a:lnTo>
                  <a:pt x="2053" y="1447"/>
                </a:lnTo>
                <a:lnTo>
                  <a:pt x="2028" y="1440"/>
                </a:lnTo>
                <a:lnTo>
                  <a:pt x="2003" y="1433"/>
                </a:lnTo>
                <a:lnTo>
                  <a:pt x="1979" y="1424"/>
                </a:lnTo>
                <a:lnTo>
                  <a:pt x="1955" y="1415"/>
                </a:lnTo>
                <a:lnTo>
                  <a:pt x="1931" y="1406"/>
                </a:lnTo>
                <a:lnTo>
                  <a:pt x="1908" y="1396"/>
                </a:lnTo>
                <a:lnTo>
                  <a:pt x="1885" y="1385"/>
                </a:lnTo>
                <a:lnTo>
                  <a:pt x="1862" y="1373"/>
                </a:lnTo>
                <a:lnTo>
                  <a:pt x="1840" y="1362"/>
                </a:lnTo>
                <a:lnTo>
                  <a:pt x="1819" y="1349"/>
                </a:lnTo>
                <a:lnTo>
                  <a:pt x="1797" y="1336"/>
                </a:lnTo>
                <a:lnTo>
                  <a:pt x="1776" y="1323"/>
                </a:lnTo>
                <a:lnTo>
                  <a:pt x="1756" y="1309"/>
                </a:lnTo>
                <a:lnTo>
                  <a:pt x="1736" y="1295"/>
                </a:lnTo>
                <a:lnTo>
                  <a:pt x="1716" y="1280"/>
                </a:lnTo>
                <a:lnTo>
                  <a:pt x="1696" y="1265"/>
                </a:lnTo>
                <a:lnTo>
                  <a:pt x="1657" y="1234"/>
                </a:lnTo>
                <a:lnTo>
                  <a:pt x="1639" y="1218"/>
                </a:lnTo>
                <a:lnTo>
                  <a:pt x="1620" y="1202"/>
                </a:lnTo>
                <a:lnTo>
                  <a:pt x="1584" y="1168"/>
                </a:lnTo>
                <a:lnTo>
                  <a:pt x="1566" y="1151"/>
                </a:lnTo>
                <a:lnTo>
                  <a:pt x="1549" y="1134"/>
                </a:lnTo>
                <a:lnTo>
                  <a:pt x="1514" y="1099"/>
                </a:lnTo>
                <a:close/>
                <a:moveTo>
                  <a:pt x="2276" y="993"/>
                </a:moveTo>
                <a:lnTo>
                  <a:pt x="2290" y="992"/>
                </a:lnTo>
                <a:lnTo>
                  <a:pt x="2303" y="991"/>
                </a:lnTo>
                <a:lnTo>
                  <a:pt x="2317" y="990"/>
                </a:lnTo>
                <a:lnTo>
                  <a:pt x="2330" y="987"/>
                </a:lnTo>
                <a:lnTo>
                  <a:pt x="2342" y="984"/>
                </a:lnTo>
                <a:lnTo>
                  <a:pt x="2355" y="981"/>
                </a:lnTo>
                <a:lnTo>
                  <a:pt x="2367" y="977"/>
                </a:lnTo>
                <a:lnTo>
                  <a:pt x="2379" y="972"/>
                </a:lnTo>
                <a:lnTo>
                  <a:pt x="2391" y="967"/>
                </a:lnTo>
                <a:lnTo>
                  <a:pt x="2402" y="962"/>
                </a:lnTo>
                <a:lnTo>
                  <a:pt x="2413" y="955"/>
                </a:lnTo>
                <a:lnTo>
                  <a:pt x="2418" y="952"/>
                </a:lnTo>
                <a:lnTo>
                  <a:pt x="2423" y="949"/>
                </a:lnTo>
                <a:lnTo>
                  <a:pt x="2434" y="942"/>
                </a:lnTo>
                <a:lnTo>
                  <a:pt x="2444" y="934"/>
                </a:lnTo>
                <a:lnTo>
                  <a:pt x="2453" y="926"/>
                </a:lnTo>
                <a:lnTo>
                  <a:pt x="2462" y="917"/>
                </a:lnTo>
                <a:lnTo>
                  <a:pt x="2471" y="909"/>
                </a:lnTo>
                <a:lnTo>
                  <a:pt x="2479" y="899"/>
                </a:lnTo>
                <a:lnTo>
                  <a:pt x="2487" y="890"/>
                </a:lnTo>
                <a:lnTo>
                  <a:pt x="2494" y="880"/>
                </a:lnTo>
                <a:lnTo>
                  <a:pt x="2501" y="869"/>
                </a:lnTo>
                <a:lnTo>
                  <a:pt x="2507" y="859"/>
                </a:lnTo>
                <a:lnTo>
                  <a:pt x="2513" y="848"/>
                </a:lnTo>
                <a:lnTo>
                  <a:pt x="2518" y="836"/>
                </a:lnTo>
                <a:lnTo>
                  <a:pt x="2523" y="825"/>
                </a:lnTo>
                <a:lnTo>
                  <a:pt x="2527" y="813"/>
                </a:lnTo>
                <a:lnTo>
                  <a:pt x="2530" y="801"/>
                </a:lnTo>
                <a:lnTo>
                  <a:pt x="2533" y="789"/>
                </a:lnTo>
                <a:lnTo>
                  <a:pt x="2535" y="776"/>
                </a:lnTo>
                <a:lnTo>
                  <a:pt x="2537" y="764"/>
                </a:lnTo>
                <a:lnTo>
                  <a:pt x="2538" y="751"/>
                </a:lnTo>
                <a:lnTo>
                  <a:pt x="2538" y="738"/>
                </a:lnTo>
                <a:lnTo>
                  <a:pt x="2538" y="724"/>
                </a:lnTo>
                <a:lnTo>
                  <a:pt x="2537" y="711"/>
                </a:lnTo>
                <a:lnTo>
                  <a:pt x="2535" y="699"/>
                </a:lnTo>
                <a:lnTo>
                  <a:pt x="2533" y="686"/>
                </a:lnTo>
                <a:lnTo>
                  <a:pt x="2530" y="674"/>
                </a:lnTo>
                <a:lnTo>
                  <a:pt x="2527" y="662"/>
                </a:lnTo>
                <a:lnTo>
                  <a:pt x="2523" y="650"/>
                </a:lnTo>
                <a:lnTo>
                  <a:pt x="2518" y="639"/>
                </a:lnTo>
                <a:lnTo>
                  <a:pt x="2513" y="628"/>
                </a:lnTo>
                <a:lnTo>
                  <a:pt x="2507" y="617"/>
                </a:lnTo>
                <a:lnTo>
                  <a:pt x="2501" y="606"/>
                </a:lnTo>
                <a:lnTo>
                  <a:pt x="2494" y="596"/>
                </a:lnTo>
                <a:lnTo>
                  <a:pt x="2487" y="586"/>
                </a:lnTo>
                <a:lnTo>
                  <a:pt x="2479" y="576"/>
                </a:lnTo>
                <a:lnTo>
                  <a:pt x="2471" y="567"/>
                </a:lnTo>
                <a:lnTo>
                  <a:pt x="2462" y="558"/>
                </a:lnTo>
                <a:lnTo>
                  <a:pt x="2453" y="549"/>
                </a:lnTo>
                <a:lnTo>
                  <a:pt x="2444" y="541"/>
                </a:lnTo>
                <a:lnTo>
                  <a:pt x="2434" y="534"/>
                </a:lnTo>
                <a:lnTo>
                  <a:pt x="2423" y="527"/>
                </a:lnTo>
                <a:lnTo>
                  <a:pt x="2413" y="520"/>
                </a:lnTo>
                <a:lnTo>
                  <a:pt x="2402" y="514"/>
                </a:lnTo>
                <a:lnTo>
                  <a:pt x="2391" y="508"/>
                </a:lnTo>
                <a:lnTo>
                  <a:pt x="2379" y="503"/>
                </a:lnTo>
                <a:lnTo>
                  <a:pt x="2367" y="498"/>
                </a:lnTo>
                <a:lnTo>
                  <a:pt x="2355" y="494"/>
                </a:lnTo>
                <a:lnTo>
                  <a:pt x="2342" y="491"/>
                </a:lnTo>
                <a:lnTo>
                  <a:pt x="2330" y="488"/>
                </a:lnTo>
                <a:lnTo>
                  <a:pt x="2317" y="486"/>
                </a:lnTo>
                <a:lnTo>
                  <a:pt x="2303" y="484"/>
                </a:lnTo>
                <a:lnTo>
                  <a:pt x="2290" y="483"/>
                </a:lnTo>
                <a:lnTo>
                  <a:pt x="2276" y="483"/>
                </a:lnTo>
                <a:lnTo>
                  <a:pt x="2259" y="483"/>
                </a:lnTo>
                <a:lnTo>
                  <a:pt x="2244" y="484"/>
                </a:lnTo>
                <a:lnTo>
                  <a:pt x="2228" y="486"/>
                </a:lnTo>
                <a:lnTo>
                  <a:pt x="2213" y="488"/>
                </a:lnTo>
                <a:lnTo>
                  <a:pt x="2183" y="494"/>
                </a:lnTo>
                <a:lnTo>
                  <a:pt x="2169" y="498"/>
                </a:lnTo>
                <a:lnTo>
                  <a:pt x="2154" y="502"/>
                </a:lnTo>
                <a:lnTo>
                  <a:pt x="2140" y="507"/>
                </a:lnTo>
                <a:lnTo>
                  <a:pt x="2125" y="512"/>
                </a:lnTo>
                <a:lnTo>
                  <a:pt x="2111" y="518"/>
                </a:lnTo>
                <a:lnTo>
                  <a:pt x="2097" y="525"/>
                </a:lnTo>
                <a:lnTo>
                  <a:pt x="2069" y="539"/>
                </a:lnTo>
                <a:lnTo>
                  <a:pt x="2056" y="547"/>
                </a:lnTo>
                <a:lnTo>
                  <a:pt x="2042" y="555"/>
                </a:lnTo>
                <a:lnTo>
                  <a:pt x="2015" y="573"/>
                </a:lnTo>
                <a:lnTo>
                  <a:pt x="2002" y="583"/>
                </a:lnTo>
                <a:lnTo>
                  <a:pt x="1989" y="593"/>
                </a:lnTo>
                <a:lnTo>
                  <a:pt x="1962" y="614"/>
                </a:lnTo>
                <a:lnTo>
                  <a:pt x="1936" y="636"/>
                </a:lnTo>
                <a:lnTo>
                  <a:pt x="1923" y="648"/>
                </a:lnTo>
                <a:lnTo>
                  <a:pt x="1911" y="660"/>
                </a:lnTo>
                <a:lnTo>
                  <a:pt x="1885" y="684"/>
                </a:lnTo>
                <a:lnTo>
                  <a:pt x="1859" y="710"/>
                </a:lnTo>
                <a:lnTo>
                  <a:pt x="1834" y="738"/>
                </a:lnTo>
                <a:lnTo>
                  <a:pt x="1857" y="762"/>
                </a:lnTo>
                <a:lnTo>
                  <a:pt x="1868" y="774"/>
                </a:lnTo>
                <a:lnTo>
                  <a:pt x="1880" y="786"/>
                </a:lnTo>
                <a:lnTo>
                  <a:pt x="1903" y="808"/>
                </a:lnTo>
                <a:lnTo>
                  <a:pt x="1926" y="830"/>
                </a:lnTo>
                <a:lnTo>
                  <a:pt x="1945" y="847"/>
                </a:lnTo>
                <a:lnTo>
                  <a:pt x="1964" y="863"/>
                </a:lnTo>
                <a:lnTo>
                  <a:pt x="1984" y="879"/>
                </a:lnTo>
                <a:lnTo>
                  <a:pt x="2005" y="894"/>
                </a:lnTo>
                <a:lnTo>
                  <a:pt x="2025" y="908"/>
                </a:lnTo>
                <a:lnTo>
                  <a:pt x="2046" y="921"/>
                </a:lnTo>
                <a:lnTo>
                  <a:pt x="2067" y="934"/>
                </a:lnTo>
                <a:lnTo>
                  <a:pt x="2089" y="945"/>
                </a:lnTo>
                <a:lnTo>
                  <a:pt x="2111" y="955"/>
                </a:lnTo>
                <a:lnTo>
                  <a:pt x="2133" y="965"/>
                </a:lnTo>
                <a:lnTo>
                  <a:pt x="2144" y="969"/>
                </a:lnTo>
                <a:lnTo>
                  <a:pt x="2155" y="973"/>
                </a:lnTo>
                <a:lnTo>
                  <a:pt x="2178" y="979"/>
                </a:lnTo>
                <a:lnTo>
                  <a:pt x="2201" y="985"/>
                </a:lnTo>
                <a:lnTo>
                  <a:pt x="2213" y="987"/>
                </a:lnTo>
                <a:lnTo>
                  <a:pt x="2225" y="989"/>
                </a:lnTo>
                <a:lnTo>
                  <a:pt x="2236" y="990"/>
                </a:lnTo>
                <a:lnTo>
                  <a:pt x="2248" y="992"/>
                </a:lnTo>
                <a:lnTo>
                  <a:pt x="2260" y="992"/>
                </a:lnTo>
                <a:lnTo>
                  <a:pt x="2273" y="993"/>
                </a:lnTo>
                <a:lnTo>
                  <a:pt x="2276" y="993"/>
                </a:lnTo>
                <a:close/>
                <a:moveTo>
                  <a:pt x="1730" y="621"/>
                </a:moveTo>
                <a:lnTo>
                  <a:pt x="1759" y="590"/>
                </a:lnTo>
                <a:lnTo>
                  <a:pt x="1789" y="561"/>
                </a:lnTo>
                <a:lnTo>
                  <a:pt x="1819" y="532"/>
                </a:lnTo>
                <a:lnTo>
                  <a:pt x="1834" y="519"/>
                </a:lnTo>
                <a:lnTo>
                  <a:pt x="1849" y="505"/>
                </a:lnTo>
                <a:lnTo>
                  <a:pt x="1865" y="492"/>
                </a:lnTo>
                <a:lnTo>
                  <a:pt x="1880" y="480"/>
                </a:lnTo>
                <a:lnTo>
                  <a:pt x="1912" y="455"/>
                </a:lnTo>
                <a:lnTo>
                  <a:pt x="1928" y="444"/>
                </a:lnTo>
                <a:lnTo>
                  <a:pt x="1944" y="433"/>
                </a:lnTo>
                <a:lnTo>
                  <a:pt x="1960" y="422"/>
                </a:lnTo>
                <a:lnTo>
                  <a:pt x="1977" y="412"/>
                </a:lnTo>
                <a:lnTo>
                  <a:pt x="1994" y="403"/>
                </a:lnTo>
                <a:lnTo>
                  <a:pt x="2011" y="393"/>
                </a:lnTo>
                <a:lnTo>
                  <a:pt x="2028" y="385"/>
                </a:lnTo>
                <a:lnTo>
                  <a:pt x="2045" y="377"/>
                </a:lnTo>
                <a:lnTo>
                  <a:pt x="2063" y="369"/>
                </a:lnTo>
                <a:lnTo>
                  <a:pt x="2081" y="362"/>
                </a:lnTo>
                <a:lnTo>
                  <a:pt x="2099" y="356"/>
                </a:lnTo>
                <a:lnTo>
                  <a:pt x="2118" y="350"/>
                </a:lnTo>
                <a:lnTo>
                  <a:pt x="2136" y="345"/>
                </a:lnTo>
                <a:lnTo>
                  <a:pt x="2146" y="342"/>
                </a:lnTo>
                <a:lnTo>
                  <a:pt x="2155" y="340"/>
                </a:lnTo>
                <a:lnTo>
                  <a:pt x="2174" y="336"/>
                </a:lnTo>
                <a:lnTo>
                  <a:pt x="2194" y="333"/>
                </a:lnTo>
                <a:lnTo>
                  <a:pt x="2214" y="331"/>
                </a:lnTo>
                <a:lnTo>
                  <a:pt x="2234" y="329"/>
                </a:lnTo>
                <a:lnTo>
                  <a:pt x="2254" y="328"/>
                </a:lnTo>
                <a:lnTo>
                  <a:pt x="2276" y="327"/>
                </a:lnTo>
                <a:lnTo>
                  <a:pt x="2298" y="328"/>
                </a:lnTo>
                <a:lnTo>
                  <a:pt x="2319" y="329"/>
                </a:lnTo>
                <a:lnTo>
                  <a:pt x="2339" y="332"/>
                </a:lnTo>
                <a:lnTo>
                  <a:pt x="2360" y="336"/>
                </a:lnTo>
                <a:lnTo>
                  <a:pt x="2370" y="338"/>
                </a:lnTo>
                <a:lnTo>
                  <a:pt x="2380" y="340"/>
                </a:lnTo>
                <a:lnTo>
                  <a:pt x="2400" y="346"/>
                </a:lnTo>
                <a:lnTo>
                  <a:pt x="2409" y="349"/>
                </a:lnTo>
                <a:lnTo>
                  <a:pt x="2419" y="352"/>
                </a:lnTo>
                <a:lnTo>
                  <a:pt x="2438" y="359"/>
                </a:lnTo>
                <a:lnTo>
                  <a:pt x="2447" y="363"/>
                </a:lnTo>
                <a:lnTo>
                  <a:pt x="2456" y="367"/>
                </a:lnTo>
                <a:lnTo>
                  <a:pt x="2474" y="376"/>
                </a:lnTo>
                <a:lnTo>
                  <a:pt x="2492" y="386"/>
                </a:lnTo>
                <a:lnTo>
                  <a:pt x="2509" y="397"/>
                </a:lnTo>
                <a:lnTo>
                  <a:pt x="2525" y="408"/>
                </a:lnTo>
                <a:lnTo>
                  <a:pt x="2541" y="420"/>
                </a:lnTo>
                <a:lnTo>
                  <a:pt x="2556" y="433"/>
                </a:lnTo>
                <a:lnTo>
                  <a:pt x="2571" y="447"/>
                </a:lnTo>
                <a:lnTo>
                  <a:pt x="2578" y="454"/>
                </a:lnTo>
                <a:lnTo>
                  <a:pt x="2585" y="461"/>
                </a:lnTo>
                <a:lnTo>
                  <a:pt x="2598" y="476"/>
                </a:lnTo>
                <a:lnTo>
                  <a:pt x="2610" y="491"/>
                </a:lnTo>
                <a:lnTo>
                  <a:pt x="2622" y="507"/>
                </a:lnTo>
                <a:lnTo>
                  <a:pt x="2633" y="524"/>
                </a:lnTo>
                <a:lnTo>
                  <a:pt x="2643" y="541"/>
                </a:lnTo>
                <a:lnTo>
                  <a:pt x="2652" y="559"/>
                </a:lnTo>
                <a:lnTo>
                  <a:pt x="2661" y="577"/>
                </a:lnTo>
                <a:lnTo>
                  <a:pt x="2665" y="586"/>
                </a:lnTo>
                <a:lnTo>
                  <a:pt x="2668" y="596"/>
                </a:lnTo>
                <a:lnTo>
                  <a:pt x="2675" y="615"/>
                </a:lnTo>
                <a:lnTo>
                  <a:pt x="2680" y="634"/>
                </a:lnTo>
                <a:lnTo>
                  <a:pt x="2685" y="654"/>
                </a:lnTo>
                <a:lnTo>
                  <a:pt x="2689" y="674"/>
                </a:lnTo>
                <a:lnTo>
                  <a:pt x="2692" y="695"/>
                </a:lnTo>
                <a:lnTo>
                  <a:pt x="2693" y="716"/>
                </a:lnTo>
                <a:lnTo>
                  <a:pt x="2694" y="738"/>
                </a:lnTo>
                <a:lnTo>
                  <a:pt x="2693" y="759"/>
                </a:lnTo>
                <a:lnTo>
                  <a:pt x="2692" y="770"/>
                </a:lnTo>
                <a:lnTo>
                  <a:pt x="2692" y="780"/>
                </a:lnTo>
                <a:lnTo>
                  <a:pt x="2690" y="791"/>
                </a:lnTo>
                <a:lnTo>
                  <a:pt x="2689" y="801"/>
                </a:lnTo>
                <a:lnTo>
                  <a:pt x="2685" y="821"/>
                </a:lnTo>
                <a:lnTo>
                  <a:pt x="2680" y="841"/>
                </a:lnTo>
                <a:lnTo>
                  <a:pt x="2678" y="851"/>
                </a:lnTo>
                <a:lnTo>
                  <a:pt x="2675" y="861"/>
                </a:lnTo>
                <a:lnTo>
                  <a:pt x="2668" y="880"/>
                </a:lnTo>
                <a:lnTo>
                  <a:pt x="2661" y="898"/>
                </a:lnTo>
                <a:lnTo>
                  <a:pt x="2652" y="917"/>
                </a:lnTo>
                <a:lnTo>
                  <a:pt x="2643" y="934"/>
                </a:lnTo>
                <a:lnTo>
                  <a:pt x="2633" y="951"/>
                </a:lnTo>
                <a:lnTo>
                  <a:pt x="2622" y="968"/>
                </a:lnTo>
                <a:lnTo>
                  <a:pt x="2610" y="984"/>
                </a:lnTo>
                <a:lnTo>
                  <a:pt x="2598" y="1000"/>
                </a:lnTo>
                <a:lnTo>
                  <a:pt x="2585" y="1014"/>
                </a:lnTo>
                <a:lnTo>
                  <a:pt x="2571" y="1029"/>
                </a:lnTo>
                <a:lnTo>
                  <a:pt x="2564" y="1035"/>
                </a:lnTo>
                <a:lnTo>
                  <a:pt x="2556" y="1042"/>
                </a:lnTo>
                <a:lnTo>
                  <a:pt x="2549" y="1049"/>
                </a:lnTo>
                <a:lnTo>
                  <a:pt x="2541" y="1055"/>
                </a:lnTo>
                <a:lnTo>
                  <a:pt x="2525" y="1067"/>
                </a:lnTo>
                <a:lnTo>
                  <a:pt x="2517" y="1073"/>
                </a:lnTo>
                <a:lnTo>
                  <a:pt x="2509" y="1078"/>
                </a:lnTo>
                <a:lnTo>
                  <a:pt x="2501" y="1084"/>
                </a:lnTo>
                <a:lnTo>
                  <a:pt x="2492" y="1089"/>
                </a:lnTo>
                <a:lnTo>
                  <a:pt x="2483" y="1094"/>
                </a:lnTo>
                <a:lnTo>
                  <a:pt x="2474" y="1099"/>
                </a:lnTo>
                <a:lnTo>
                  <a:pt x="2456" y="1108"/>
                </a:lnTo>
                <a:lnTo>
                  <a:pt x="2438" y="1116"/>
                </a:lnTo>
                <a:lnTo>
                  <a:pt x="2419" y="1123"/>
                </a:lnTo>
                <a:lnTo>
                  <a:pt x="2400" y="1130"/>
                </a:lnTo>
                <a:lnTo>
                  <a:pt x="2380" y="1135"/>
                </a:lnTo>
                <a:lnTo>
                  <a:pt x="2360" y="1140"/>
                </a:lnTo>
                <a:lnTo>
                  <a:pt x="2339" y="1143"/>
                </a:lnTo>
                <a:lnTo>
                  <a:pt x="2329" y="1145"/>
                </a:lnTo>
                <a:lnTo>
                  <a:pt x="2319" y="1146"/>
                </a:lnTo>
                <a:lnTo>
                  <a:pt x="2298" y="1147"/>
                </a:lnTo>
                <a:lnTo>
                  <a:pt x="2276" y="1148"/>
                </a:lnTo>
                <a:lnTo>
                  <a:pt x="2271" y="1148"/>
                </a:lnTo>
                <a:lnTo>
                  <a:pt x="2265" y="1148"/>
                </a:lnTo>
                <a:lnTo>
                  <a:pt x="2260" y="1148"/>
                </a:lnTo>
                <a:lnTo>
                  <a:pt x="2254" y="1148"/>
                </a:lnTo>
                <a:lnTo>
                  <a:pt x="2249" y="1147"/>
                </a:lnTo>
                <a:lnTo>
                  <a:pt x="2244" y="1147"/>
                </a:lnTo>
                <a:lnTo>
                  <a:pt x="2239" y="1147"/>
                </a:lnTo>
                <a:lnTo>
                  <a:pt x="2234" y="1146"/>
                </a:lnTo>
                <a:lnTo>
                  <a:pt x="2228" y="1146"/>
                </a:lnTo>
                <a:lnTo>
                  <a:pt x="2223" y="1146"/>
                </a:lnTo>
                <a:lnTo>
                  <a:pt x="2217" y="1145"/>
                </a:lnTo>
                <a:lnTo>
                  <a:pt x="2211" y="1144"/>
                </a:lnTo>
                <a:lnTo>
                  <a:pt x="2206" y="1144"/>
                </a:lnTo>
                <a:lnTo>
                  <a:pt x="2200" y="1143"/>
                </a:lnTo>
                <a:lnTo>
                  <a:pt x="2195" y="1142"/>
                </a:lnTo>
                <a:lnTo>
                  <a:pt x="2190" y="1141"/>
                </a:lnTo>
                <a:lnTo>
                  <a:pt x="2184" y="1141"/>
                </a:lnTo>
                <a:lnTo>
                  <a:pt x="2178" y="1140"/>
                </a:lnTo>
                <a:lnTo>
                  <a:pt x="2164" y="1137"/>
                </a:lnTo>
                <a:lnTo>
                  <a:pt x="2149" y="1133"/>
                </a:lnTo>
                <a:lnTo>
                  <a:pt x="2131" y="1129"/>
                </a:lnTo>
                <a:lnTo>
                  <a:pt x="2117" y="1125"/>
                </a:lnTo>
                <a:lnTo>
                  <a:pt x="2103" y="1120"/>
                </a:lnTo>
                <a:lnTo>
                  <a:pt x="2089" y="1115"/>
                </a:lnTo>
                <a:lnTo>
                  <a:pt x="2075" y="1110"/>
                </a:lnTo>
                <a:lnTo>
                  <a:pt x="2061" y="1105"/>
                </a:lnTo>
                <a:lnTo>
                  <a:pt x="2047" y="1099"/>
                </a:lnTo>
                <a:lnTo>
                  <a:pt x="2020" y="1086"/>
                </a:lnTo>
                <a:lnTo>
                  <a:pt x="2007" y="1079"/>
                </a:lnTo>
                <a:lnTo>
                  <a:pt x="1994" y="1072"/>
                </a:lnTo>
                <a:lnTo>
                  <a:pt x="1981" y="1065"/>
                </a:lnTo>
                <a:lnTo>
                  <a:pt x="1968" y="1057"/>
                </a:lnTo>
                <a:lnTo>
                  <a:pt x="1942" y="1041"/>
                </a:lnTo>
                <a:lnTo>
                  <a:pt x="1930" y="1032"/>
                </a:lnTo>
                <a:lnTo>
                  <a:pt x="1917" y="1023"/>
                </a:lnTo>
                <a:lnTo>
                  <a:pt x="1893" y="1005"/>
                </a:lnTo>
                <a:lnTo>
                  <a:pt x="1869" y="986"/>
                </a:lnTo>
                <a:lnTo>
                  <a:pt x="1845" y="966"/>
                </a:lnTo>
                <a:lnTo>
                  <a:pt x="1833" y="956"/>
                </a:lnTo>
                <a:lnTo>
                  <a:pt x="1821" y="945"/>
                </a:lnTo>
                <a:lnTo>
                  <a:pt x="1798" y="923"/>
                </a:lnTo>
                <a:lnTo>
                  <a:pt x="1775" y="901"/>
                </a:lnTo>
                <a:lnTo>
                  <a:pt x="1753" y="878"/>
                </a:lnTo>
                <a:lnTo>
                  <a:pt x="1730" y="855"/>
                </a:lnTo>
                <a:lnTo>
                  <a:pt x="1675" y="919"/>
                </a:lnTo>
                <a:lnTo>
                  <a:pt x="1619" y="984"/>
                </a:lnTo>
                <a:lnTo>
                  <a:pt x="1640" y="1006"/>
                </a:lnTo>
                <a:lnTo>
                  <a:pt x="1662" y="1028"/>
                </a:lnTo>
                <a:lnTo>
                  <a:pt x="1684" y="1049"/>
                </a:lnTo>
                <a:lnTo>
                  <a:pt x="1706" y="1070"/>
                </a:lnTo>
                <a:lnTo>
                  <a:pt x="1728" y="1091"/>
                </a:lnTo>
                <a:lnTo>
                  <a:pt x="1751" y="1110"/>
                </a:lnTo>
                <a:lnTo>
                  <a:pt x="1775" y="1130"/>
                </a:lnTo>
                <a:lnTo>
                  <a:pt x="1798" y="1148"/>
                </a:lnTo>
                <a:lnTo>
                  <a:pt x="1811" y="1158"/>
                </a:lnTo>
                <a:lnTo>
                  <a:pt x="1823" y="1167"/>
                </a:lnTo>
                <a:lnTo>
                  <a:pt x="1849" y="1185"/>
                </a:lnTo>
                <a:lnTo>
                  <a:pt x="1875" y="1202"/>
                </a:lnTo>
                <a:lnTo>
                  <a:pt x="1889" y="1210"/>
                </a:lnTo>
                <a:lnTo>
                  <a:pt x="1902" y="1218"/>
                </a:lnTo>
                <a:lnTo>
                  <a:pt x="1929" y="1233"/>
                </a:lnTo>
                <a:lnTo>
                  <a:pt x="1943" y="1240"/>
                </a:lnTo>
                <a:lnTo>
                  <a:pt x="1957" y="1247"/>
                </a:lnTo>
                <a:lnTo>
                  <a:pt x="1986" y="1260"/>
                </a:lnTo>
                <a:lnTo>
                  <a:pt x="2000" y="1266"/>
                </a:lnTo>
                <a:lnTo>
                  <a:pt x="2015" y="1272"/>
                </a:lnTo>
                <a:lnTo>
                  <a:pt x="2045" y="1283"/>
                </a:lnTo>
                <a:lnTo>
                  <a:pt x="2076" y="1292"/>
                </a:lnTo>
                <a:lnTo>
                  <a:pt x="2091" y="1297"/>
                </a:lnTo>
                <a:lnTo>
                  <a:pt x="2107" y="1300"/>
                </a:lnTo>
                <a:lnTo>
                  <a:pt x="2123" y="1304"/>
                </a:lnTo>
                <a:lnTo>
                  <a:pt x="2139" y="1307"/>
                </a:lnTo>
                <a:lnTo>
                  <a:pt x="2155" y="1310"/>
                </a:lnTo>
                <a:lnTo>
                  <a:pt x="2172" y="1313"/>
                </a:lnTo>
                <a:lnTo>
                  <a:pt x="2205" y="1316"/>
                </a:lnTo>
                <a:lnTo>
                  <a:pt x="2240" y="1319"/>
                </a:lnTo>
                <a:lnTo>
                  <a:pt x="2276" y="1320"/>
                </a:lnTo>
                <a:lnTo>
                  <a:pt x="2292" y="1319"/>
                </a:lnTo>
                <a:lnTo>
                  <a:pt x="2307" y="1319"/>
                </a:lnTo>
                <a:lnTo>
                  <a:pt x="2338" y="1317"/>
                </a:lnTo>
                <a:lnTo>
                  <a:pt x="2368" y="1313"/>
                </a:lnTo>
                <a:lnTo>
                  <a:pt x="2382" y="1311"/>
                </a:lnTo>
                <a:lnTo>
                  <a:pt x="2397" y="1308"/>
                </a:lnTo>
                <a:lnTo>
                  <a:pt x="2426" y="1301"/>
                </a:lnTo>
                <a:lnTo>
                  <a:pt x="2440" y="1297"/>
                </a:lnTo>
                <a:lnTo>
                  <a:pt x="2454" y="1293"/>
                </a:lnTo>
                <a:lnTo>
                  <a:pt x="2468" y="1289"/>
                </a:lnTo>
                <a:lnTo>
                  <a:pt x="2482" y="1284"/>
                </a:lnTo>
                <a:lnTo>
                  <a:pt x="2496" y="1279"/>
                </a:lnTo>
                <a:lnTo>
                  <a:pt x="2509" y="1274"/>
                </a:lnTo>
                <a:lnTo>
                  <a:pt x="2522" y="1268"/>
                </a:lnTo>
                <a:lnTo>
                  <a:pt x="2536" y="1262"/>
                </a:lnTo>
                <a:lnTo>
                  <a:pt x="2549" y="1256"/>
                </a:lnTo>
                <a:lnTo>
                  <a:pt x="2561" y="1249"/>
                </a:lnTo>
                <a:lnTo>
                  <a:pt x="2586" y="1235"/>
                </a:lnTo>
                <a:lnTo>
                  <a:pt x="2599" y="1228"/>
                </a:lnTo>
                <a:lnTo>
                  <a:pt x="2611" y="1220"/>
                </a:lnTo>
                <a:lnTo>
                  <a:pt x="2622" y="1212"/>
                </a:lnTo>
                <a:lnTo>
                  <a:pt x="2634" y="1204"/>
                </a:lnTo>
                <a:lnTo>
                  <a:pt x="2645" y="1195"/>
                </a:lnTo>
                <a:lnTo>
                  <a:pt x="2656" y="1186"/>
                </a:lnTo>
                <a:lnTo>
                  <a:pt x="2678" y="1168"/>
                </a:lnTo>
                <a:lnTo>
                  <a:pt x="2699" y="1149"/>
                </a:lnTo>
                <a:lnTo>
                  <a:pt x="2709" y="1139"/>
                </a:lnTo>
                <a:lnTo>
                  <a:pt x="2718" y="1128"/>
                </a:lnTo>
                <a:lnTo>
                  <a:pt x="2728" y="1118"/>
                </a:lnTo>
                <a:lnTo>
                  <a:pt x="2737" y="1107"/>
                </a:lnTo>
                <a:lnTo>
                  <a:pt x="2755" y="1085"/>
                </a:lnTo>
                <a:lnTo>
                  <a:pt x="2763" y="1074"/>
                </a:lnTo>
                <a:lnTo>
                  <a:pt x="2771" y="1063"/>
                </a:lnTo>
                <a:lnTo>
                  <a:pt x="2787" y="1039"/>
                </a:lnTo>
                <a:lnTo>
                  <a:pt x="2794" y="1027"/>
                </a:lnTo>
                <a:lnTo>
                  <a:pt x="2801" y="1015"/>
                </a:lnTo>
                <a:lnTo>
                  <a:pt x="2808" y="1002"/>
                </a:lnTo>
                <a:lnTo>
                  <a:pt x="2814" y="990"/>
                </a:lnTo>
                <a:lnTo>
                  <a:pt x="2820" y="977"/>
                </a:lnTo>
                <a:lnTo>
                  <a:pt x="2826" y="964"/>
                </a:lnTo>
                <a:lnTo>
                  <a:pt x="2837" y="937"/>
                </a:lnTo>
                <a:lnTo>
                  <a:pt x="2842" y="924"/>
                </a:lnTo>
                <a:lnTo>
                  <a:pt x="2846" y="910"/>
                </a:lnTo>
                <a:lnTo>
                  <a:pt x="2850" y="897"/>
                </a:lnTo>
                <a:lnTo>
                  <a:pt x="2854" y="883"/>
                </a:lnTo>
                <a:lnTo>
                  <a:pt x="2858" y="869"/>
                </a:lnTo>
                <a:lnTo>
                  <a:pt x="2861" y="855"/>
                </a:lnTo>
                <a:lnTo>
                  <a:pt x="2866" y="826"/>
                </a:lnTo>
                <a:lnTo>
                  <a:pt x="2868" y="812"/>
                </a:lnTo>
                <a:lnTo>
                  <a:pt x="2870" y="797"/>
                </a:lnTo>
                <a:lnTo>
                  <a:pt x="2871" y="783"/>
                </a:lnTo>
                <a:lnTo>
                  <a:pt x="2872" y="768"/>
                </a:lnTo>
                <a:lnTo>
                  <a:pt x="2873" y="753"/>
                </a:lnTo>
                <a:lnTo>
                  <a:pt x="2873" y="738"/>
                </a:lnTo>
                <a:lnTo>
                  <a:pt x="2873" y="722"/>
                </a:lnTo>
                <a:lnTo>
                  <a:pt x="2872" y="707"/>
                </a:lnTo>
                <a:lnTo>
                  <a:pt x="2870" y="678"/>
                </a:lnTo>
                <a:lnTo>
                  <a:pt x="2868" y="663"/>
                </a:lnTo>
                <a:lnTo>
                  <a:pt x="2866" y="649"/>
                </a:lnTo>
                <a:lnTo>
                  <a:pt x="2861" y="620"/>
                </a:lnTo>
                <a:lnTo>
                  <a:pt x="2858" y="606"/>
                </a:lnTo>
                <a:lnTo>
                  <a:pt x="2854" y="592"/>
                </a:lnTo>
                <a:lnTo>
                  <a:pt x="2850" y="579"/>
                </a:lnTo>
                <a:lnTo>
                  <a:pt x="2846" y="565"/>
                </a:lnTo>
                <a:lnTo>
                  <a:pt x="2837" y="538"/>
                </a:lnTo>
                <a:lnTo>
                  <a:pt x="2832" y="525"/>
                </a:lnTo>
                <a:lnTo>
                  <a:pt x="2826" y="511"/>
                </a:lnTo>
                <a:lnTo>
                  <a:pt x="2820" y="499"/>
                </a:lnTo>
                <a:lnTo>
                  <a:pt x="2814" y="486"/>
                </a:lnTo>
                <a:lnTo>
                  <a:pt x="2801" y="461"/>
                </a:lnTo>
                <a:lnTo>
                  <a:pt x="2794" y="448"/>
                </a:lnTo>
                <a:lnTo>
                  <a:pt x="2787" y="436"/>
                </a:lnTo>
                <a:lnTo>
                  <a:pt x="2779" y="424"/>
                </a:lnTo>
                <a:lnTo>
                  <a:pt x="2771" y="413"/>
                </a:lnTo>
                <a:lnTo>
                  <a:pt x="2763" y="401"/>
                </a:lnTo>
                <a:lnTo>
                  <a:pt x="2755" y="390"/>
                </a:lnTo>
                <a:lnTo>
                  <a:pt x="2746" y="379"/>
                </a:lnTo>
                <a:lnTo>
                  <a:pt x="2737" y="368"/>
                </a:lnTo>
                <a:lnTo>
                  <a:pt x="2728" y="357"/>
                </a:lnTo>
                <a:lnTo>
                  <a:pt x="2718" y="347"/>
                </a:lnTo>
                <a:lnTo>
                  <a:pt x="2709" y="337"/>
                </a:lnTo>
                <a:lnTo>
                  <a:pt x="2699" y="327"/>
                </a:lnTo>
                <a:lnTo>
                  <a:pt x="2678" y="307"/>
                </a:lnTo>
                <a:lnTo>
                  <a:pt x="2667" y="298"/>
                </a:lnTo>
                <a:lnTo>
                  <a:pt x="2656" y="289"/>
                </a:lnTo>
                <a:lnTo>
                  <a:pt x="2645" y="280"/>
                </a:lnTo>
                <a:lnTo>
                  <a:pt x="2634" y="272"/>
                </a:lnTo>
                <a:lnTo>
                  <a:pt x="2611" y="255"/>
                </a:lnTo>
                <a:lnTo>
                  <a:pt x="2586" y="240"/>
                </a:lnTo>
                <a:lnTo>
                  <a:pt x="2561" y="226"/>
                </a:lnTo>
                <a:lnTo>
                  <a:pt x="2536" y="213"/>
                </a:lnTo>
                <a:lnTo>
                  <a:pt x="2509" y="202"/>
                </a:lnTo>
                <a:lnTo>
                  <a:pt x="2496" y="196"/>
                </a:lnTo>
                <a:lnTo>
                  <a:pt x="2482" y="191"/>
                </a:lnTo>
                <a:lnTo>
                  <a:pt x="2454" y="182"/>
                </a:lnTo>
                <a:lnTo>
                  <a:pt x="2426" y="174"/>
                </a:lnTo>
                <a:lnTo>
                  <a:pt x="2411" y="171"/>
                </a:lnTo>
                <a:lnTo>
                  <a:pt x="2397" y="167"/>
                </a:lnTo>
                <a:lnTo>
                  <a:pt x="2382" y="165"/>
                </a:lnTo>
                <a:lnTo>
                  <a:pt x="2367" y="162"/>
                </a:lnTo>
                <a:lnTo>
                  <a:pt x="2338" y="159"/>
                </a:lnTo>
                <a:lnTo>
                  <a:pt x="2322" y="157"/>
                </a:lnTo>
                <a:lnTo>
                  <a:pt x="2307" y="156"/>
                </a:lnTo>
                <a:lnTo>
                  <a:pt x="2276" y="156"/>
                </a:lnTo>
                <a:lnTo>
                  <a:pt x="2249" y="156"/>
                </a:lnTo>
                <a:lnTo>
                  <a:pt x="2223" y="157"/>
                </a:lnTo>
                <a:lnTo>
                  <a:pt x="2211" y="158"/>
                </a:lnTo>
                <a:lnTo>
                  <a:pt x="2198" y="159"/>
                </a:lnTo>
                <a:lnTo>
                  <a:pt x="2173" y="162"/>
                </a:lnTo>
                <a:lnTo>
                  <a:pt x="2161" y="164"/>
                </a:lnTo>
                <a:lnTo>
                  <a:pt x="2149" y="166"/>
                </a:lnTo>
                <a:lnTo>
                  <a:pt x="2125" y="171"/>
                </a:lnTo>
                <a:lnTo>
                  <a:pt x="2101" y="176"/>
                </a:lnTo>
                <a:lnTo>
                  <a:pt x="2078" y="182"/>
                </a:lnTo>
                <a:lnTo>
                  <a:pt x="2056" y="189"/>
                </a:lnTo>
                <a:lnTo>
                  <a:pt x="2044" y="193"/>
                </a:lnTo>
                <a:lnTo>
                  <a:pt x="2033" y="196"/>
                </a:lnTo>
                <a:lnTo>
                  <a:pt x="2011" y="204"/>
                </a:lnTo>
                <a:lnTo>
                  <a:pt x="1990" y="213"/>
                </a:lnTo>
                <a:lnTo>
                  <a:pt x="1969" y="223"/>
                </a:lnTo>
                <a:lnTo>
                  <a:pt x="1948" y="233"/>
                </a:lnTo>
                <a:lnTo>
                  <a:pt x="1927" y="243"/>
                </a:lnTo>
                <a:lnTo>
                  <a:pt x="1907" y="254"/>
                </a:lnTo>
                <a:lnTo>
                  <a:pt x="1887" y="266"/>
                </a:lnTo>
                <a:lnTo>
                  <a:pt x="1868" y="278"/>
                </a:lnTo>
                <a:lnTo>
                  <a:pt x="1848" y="291"/>
                </a:lnTo>
                <a:lnTo>
                  <a:pt x="1829" y="304"/>
                </a:lnTo>
                <a:lnTo>
                  <a:pt x="1810" y="318"/>
                </a:lnTo>
                <a:lnTo>
                  <a:pt x="1792" y="332"/>
                </a:lnTo>
                <a:lnTo>
                  <a:pt x="1774" y="346"/>
                </a:lnTo>
                <a:lnTo>
                  <a:pt x="1756" y="361"/>
                </a:lnTo>
                <a:lnTo>
                  <a:pt x="1738" y="376"/>
                </a:lnTo>
                <a:lnTo>
                  <a:pt x="1720" y="392"/>
                </a:lnTo>
                <a:lnTo>
                  <a:pt x="1703" y="408"/>
                </a:lnTo>
                <a:lnTo>
                  <a:pt x="1686" y="424"/>
                </a:lnTo>
                <a:lnTo>
                  <a:pt x="1669" y="441"/>
                </a:lnTo>
                <a:lnTo>
                  <a:pt x="1652" y="457"/>
                </a:lnTo>
                <a:lnTo>
                  <a:pt x="1619" y="491"/>
                </a:lnTo>
                <a:lnTo>
                  <a:pt x="1682" y="564"/>
                </a:lnTo>
                <a:lnTo>
                  <a:pt x="1730" y="621"/>
                </a:lnTo>
                <a:close/>
                <a:moveTo>
                  <a:pt x="1514" y="868"/>
                </a:moveTo>
                <a:lnTo>
                  <a:pt x="1626" y="738"/>
                </a:lnTo>
                <a:lnTo>
                  <a:pt x="1564" y="665"/>
                </a:lnTo>
                <a:lnTo>
                  <a:pt x="1514" y="607"/>
                </a:lnTo>
                <a:lnTo>
                  <a:pt x="1403" y="738"/>
                </a:lnTo>
                <a:lnTo>
                  <a:pt x="1453" y="797"/>
                </a:lnTo>
                <a:lnTo>
                  <a:pt x="1458" y="803"/>
                </a:lnTo>
                <a:lnTo>
                  <a:pt x="1464" y="810"/>
                </a:lnTo>
                <a:lnTo>
                  <a:pt x="1471" y="817"/>
                </a:lnTo>
                <a:lnTo>
                  <a:pt x="1499" y="851"/>
                </a:lnTo>
                <a:lnTo>
                  <a:pt x="1514" y="868"/>
                </a:lnTo>
                <a:close/>
                <a:moveTo>
                  <a:pt x="752" y="1320"/>
                </a:moveTo>
                <a:lnTo>
                  <a:pt x="779" y="1319"/>
                </a:lnTo>
                <a:lnTo>
                  <a:pt x="805" y="1318"/>
                </a:lnTo>
                <a:lnTo>
                  <a:pt x="818" y="1317"/>
                </a:lnTo>
                <a:lnTo>
                  <a:pt x="830" y="1316"/>
                </a:lnTo>
                <a:lnTo>
                  <a:pt x="855" y="1313"/>
                </a:lnTo>
                <a:lnTo>
                  <a:pt x="879" y="1309"/>
                </a:lnTo>
                <a:lnTo>
                  <a:pt x="903" y="1304"/>
                </a:lnTo>
                <a:lnTo>
                  <a:pt x="927" y="1299"/>
                </a:lnTo>
                <a:lnTo>
                  <a:pt x="950" y="1293"/>
                </a:lnTo>
                <a:lnTo>
                  <a:pt x="973" y="1286"/>
                </a:lnTo>
                <a:lnTo>
                  <a:pt x="984" y="1283"/>
                </a:lnTo>
                <a:lnTo>
                  <a:pt x="995" y="1279"/>
                </a:lnTo>
                <a:lnTo>
                  <a:pt x="1017" y="1271"/>
                </a:lnTo>
                <a:lnTo>
                  <a:pt x="1039" y="1262"/>
                </a:lnTo>
                <a:lnTo>
                  <a:pt x="1060" y="1253"/>
                </a:lnTo>
                <a:lnTo>
                  <a:pt x="1081" y="1243"/>
                </a:lnTo>
                <a:lnTo>
                  <a:pt x="1101" y="1232"/>
                </a:lnTo>
                <a:lnTo>
                  <a:pt x="1121" y="1221"/>
                </a:lnTo>
                <a:lnTo>
                  <a:pt x="1141" y="1209"/>
                </a:lnTo>
                <a:lnTo>
                  <a:pt x="1161" y="1197"/>
                </a:lnTo>
                <a:lnTo>
                  <a:pt x="1180" y="1184"/>
                </a:lnTo>
                <a:lnTo>
                  <a:pt x="1199" y="1171"/>
                </a:lnTo>
                <a:lnTo>
                  <a:pt x="1218" y="1157"/>
                </a:lnTo>
                <a:lnTo>
                  <a:pt x="1236" y="1143"/>
                </a:lnTo>
                <a:lnTo>
                  <a:pt x="1255" y="1129"/>
                </a:lnTo>
                <a:lnTo>
                  <a:pt x="1273" y="1114"/>
                </a:lnTo>
                <a:lnTo>
                  <a:pt x="1291" y="1099"/>
                </a:lnTo>
                <a:lnTo>
                  <a:pt x="1308" y="1083"/>
                </a:lnTo>
                <a:lnTo>
                  <a:pt x="1325" y="1067"/>
                </a:lnTo>
                <a:lnTo>
                  <a:pt x="1343" y="1051"/>
                </a:lnTo>
                <a:lnTo>
                  <a:pt x="1360" y="1035"/>
                </a:lnTo>
                <a:lnTo>
                  <a:pt x="1376" y="1018"/>
                </a:lnTo>
                <a:lnTo>
                  <a:pt x="1410" y="984"/>
                </a:lnTo>
                <a:lnTo>
                  <a:pt x="1353" y="919"/>
                </a:lnTo>
                <a:lnTo>
                  <a:pt x="1298" y="854"/>
                </a:lnTo>
                <a:lnTo>
                  <a:pt x="1269" y="885"/>
                </a:lnTo>
                <a:lnTo>
                  <a:pt x="1240" y="914"/>
                </a:lnTo>
                <a:lnTo>
                  <a:pt x="1210" y="943"/>
                </a:lnTo>
                <a:lnTo>
                  <a:pt x="1194" y="956"/>
                </a:lnTo>
                <a:lnTo>
                  <a:pt x="1179" y="970"/>
                </a:lnTo>
                <a:lnTo>
                  <a:pt x="1164" y="983"/>
                </a:lnTo>
                <a:lnTo>
                  <a:pt x="1148" y="996"/>
                </a:lnTo>
                <a:lnTo>
                  <a:pt x="1117" y="1020"/>
                </a:lnTo>
                <a:lnTo>
                  <a:pt x="1101" y="1031"/>
                </a:lnTo>
                <a:lnTo>
                  <a:pt x="1084" y="1042"/>
                </a:lnTo>
                <a:lnTo>
                  <a:pt x="1068" y="1053"/>
                </a:lnTo>
                <a:lnTo>
                  <a:pt x="1051" y="1063"/>
                </a:lnTo>
                <a:lnTo>
                  <a:pt x="1035" y="1073"/>
                </a:lnTo>
                <a:lnTo>
                  <a:pt x="1018" y="1082"/>
                </a:lnTo>
                <a:lnTo>
                  <a:pt x="1000" y="1090"/>
                </a:lnTo>
                <a:lnTo>
                  <a:pt x="983" y="1099"/>
                </a:lnTo>
                <a:lnTo>
                  <a:pt x="965" y="1106"/>
                </a:lnTo>
                <a:lnTo>
                  <a:pt x="947" y="1113"/>
                </a:lnTo>
                <a:lnTo>
                  <a:pt x="929" y="1119"/>
                </a:lnTo>
                <a:lnTo>
                  <a:pt x="911" y="1125"/>
                </a:lnTo>
                <a:lnTo>
                  <a:pt x="892" y="1130"/>
                </a:lnTo>
                <a:lnTo>
                  <a:pt x="883" y="1133"/>
                </a:lnTo>
                <a:lnTo>
                  <a:pt x="873" y="1135"/>
                </a:lnTo>
                <a:lnTo>
                  <a:pt x="854" y="1139"/>
                </a:lnTo>
                <a:lnTo>
                  <a:pt x="834" y="1142"/>
                </a:lnTo>
                <a:lnTo>
                  <a:pt x="815" y="1145"/>
                </a:lnTo>
                <a:lnTo>
                  <a:pt x="794" y="1147"/>
                </a:lnTo>
                <a:lnTo>
                  <a:pt x="774" y="1148"/>
                </a:lnTo>
                <a:lnTo>
                  <a:pt x="752" y="1148"/>
                </a:lnTo>
                <a:lnTo>
                  <a:pt x="731" y="1147"/>
                </a:lnTo>
                <a:lnTo>
                  <a:pt x="710" y="1146"/>
                </a:lnTo>
                <a:lnTo>
                  <a:pt x="689" y="1143"/>
                </a:lnTo>
                <a:lnTo>
                  <a:pt x="669" y="1140"/>
                </a:lnTo>
                <a:lnTo>
                  <a:pt x="658" y="1138"/>
                </a:lnTo>
                <a:lnTo>
                  <a:pt x="648" y="1135"/>
                </a:lnTo>
                <a:lnTo>
                  <a:pt x="629" y="1130"/>
                </a:lnTo>
                <a:lnTo>
                  <a:pt x="619" y="1127"/>
                </a:lnTo>
                <a:lnTo>
                  <a:pt x="609" y="1123"/>
                </a:lnTo>
                <a:lnTo>
                  <a:pt x="590" y="1116"/>
                </a:lnTo>
                <a:lnTo>
                  <a:pt x="581" y="1112"/>
                </a:lnTo>
                <a:lnTo>
                  <a:pt x="572" y="1108"/>
                </a:lnTo>
                <a:lnTo>
                  <a:pt x="554" y="1099"/>
                </a:lnTo>
                <a:lnTo>
                  <a:pt x="536" y="1089"/>
                </a:lnTo>
                <a:lnTo>
                  <a:pt x="519" y="1078"/>
                </a:lnTo>
                <a:lnTo>
                  <a:pt x="503" y="1067"/>
                </a:lnTo>
                <a:lnTo>
                  <a:pt x="487" y="1055"/>
                </a:lnTo>
                <a:lnTo>
                  <a:pt x="472" y="1042"/>
                </a:lnTo>
                <a:lnTo>
                  <a:pt x="458" y="1029"/>
                </a:lnTo>
                <a:lnTo>
                  <a:pt x="451" y="1022"/>
                </a:lnTo>
                <a:lnTo>
                  <a:pt x="444" y="1014"/>
                </a:lnTo>
                <a:lnTo>
                  <a:pt x="431" y="1000"/>
                </a:lnTo>
                <a:lnTo>
                  <a:pt x="418" y="984"/>
                </a:lnTo>
                <a:lnTo>
                  <a:pt x="406" y="968"/>
                </a:lnTo>
                <a:lnTo>
                  <a:pt x="396" y="951"/>
                </a:lnTo>
                <a:lnTo>
                  <a:pt x="385" y="934"/>
                </a:lnTo>
                <a:lnTo>
                  <a:pt x="376" y="917"/>
                </a:lnTo>
                <a:lnTo>
                  <a:pt x="368" y="898"/>
                </a:lnTo>
                <a:lnTo>
                  <a:pt x="364" y="889"/>
                </a:lnTo>
                <a:lnTo>
                  <a:pt x="360" y="880"/>
                </a:lnTo>
                <a:lnTo>
                  <a:pt x="354" y="861"/>
                </a:lnTo>
                <a:lnTo>
                  <a:pt x="348" y="841"/>
                </a:lnTo>
                <a:lnTo>
                  <a:pt x="343" y="821"/>
                </a:lnTo>
                <a:lnTo>
                  <a:pt x="340" y="801"/>
                </a:lnTo>
                <a:lnTo>
                  <a:pt x="337" y="780"/>
                </a:lnTo>
                <a:lnTo>
                  <a:pt x="335" y="759"/>
                </a:lnTo>
                <a:lnTo>
                  <a:pt x="335" y="738"/>
                </a:lnTo>
                <a:lnTo>
                  <a:pt x="335" y="716"/>
                </a:lnTo>
                <a:lnTo>
                  <a:pt x="336" y="705"/>
                </a:lnTo>
                <a:lnTo>
                  <a:pt x="337" y="695"/>
                </a:lnTo>
                <a:lnTo>
                  <a:pt x="338" y="685"/>
                </a:lnTo>
                <a:lnTo>
                  <a:pt x="340" y="674"/>
                </a:lnTo>
                <a:lnTo>
                  <a:pt x="343" y="654"/>
                </a:lnTo>
                <a:lnTo>
                  <a:pt x="348" y="634"/>
                </a:lnTo>
                <a:lnTo>
                  <a:pt x="351" y="624"/>
                </a:lnTo>
                <a:lnTo>
                  <a:pt x="354" y="615"/>
                </a:lnTo>
                <a:lnTo>
                  <a:pt x="360" y="596"/>
                </a:lnTo>
                <a:lnTo>
                  <a:pt x="368" y="577"/>
                </a:lnTo>
                <a:lnTo>
                  <a:pt x="376" y="559"/>
                </a:lnTo>
                <a:lnTo>
                  <a:pt x="385" y="541"/>
                </a:lnTo>
                <a:lnTo>
                  <a:pt x="396" y="524"/>
                </a:lnTo>
                <a:lnTo>
                  <a:pt x="406" y="507"/>
                </a:lnTo>
                <a:lnTo>
                  <a:pt x="418" y="491"/>
                </a:lnTo>
                <a:lnTo>
                  <a:pt x="431" y="476"/>
                </a:lnTo>
                <a:lnTo>
                  <a:pt x="444" y="461"/>
                </a:lnTo>
                <a:lnTo>
                  <a:pt x="458" y="447"/>
                </a:lnTo>
                <a:lnTo>
                  <a:pt x="465" y="440"/>
                </a:lnTo>
                <a:lnTo>
                  <a:pt x="472" y="433"/>
                </a:lnTo>
                <a:lnTo>
                  <a:pt x="480" y="427"/>
                </a:lnTo>
                <a:lnTo>
                  <a:pt x="487" y="420"/>
                </a:lnTo>
                <a:lnTo>
                  <a:pt x="503" y="408"/>
                </a:lnTo>
                <a:lnTo>
                  <a:pt x="511" y="402"/>
                </a:lnTo>
                <a:lnTo>
                  <a:pt x="519" y="397"/>
                </a:lnTo>
                <a:lnTo>
                  <a:pt x="528" y="391"/>
                </a:lnTo>
                <a:lnTo>
                  <a:pt x="536" y="386"/>
                </a:lnTo>
                <a:lnTo>
                  <a:pt x="545" y="381"/>
                </a:lnTo>
                <a:lnTo>
                  <a:pt x="554" y="376"/>
                </a:lnTo>
                <a:lnTo>
                  <a:pt x="572" y="367"/>
                </a:lnTo>
                <a:lnTo>
                  <a:pt x="590" y="359"/>
                </a:lnTo>
                <a:lnTo>
                  <a:pt x="609" y="352"/>
                </a:lnTo>
                <a:lnTo>
                  <a:pt x="629" y="346"/>
                </a:lnTo>
                <a:lnTo>
                  <a:pt x="648" y="340"/>
                </a:lnTo>
                <a:lnTo>
                  <a:pt x="668" y="336"/>
                </a:lnTo>
                <a:lnTo>
                  <a:pt x="689" y="332"/>
                </a:lnTo>
                <a:lnTo>
                  <a:pt x="699" y="331"/>
                </a:lnTo>
                <a:lnTo>
                  <a:pt x="710" y="329"/>
                </a:lnTo>
                <a:lnTo>
                  <a:pt x="731" y="328"/>
                </a:lnTo>
                <a:lnTo>
                  <a:pt x="752" y="327"/>
                </a:lnTo>
                <a:lnTo>
                  <a:pt x="772" y="328"/>
                </a:lnTo>
                <a:lnTo>
                  <a:pt x="790" y="329"/>
                </a:lnTo>
                <a:lnTo>
                  <a:pt x="808" y="330"/>
                </a:lnTo>
                <a:lnTo>
                  <a:pt x="826" y="333"/>
                </a:lnTo>
                <a:lnTo>
                  <a:pt x="844" y="335"/>
                </a:lnTo>
                <a:lnTo>
                  <a:pt x="861" y="339"/>
                </a:lnTo>
                <a:lnTo>
                  <a:pt x="879" y="342"/>
                </a:lnTo>
                <a:lnTo>
                  <a:pt x="896" y="347"/>
                </a:lnTo>
                <a:lnTo>
                  <a:pt x="913" y="352"/>
                </a:lnTo>
                <a:lnTo>
                  <a:pt x="929" y="357"/>
                </a:lnTo>
                <a:lnTo>
                  <a:pt x="946" y="363"/>
                </a:lnTo>
                <a:lnTo>
                  <a:pt x="962" y="369"/>
                </a:lnTo>
                <a:lnTo>
                  <a:pt x="978" y="376"/>
                </a:lnTo>
                <a:lnTo>
                  <a:pt x="993" y="383"/>
                </a:lnTo>
                <a:lnTo>
                  <a:pt x="1009" y="391"/>
                </a:lnTo>
                <a:lnTo>
                  <a:pt x="1024" y="399"/>
                </a:lnTo>
                <a:lnTo>
                  <a:pt x="1040" y="407"/>
                </a:lnTo>
                <a:lnTo>
                  <a:pt x="1055" y="416"/>
                </a:lnTo>
                <a:lnTo>
                  <a:pt x="1084" y="434"/>
                </a:lnTo>
                <a:lnTo>
                  <a:pt x="1099" y="444"/>
                </a:lnTo>
                <a:lnTo>
                  <a:pt x="1113" y="454"/>
                </a:lnTo>
                <a:lnTo>
                  <a:pt x="1127" y="465"/>
                </a:lnTo>
                <a:lnTo>
                  <a:pt x="1141" y="475"/>
                </a:lnTo>
                <a:lnTo>
                  <a:pt x="1155" y="486"/>
                </a:lnTo>
                <a:lnTo>
                  <a:pt x="1169" y="497"/>
                </a:lnTo>
                <a:lnTo>
                  <a:pt x="1196" y="521"/>
                </a:lnTo>
                <a:lnTo>
                  <a:pt x="1209" y="533"/>
                </a:lnTo>
                <a:lnTo>
                  <a:pt x="1222" y="545"/>
                </a:lnTo>
                <a:lnTo>
                  <a:pt x="1248" y="569"/>
                </a:lnTo>
                <a:lnTo>
                  <a:pt x="1274" y="595"/>
                </a:lnTo>
                <a:lnTo>
                  <a:pt x="1298" y="620"/>
                </a:lnTo>
                <a:lnTo>
                  <a:pt x="1353" y="556"/>
                </a:lnTo>
                <a:lnTo>
                  <a:pt x="1410" y="491"/>
                </a:lnTo>
                <a:lnTo>
                  <a:pt x="1376" y="457"/>
                </a:lnTo>
                <a:lnTo>
                  <a:pt x="1343" y="424"/>
                </a:lnTo>
                <a:lnTo>
                  <a:pt x="1308" y="392"/>
                </a:lnTo>
                <a:lnTo>
                  <a:pt x="1273" y="361"/>
                </a:lnTo>
                <a:lnTo>
                  <a:pt x="1255" y="346"/>
                </a:lnTo>
                <a:lnTo>
                  <a:pt x="1236" y="332"/>
                </a:lnTo>
                <a:lnTo>
                  <a:pt x="1218" y="318"/>
                </a:lnTo>
                <a:lnTo>
                  <a:pt x="1199" y="304"/>
                </a:lnTo>
                <a:lnTo>
                  <a:pt x="1180" y="291"/>
                </a:lnTo>
                <a:lnTo>
                  <a:pt x="1161" y="278"/>
                </a:lnTo>
                <a:lnTo>
                  <a:pt x="1141" y="266"/>
                </a:lnTo>
                <a:lnTo>
                  <a:pt x="1121" y="254"/>
                </a:lnTo>
                <a:lnTo>
                  <a:pt x="1101" y="243"/>
                </a:lnTo>
                <a:lnTo>
                  <a:pt x="1081" y="233"/>
                </a:lnTo>
                <a:lnTo>
                  <a:pt x="1060" y="223"/>
                </a:lnTo>
                <a:lnTo>
                  <a:pt x="1039" y="213"/>
                </a:lnTo>
                <a:lnTo>
                  <a:pt x="1017" y="204"/>
                </a:lnTo>
                <a:lnTo>
                  <a:pt x="995" y="196"/>
                </a:lnTo>
                <a:lnTo>
                  <a:pt x="973" y="189"/>
                </a:lnTo>
                <a:lnTo>
                  <a:pt x="950" y="182"/>
                </a:lnTo>
                <a:lnTo>
                  <a:pt x="927" y="176"/>
                </a:lnTo>
                <a:lnTo>
                  <a:pt x="915" y="173"/>
                </a:lnTo>
                <a:lnTo>
                  <a:pt x="903" y="171"/>
                </a:lnTo>
                <a:lnTo>
                  <a:pt x="879" y="166"/>
                </a:lnTo>
                <a:lnTo>
                  <a:pt x="855" y="162"/>
                </a:lnTo>
                <a:lnTo>
                  <a:pt x="830" y="159"/>
                </a:lnTo>
                <a:lnTo>
                  <a:pt x="805" y="157"/>
                </a:lnTo>
                <a:lnTo>
                  <a:pt x="779" y="156"/>
                </a:lnTo>
                <a:lnTo>
                  <a:pt x="752" y="156"/>
                </a:lnTo>
                <a:lnTo>
                  <a:pt x="737" y="156"/>
                </a:lnTo>
                <a:lnTo>
                  <a:pt x="721" y="156"/>
                </a:lnTo>
                <a:lnTo>
                  <a:pt x="691" y="159"/>
                </a:lnTo>
                <a:lnTo>
                  <a:pt x="661" y="162"/>
                </a:lnTo>
                <a:lnTo>
                  <a:pt x="646" y="165"/>
                </a:lnTo>
                <a:lnTo>
                  <a:pt x="631" y="167"/>
                </a:lnTo>
                <a:lnTo>
                  <a:pt x="603" y="174"/>
                </a:lnTo>
                <a:lnTo>
                  <a:pt x="588" y="178"/>
                </a:lnTo>
                <a:lnTo>
                  <a:pt x="574" y="182"/>
                </a:lnTo>
                <a:lnTo>
                  <a:pt x="560" y="186"/>
                </a:lnTo>
                <a:lnTo>
                  <a:pt x="546" y="191"/>
                </a:lnTo>
                <a:lnTo>
                  <a:pt x="533" y="196"/>
                </a:lnTo>
                <a:lnTo>
                  <a:pt x="519" y="202"/>
                </a:lnTo>
                <a:lnTo>
                  <a:pt x="506" y="207"/>
                </a:lnTo>
                <a:lnTo>
                  <a:pt x="493" y="213"/>
                </a:lnTo>
                <a:lnTo>
                  <a:pt x="480" y="220"/>
                </a:lnTo>
                <a:lnTo>
                  <a:pt x="467" y="226"/>
                </a:lnTo>
                <a:lnTo>
                  <a:pt x="442" y="240"/>
                </a:lnTo>
                <a:lnTo>
                  <a:pt x="430" y="248"/>
                </a:lnTo>
                <a:lnTo>
                  <a:pt x="418" y="255"/>
                </a:lnTo>
                <a:lnTo>
                  <a:pt x="406" y="263"/>
                </a:lnTo>
                <a:lnTo>
                  <a:pt x="395" y="272"/>
                </a:lnTo>
                <a:lnTo>
                  <a:pt x="383" y="280"/>
                </a:lnTo>
                <a:lnTo>
                  <a:pt x="372" y="289"/>
                </a:lnTo>
                <a:lnTo>
                  <a:pt x="350" y="307"/>
                </a:lnTo>
                <a:lnTo>
                  <a:pt x="330" y="327"/>
                </a:lnTo>
                <a:lnTo>
                  <a:pt x="320" y="337"/>
                </a:lnTo>
                <a:lnTo>
                  <a:pt x="310" y="347"/>
                </a:lnTo>
                <a:lnTo>
                  <a:pt x="301" y="357"/>
                </a:lnTo>
                <a:lnTo>
                  <a:pt x="291" y="368"/>
                </a:lnTo>
                <a:lnTo>
                  <a:pt x="274" y="390"/>
                </a:lnTo>
                <a:lnTo>
                  <a:pt x="265" y="401"/>
                </a:lnTo>
                <a:lnTo>
                  <a:pt x="257" y="413"/>
                </a:lnTo>
                <a:lnTo>
                  <a:pt x="242" y="436"/>
                </a:lnTo>
                <a:lnTo>
                  <a:pt x="234" y="448"/>
                </a:lnTo>
                <a:lnTo>
                  <a:pt x="227" y="461"/>
                </a:lnTo>
                <a:lnTo>
                  <a:pt x="221" y="473"/>
                </a:lnTo>
                <a:lnTo>
                  <a:pt x="214" y="486"/>
                </a:lnTo>
                <a:lnTo>
                  <a:pt x="208" y="499"/>
                </a:lnTo>
                <a:lnTo>
                  <a:pt x="202" y="511"/>
                </a:lnTo>
                <a:lnTo>
                  <a:pt x="192" y="538"/>
                </a:lnTo>
                <a:lnTo>
                  <a:pt x="187" y="551"/>
                </a:lnTo>
                <a:lnTo>
                  <a:pt x="182" y="565"/>
                </a:lnTo>
                <a:lnTo>
                  <a:pt x="178" y="579"/>
                </a:lnTo>
                <a:lnTo>
                  <a:pt x="174" y="592"/>
                </a:lnTo>
                <a:lnTo>
                  <a:pt x="171" y="606"/>
                </a:lnTo>
                <a:lnTo>
                  <a:pt x="168" y="620"/>
                </a:lnTo>
                <a:lnTo>
                  <a:pt x="162" y="649"/>
                </a:lnTo>
                <a:lnTo>
                  <a:pt x="160" y="663"/>
                </a:lnTo>
                <a:lnTo>
                  <a:pt x="159" y="678"/>
                </a:lnTo>
                <a:lnTo>
                  <a:pt x="157" y="693"/>
                </a:lnTo>
                <a:lnTo>
                  <a:pt x="156" y="707"/>
                </a:lnTo>
                <a:lnTo>
                  <a:pt x="156" y="722"/>
                </a:lnTo>
                <a:lnTo>
                  <a:pt x="156" y="738"/>
                </a:lnTo>
                <a:lnTo>
                  <a:pt x="156" y="753"/>
                </a:lnTo>
                <a:lnTo>
                  <a:pt x="156" y="768"/>
                </a:lnTo>
                <a:lnTo>
                  <a:pt x="159" y="797"/>
                </a:lnTo>
                <a:lnTo>
                  <a:pt x="160" y="812"/>
                </a:lnTo>
                <a:lnTo>
                  <a:pt x="162" y="826"/>
                </a:lnTo>
                <a:lnTo>
                  <a:pt x="168" y="855"/>
                </a:lnTo>
                <a:lnTo>
                  <a:pt x="171" y="869"/>
                </a:lnTo>
                <a:lnTo>
                  <a:pt x="174" y="883"/>
                </a:lnTo>
                <a:lnTo>
                  <a:pt x="178" y="897"/>
                </a:lnTo>
                <a:lnTo>
                  <a:pt x="182" y="910"/>
                </a:lnTo>
                <a:lnTo>
                  <a:pt x="192" y="937"/>
                </a:lnTo>
                <a:lnTo>
                  <a:pt x="197" y="951"/>
                </a:lnTo>
                <a:lnTo>
                  <a:pt x="202" y="964"/>
                </a:lnTo>
                <a:lnTo>
                  <a:pt x="208" y="977"/>
                </a:lnTo>
                <a:lnTo>
                  <a:pt x="214" y="990"/>
                </a:lnTo>
                <a:lnTo>
                  <a:pt x="227" y="1015"/>
                </a:lnTo>
                <a:lnTo>
                  <a:pt x="234" y="1027"/>
                </a:lnTo>
                <a:lnTo>
                  <a:pt x="242" y="1039"/>
                </a:lnTo>
                <a:lnTo>
                  <a:pt x="249" y="1051"/>
                </a:lnTo>
                <a:lnTo>
                  <a:pt x="257" y="1063"/>
                </a:lnTo>
                <a:lnTo>
                  <a:pt x="265" y="1074"/>
                </a:lnTo>
                <a:lnTo>
                  <a:pt x="274" y="1085"/>
                </a:lnTo>
                <a:lnTo>
                  <a:pt x="282" y="1096"/>
                </a:lnTo>
                <a:lnTo>
                  <a:pt x="291" y="1107"/>
                </a:lnTo>
                <a:lnTo>
                  <a:pt x="301" y="1118"/>
                </a:lnTo>
                <a:lnTo>
                  <a:pt x="310" y="1128"/>
                </a:lnTo>
                <a:lnTo>
                  <a:pt x="320" y="1139"/>
                </a:lnTo>
                <a:lnTo>
                  <a:pt x="330" y="1149"/>
                </a:lnTo>
                <a:lnTo>
                  <a:pt x="350" y="1168"/>
                </a:lnTo>
                <a:lnTo>
                  <a:pt x="361" y="1177"/>
                </a:lnTo>
                <a:lnTo>
                  <a:pt x="372" y="1186"/>
                </a:lnTo>
                <a:lnTo>
                  <a:pt x="383" y="1195"/>
                </a:lnTo>
                <a:lnTo>
                  <a:pt x="395" y="1204"/>
                </a:lnTo>
                <a:lnTo>
                  <a:pt x="418" y="1220"/>
                </a:lnTo>
                <a:lnTo>
                  <a:pt x="442" y="1235"/>
                </a:lnTo>
                <a:lnTo>
                  <a:pt x="467" y="1249"/>
                </a:lnTo>
                <a:lnTo>
                  <a:pt x="493" y="1262"/>
                </a:lnTo>
                <a:lnTo>
                  <a:pt x="519" y="1274"/>
                </a:lnTo>
                <a:lnTo>
                  <a:pt x="533" y="1279"/>
                </a:lnTo>
                <a:lnTo>
                  <a:pt x="546" y="1284"/>
                </a:lnTo>
                <a:lnTo>
                  <a:pt x="574" y="1293"/>
                </a:lnTo>
                <a:lnTo>
                  <a:pt x="603" y="1301"/>
                </a:lnTo>
                <a:lnTo>
                  <a:pt x="617" y="1305"/>
                </a:lnTo>
                <a:lnTo>
                  <a:pt x="631" y="1308"/>
                </a:lnTo>
                <a:lnTo>
                  <a:pt x="646" y="1311"/>
                </a:lnTo>
                <a:lnTo>
                  <a:pt x="661" y="1313"/>
                </a:lnTo>
                <a:lnTo>
                  <a:pt x="691" y="1317"/>
                </a:lnTo>
                <a:lnTo>
                  <a:pt x="706" y="1318"/>
                </a:lnTo>
                <a:lnTo>
                  <a:pt x="721" y="1319"/>
                </a:lnTo>
                <a:lnTo>
                  <a:pt x="752" y="1320"/>
                </a:lnTo>
                <a:close/>
                <a:moveTo>
                  <a:pt x="757" y="327"/>
                </a:moveTo>
                <a:lnTo>
                  <a:pt x="775" y="328"/>
                </a:lnTo>
                <a:lnTo>
                  <a:pt x="793" y="329"/>
                </a:lnTo>
                <a:lnTo>
                  <a:pt x="811" y="330"/>
                </a:lnTo>
                <a:lnTo>
                  <a:pt x="829" y="332"/>
                </a:lnTo>
                <a:lnTo>
                  <a:pt x="846" y="335"/>
                </a:lnTo>
                <a:lnTo>
                  <a:pt x="864" y="338"/>
                </a:lnTo>
                <a:lnTo>
                  <a:pt x="881" y="342"/>
                </a:lnTo>
                <a:lnTo>
                  <a:pt x="897" y="346"/>
                </a:lnTo>
                <a:lnTo>
                  <a:pt x="914" y="351"/>
                </a:lnTo>
                <a:lnTo>
                  <a:pt x="930" y="356"/>
                </a:lnTo>
                <a:lnTo>
                  <a:pt x="946" y="362"/>
                </a:lnTo>
                <a:lnTo>
                  <a:pt x="962" y="368"/>
                </a:lnTo>
                <a:lnTo>
                  <a:pt x="978" y="374"/>
                </a:lnTo>
                <a:lnTo>
                  <a:pt x="994" y="381"/>
                </a:lnTo>
                <a:lnTo>
                  <a:pt x="1009" y="389"/>
                </a:lnTo>
                <a:lnTo>
                  <a:pt x="1024" y="397"/>
                </a:lnTo>
                <a:lnTo>
                  <a:pt x="1039" y="405"/>
                </a:lnTo>
                <a:lnTo>
                  <a:pt x="1054" y="414"/>
                </a:lnTo>
                <a:lnTo>
                  <a:pt x="1069" y="423"/>
                </a:lnTo>
                <a:lnTo>
                  <a:pt x="1083" y="432"/>
                </a:lnTo>
                <a:lnTo>
                  <a:pt x="1112" y="452"/>
                </a:lnTo>
                <a:lnTo>
                  <a:pt x="1126" y="462"/>
                </a:lnTo>
                <a:lnTo>
                  <a:pt x="1140" y="473"/>
                </a:lnTo>
                <a:lnTo>
                  <a:pt x="1168" y="496"/>
                </a:lnTo>
                <a:lnTo>
                  <a:pt x="1195" y="519"/>
                </a:lnTo>
                <a:lnTo>
                  <a:pt x="1222" y="544"/>
                </a:lnTo>
                <a:lnTo>
                  <a:pt x="1235" y="556"/>
                </a:lnTo>
                <a:lnTo>
                  <a:pt x="1248" y="569"/>
                </a:lnTo>
                <a:lnTo>
                  <a:pt x="1222" y="545"/>
                </a:lnTo>
                <a:lnTo>
                  <a:pt x="1209" y="533"/>
                </a:lnTo>
                <a:lnTo>
                  <a:pt x="1196" y="521"/>
                </a:lnTo>
                <a:lnTo>
                  <a:pt x="1169" y="497"/>
                </a:lnTo>
                <a:lnTo>
                  <a:pt x="1141" y="475"/>
                </a:lnTo>
                <a:lnTo>
                  <a:pt x="1127" y="465"/>
                </a:lnTo>
                <a:lnTo>
                  <a:pt x="1113" y="454"/>
                </a:lnTo>
                <a:lnTo>
                  <a:pt x="1084" y="434"/>
                </a:lnTo>
                <a:lnTo>
                  <a:pt x="1070" y="425"/>
                </a:lnTo>
                <a:lnTo>
                  <a:pt x="1055" y="416"/>
                </a:lnTo>
                <a:lnTo>
                  <a:pt x="1025" y="399"/>
                </a:lnTo>
                <a:lnTo>
                  <a:pt x="1010" y="391"/>
                </a:lnTo>
                <a:lnTo>
                  <a:pt x="994" y="383"/>
                </a:lnTo>
                <a:lnTo>
                  <a:pt x="978" y="376"/>
                </a:lnTo>
                <a:lnTo>
                  <a:pt x="963" y="369"/>
                </a:lnTo>
                <a:lnTo>
                  <a:pt x="947" y="363"/>
                </a:lnTo>
                <a:lnTo>
                  <a:pt x="930" y="357"/>
                </a:lnTo>
                <a:lnTo>
                  <a:pt x="914" y="352"/>
                </a:lnTo>
                <a:lnTo>
                  <a:pt x="897" y="347"/>
                </a:lnTo>
                <a:lnTo>
                  <a:pt x="880" y="342"/>
                </a:lnTo>
                <a:lnTo>
                  <a:pt x="863" y="339"/>
                </a:lnTo>
                <a:lnTo>
                  <a:pt x="846" y="335"/>
                </a:lnTo>
                <a:lnTo>
                  <a:pt x="829" y="333"/>
                </a:lnTo>
                <a:lnTo>
                  <a:pt x="811" y="330"/>
                </a:lnTo>
                <a:lnTo>
                  <a:pt x="793" y="329"/>
                </a:lnTo>
                <a:lnTo>
                  <a:pt x="775" y="328"/>
                </a:lnTo>
                <a:lnTo>
                  <a:pt x="757" y="327"/>
                </a:lnTo>
                <a:close/>
                <a:moveTo>
                  <a:pt x="1410" y="984"/>
                </a:moveTo>
                <a:lnTo>
                  <a:pt x="1382" y="953"/>
                </a:lnTo>
                <a:lnTo>
                  <a:pt x="1341" y="905"/>
                </a:lnTo>
                <a:lnTo>
                  <a:pt x="1298" y="854"/>
                </a:lnTo>
                <a:lnTo>
                  <a:pt x="1353" y="919"/>
                </a:lnTo>
                <a:lnTo>
                  <a:pt x="1410" y="9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Title 1">
            <a:extLst>
              <a:ext uri="{FF2B5EF4-FFF2-40B4-BE49-F238E27FC236}">
                <a16:creationId xmlns:a16="http://schemas.microsoft.com/office/drawing/2014/main" id="{E3671CA3-1656-4C40-A3B0-C9A6E9FFE12C}"/>
              </a:ext>
            </a:extLst>
          </p:cNvPr>
          <p:cNvSpPr>
            <a:spLocks noGrp="1"/>
          </p:cNvSpPr>
          <p:nvPr>
            <p:ph type="ctrTitle"/>
          </p:nvPr>
        </p:nvSpPr>
        <p:spPr>
          <a:xfrm>
            <a:off x="695325" y="2204864"/>
            <a:ext cx="10801350" cy="2448272"/>
          </a:xfrm>
        </p:spPr>
        <p:txBody>
          <a:bodyPr tIns="144000" anchor="ctr" anchorCtr="0"/>
          <a:lstStyle>
            <a:lvl1pPr algn="ctr">
              <a:defRPr sz="6000">
                <a:solidFill>
                  <a:schemeClr val="bg1"/>
                </a:solidFill>
              </a:defRPr>
            </a:lvl1pPr>
          </a:lstStyle>
          <a:p>
            <a:r>
              <a:rPr lang="fi-FI"/>
              <a:t>Muokkaa ots. perustyyl. napsautt.</a:t>
            </a:r>
            <a:endParaRPr lang="en-US"/>
          </a:p>
        </p:txBody>
      </p:sp>
      <p:sp>
        <p:nvSpPr>
          <p:cNvPr id="13" name="Subtitle 2">
            <a:extLst>
              <a:ext uri="{FF2B5EF4-FFF2-40B4-BE49-F238E27FC236}">
                <a16:creationId xmlns:a16="http://schemas.microsoft.com/office/drawing/2014/main" id="{35C1E4B4-60DB-4F94-95F5-AEC9D6BB3808}"/>
              </a:ext>
            </a:extLst>
          </p:cNvPr>
          <p:cNvSpPr>
            <a:spLocks noGrp="1"/>
          </p:cNvSpPr>
          <p:nvPr>
            <p:ph type="subTitle" idx="1"/>
          </p:nvPr>
        </p:nvSpPr>
        <p:spPr>
          <a:xfrm>
            <a:off x="695325" y="4941168"/>
            <a:ext cx="10801350" cy="864320"/>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573857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34B22E1-26E7-4B6D-B2CB-3E3DAC520751}"/>
              </a:ext>
            </a:extLst>
          </p:cNvPr>
          <p:cNvSpPr>
            <a:spLocks noGrp="1"/>
          </p:cNvSpPr>
          <p:nvPr>
            <p:ph type="dt" sz="half" idx="10"/>
          </p:nvPr>
        </p:nvSpPr>
        <p:spPr/>
        <p:txBody>
          <a:bodyPr/>
          <a:lstStyle>
            <a:lvl1pPr>
              <a:defRPr>
                <a:solidFill>
                  <a:schemeClr val="bg1"/>
                </a:solidFill>
              </a:defRPr>
            </a:lvl1pPr>
          </a:lstStyle>
          <a:p>
            <a:fld id="{C64007F3-FC9A-4EF2-82B7-0B0EFFBCA38E}" type="datetime5">
              <a:rPr lang="en-US" smtClean="0"/>
              <a:t>3-May-24</a:t>
            </a:fld>
            <a:endParaRPr lang="en-US"/>
          </a:p>
        </p:txBody>
      </p:sp>
      <p:sp>
        <p:nvSpPr>
          <p:cNvPr id="5" name="Footer Placeholder 4">
            <a:extLst>
              <a:ext uri="{FF2B5EF4-FFF2-40B4-BE49-F238E27FC236}">
                <a16:creationId xmlns:a16="http://schemas.microsoft.com/office/drawing/2014/main" id="{FE07257B-E710-4230-9568-04E7D08DA29A}"/>
              </a:ext>
            </a:extLst>
          </p:cNvPr>
          <p:cNvSpPr>
            <a:spLocks noGrp="1"/>
          </p:cNvSpPr>
          <p:nvPr>
            <p:ph type="ftr" sz="quarter" idx="11"/>
          </p:nvPr>
        </p:nvSpPr>
        <p:spPr/>
        <p:txBody>
          <a:bodyPr/>
          <a:lstStyle>
            <a:lvl1pPr>
              <a:defRPr>
                <a:solidFill>
                  <a:schemeClr val="bg1"/>
                </a:solidFill>
              </a:defRPr>
            </a:lvl1pPr>
          </a:lstStyle>
          <a:p>
            <a:r>
              <a:rPr lang="en-US"/>
              <a:t>Presentation name</a:t>
            </a:r>
          </a:p>
        </p:txBody>
      </p:sp>
      <p:sp>
        <p:nvSpPr>
          <p:cNvPr id="6" name="Slide Number Placeholder 5">
            <a:extLst>
              <a:ext uri="{FF2B5EF4-FFF2-40B4-BE49-F238E27FC236}">
                <a16:creationId xmlns:a16="http://schemas.microsoft.com/office/drawing/2014/main" id="{FC2B5CC6-168B-4819-A9CD-B1FBCC96EB9B}"/>
              </a:ext>
            </a:extLst>
          </p:cNvPr>
          <p:cNvSpPr>
            <a:spLocks noGrp="1"/>
          </p:cNvSpPr>
          <p:nvPr>
            <p:ph type="sldNum" sz="quarter" idx="12"/>
          </p:nvPr>
        </p:nvSpPr>
        <p:spPr/>
        <p:txBody>
          <a:bodyPr/>
          <a:lstStyle>
            <a:lvl1pPr>
              <a:defRPr>
                <a:solidFill>
                  <a:schemeClr val="bg1"/>
                </a:solidFill>
              </a:defRPr>
            </a:lvl1pPr>
          </a:lstStyle>
          <a:p>
            <a:fld id="{53423170-81E0-42FA-B462-EC61AB4B6581}" type="slidenum">
              <a:rPr lang="en-US" smtClean="0"/>
              <a:pPr/>
              <a:t>‹#›</a:t>
            </a:fld>
            <a:endParaRPr lang="en-US"/>
          </a:p>
        </p:txBody>
      </p:sp>
      <p:sp>
        <p:nvSpPr>
          <p:cNvPr id="10" name="Freeform 6"/>
          <p:cNvSpPr>
            <a:spLocks noChangeAspect="1" noEditPoints="1"/>
          </p:cNvSpPr>
          <p:nvPr userDrawn="1"/>
        </p:nvSpPr>
        <p:spPr bwMode="auto">
          <a:xfrm>
            <a:off x="695325" y="6164725"/>
            <a:ext cx="1518810" cy="288000"/>
          </a:xfrm>
          <a:custGeom>
            <a:avLst/>
            <a:gdLst>
              <a:gd name="T0" fmla="*/ 3261 w 3681"/>
              <a:gd name="T1" fmla="*/ 14 h 698"/>
              <a:gd name="T2" fmla="*/ 1996 w 3681"/>
              <a:gd name="T3" fmla="*/ 116 h 698"/>
              <a:gd name="T4" fmla="*/ 1857 w 3681"/>
              <a:gd name="T5" fmla="*/ 166 h 698"/>
              <a:gd name="T6" fmla="*/ 1772 w 3681"/>
              <a:gd name="T7" fmla="*/ 256 h 698"/>
              <a:gd name="T8" fmla="*/ 1750 w 3681"/>
              <a:gd name="T9" fmla="*/ 362 h 698"/>
              <a:gd name="T10" fmla="*/ 1791 w 3681"/>
              <a:gd name="T11" fmla="*/ 472 h 698"/>
              <a:gd name="T12" fmla="*/ 1893 w 3681"/>
              <a:gd name="T13" fmla="*/ 552 h 698"/>
              <a:gd name="T14" fmla="*/ 2047 w 3681"/>
              <a:gd name="T15" fmla="*/ 586 h 698"/>
              <a:gd name="T16" fmla="*/ 2209 w 3681"/>
              <a:gd name="T17" fmla="*/ 563 h 698"/>
              <a:gd name="T18" fmla="*/ 2322 w 3681"/>
              <a:gd name="T19" fmla="*/ 491 h 698"/>
              <a:gd name="T20" fmla="*/ 2373 w 3681"/>
              <a:gd name="T21" fmla="*/ 397 h 698"/>
              <a:gd name="T22" fmla="*/ 2366 w 3681"/>
              <a:gd name="T23" fmla="*/ 278 h 698"/>
              <a:gd name="T24" fmla="*/ 2294 w 3681"/>
              <a:gd name="T25" fmla="*/ 181 h 698"/>
              <a:gd name="T26" fmla="*/ 2165 w 3681"/>
              <a:gd name="T27" fmla="*/ 122 h 698"/>
              <a:gd name="T28" fmla="*/ 2132 w 3681"/>
              <a:gd name="T29" fmla="*/ 4 h 698"/>
              <a:gd name="T30" fmla="*/ 2264 w 3681"/>
              <a:gd name="T31" fmla="*/ 36 h 698"/>
              <a:gd name="T32" fmla="*/ 2397 w 3681"/>
              <a:gd name="T33" fmla="*/ 123 h 698"/>
              <a:gd name="T34" fmla="*/ 2478 w 3681"/>
              <a:gd name="T35" fmla="*/ 258 h 698"/>
              <a:gd name="T36" fmla="*/ 2482 w 3681"/>
              <a:gd name="T37" fmla="*/ 422 h 698"/>
              <a:gd name="T38" fmla="*/ 2421 w 3681"/>
              <a:gd name="T39" fmla="*/ 549 h 698"/>
              <a:gd name="T40" fmla="*/ 2308 w 3681"/>
              <a:gd name="T41" fmla="*/ 641 h 698"/>
              <a:gd name="T42" fmla="*/ 2110 w 3681"/>
              <a:gd name="T43" fmla="*/ 696 h 698"/>
              <a:gd name="T44" fmla="*/ 1913 w 3681"/>
              <a:gd name="T45" fmla="*/ 678 h 698"/>
              <a:gd name="T46" fmla="*/ 1789 w 3681"/>
              <a:gd name="T47" fmla="*/ 622 h 698"/>
              <a:gd name="T48" fmla="*/ 1678 w 3681"/>
              <a:gd name="T49" fmla="*/ 505 h 698"/>
              <a:gd name="T50" fmla="*/ 1639 w 3681"/>
              <a:gd name="T51" fmla="*/ 368 h 698"/>
              <a:gd name="T52" fmla="*/ 1670 w 3681"/>
              <a:gd name="T53" fmla="*/ 209 h 698"/>
              <a:gd name="T54" fmla="*/ 1759 w 3681"/>
              <a:gd name="T55" fmla="*/ 98 h 698"/>
              <a:gd name="T56" fmla="*/ 1913 w 3681"/>
              <a:gd name="T57" fmla="*/ 20 h 698"/>
              <a:gd name="T58" fmla="*/ 829 w 3681"/>
              <a:gd name="T59" fmla="*/ 390 h 698"/>
              <a:gd name="T60" fmla="*/ 878 w 3681"/>
              <a:gd name="T61" fmla="*/ 488 h 698"/>
              <a:gd name="T62" fmla="*/ 980 w 3681"/>
              <a:gd name="T63" fmla="*/ 557 h 698"/>
              <a:gd name="T64" fmla="*/ 1123 w 3681"/>
              <a:gd name="T65" fmla="*/ 586 h 698"/>
              <a:gd name="T66" fmla="*/ 1272 w 3681"/>
              <a:gd name="T67" fmla="*/ 567 h 698"/>
              <a:gd name="T68" fmla="*/ 1388 w 3681"/>
              <a:gd name="T69" fmla="*/ 499 h 698"/>
              <a:gd name="T70" fmla="*/ 1530 w 3681"/>
              <a:gd name="T71" fmla="*/ 497 h 698"/>
              <a:gd name="T72" fmla="*/ 1457 w 3681"/>
              <a:gd name="T73" fmla="*/ 590 h 698"/>
              <a:gd name="T74" fmla="*/ 1331 w 3681"/>
              <a:gd name="T75" fmla="*/ 665 h 698"/>
              <a:gd name="T76" fmla="*/ 1198 w 3681"/>
              <a:gd name="T77" fmla="*/ 695 h 698"/>
              <a:gd name="T78" fmla="*/ 1009 w 3681"/>
              <a:gd name="T79" fmla="*/ 683 h 698"/>
              <a:gd name="T80" fmla="*/ 879 w 3681"/>
              <a:gd name="T81" fmla="*/ 632 h 698"/>
              <a:gd name="T82" fmla="*/ 762 w 3681"/>
              <a:gd name="T83" fmla="*/ 520 h 698"/>
              <a:gd name="T84" fmla="*/ 714 w 3681"/>
              <a:gd name="T85" fmla="*/ 377 h 698"/>
              <a:gd name="T86" fmla="*/ 737 w 3681"/>
              <a:gd name="T87" fmla="*/ 225 h 698"/>
              <a:gd name="T88" fmla="*/ 819 w 3681"/>
              <a:gd name="T89" fmla="*/ 110 h 698"/>
              <a:gd name="T90" fmla="*/ 969 w 3681"/>
              <a:gd name="T91" fmla="*/ 26 h 698"/>
              <a:gd name="T92" fmla="*/ 1185 w 3681"/>
              <a:gd name="T93" fmla="*/ 1 h 698"/>
              <a:gd name="T94" fmla="*/ 1330 w 3681"/>
              <a:gd name="T95" fmla="*/ 33 h 698"/>
              <a:gd name="T96" fmla="*/ 1459 w 3681"/>
              <a:gd name="T97" fmla="*/ 110 h 698"/>
              <a:gd name="T98" fmla="*/ 1548 w 3681"/>
              <a:gd name="T99" fmla="*/ 241 h 698"/>
              <a:gd name="T100" fmla="*/ 1566 w 3681"/>
              <a:gd name="T101" fmla="*/ 379 h 698"/>
              <a:gd name="T102" fmla="*/ 1402 w 3681"/>
              <a:gd name="T103" fmla="*/ 213 h 698"/>
              <a:gd name="T104" fmla="*/ 1284 w 3681"/>
              <a:gd name="T105" fmla="*/ 135 h 698"/>
              <a:gd name="T106" fmla="*/ 1140 w 3681"/>
              <a:gd name="T107" fmla="*/ 112 h 698"/>
              <a:gd name="T108" fmla="*/ 1007 w 3681"/>
              <a:gd name="T109" fmla="*/ 131 h 698"/>
              <a:gd name="T110" fmla="*/ 906 w 3681"/>
              <a:gd name="T111" fmla="*/ 184 h 698"/>
              <a:gd name="T112" fmla="*/ 840 w 3681"/>
              <a:gd name="T113" fmla="*/ 271 h 698"/>
              <a:gd name="T114" fmla="*/ 106 w 3681"/>
              <a:gd name="T115" fmla="*/ 14 h 698"/>
              <a:gd name="T116" fmla="*/ 2591 w 3681"/>
              <a:gd name="T117" fmla="*/ 1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1" h="698">
                <a:moveTo>
                  <a:pt x="3213" y="475"/>
                </a:moveTo>
                <a:lnTo>
                  <a:pt x="3491" y="475"/>
                </a:lnTo>
                <a:lnTo>
                  <a:pt x="3352" y="94"/>
                </a:lnTo>
                <a:lnTo>
                  <a:pt x="3213" y="475"/>
                </a:lnTo>
                <a:close/>
                <a:moveTo>
                  <a:pt x="3569" y="688"/>
                </a:moveTo>
                <a:lnTo>
                  <a:pt x="3527" y="573"/>
                </a:lnTo>
                <a:lnTo>
                  <a:pt x="3177" y="573"/>
                </a:lnTo>
                <a:lnTo>
                  <a:pt x="3135" y="688"/>
                </a:lnTo>
                <a:lnTo>
                  <a:pt x="3023" y="688"/>
                </a:lnTo>
                <a:lnTo>
                  <a:pt x="3261" y="14"/>
                </a:lnTo>
                <a:lnTo>
                  <a:pt x="3331" y="14"/>
                </a:lnTo>
                <a:lnTo>
                  <a:pt x="3373" y="14"/>
                </a:lnTo>
                <a:lnTo>
                  <a:pt x="3443" y="14"/>
                </a:lnTo>
                <a:lnTo>
                  <a:pt x="3681" y="688"/>
                </a:lnTo>
                <a:lnTo>
                  <a:pt x="3569" y="688"/>
                </a:lnTo>
                <a:close/>
                <a:moveTo>
                  <a:pt x="2064" y="112"/>
                </a:moveTo>
                <a:lnTo>
                  <a:pt x="2047" y="112"/>
                </a:lnTo>
                <a:lnTo>
                  <a:pt x="2029" y="113"/>
                </a:lnTo>
                <a:lnTo>
                  <a:pt x="2012" y="114"/>
                </a:lnTo>
                <a:lnTo>
                  <a:pt x="1996" y="116"/>
                </a:lnTo>
                <a:lnTo>
                  <a:pt x="1980" y="119"/>
                </a:lnTo>
                <a:lnTo>
                  <a:pt x="1964" y="122"/>
                </a:lnTo>
                <a:lnTo>
                  <a:pt x="1949" y="126"/>
                </a:lnTo>
                <a:lnTo>
                  <a:pt x="1934" y="130"/>
                </a:lnTo>
                <a:lnTo>
                  <a:pt x="1920" y="135"/>
                </a:lnTo>
                <a:lnTo>
                  <a:pt x="1906" y="140"/>
                </a:lnTo>
                <a:lnTo>
                  <a:pt x="1893" y="146"/>
                </a:lnTo>
                <a:lnTo>
                  <a:pt x="1880" y="152"/>
                </a:lnTo>
                <a:lnTo>
                  <a:pt x="1868" y="159"/>
                </a:lnTo>
                <a:lnTo>
                  <a:pt x="1857" y="166"/>
                </a:lnTo>
                <a:lnTo>
                  <a:pt x="1846" y="173"/>
                </a:lnTo>
                <a:lnTo>
                  <a:pt x="1835" y="181"/>
                </a:lnTo>
                <a:lnTo>
                  <a:pt x="1825" y="189"/>
                </a:lnTo>
                <a:lnTo>
                  <a:pt x="1816" y="198"/>
                </a:lnTo>
                <a:lnTo>
                  <a:pt x="1807" y="207"/>
                </a:lnTo>
                <a:lnTo>
                  <a:pt x="1799" y="216"/>
                </a:lnTo>
                <a:lnTo>
                  <a:pt x="1791" y="226"/>
                </a:lnTo>
                <a:lnTo>
                  <a:pt x="1784" y="236"/>
                </a:lnTo>
                <a:lnTo>
                  <a:pt x="1778" y="246"/>
                </a:lnTo>
                <a:lnTo>
                  <a:pt x="1772" y="256"/>
                </a:lnTo>
                <a:lnTo>
                  <a:pt x="1767" y="267"/>
                </a:lnTo>
                <a:lnTo>
                  <a:pt x="1763" y="278"/>
                </a:lnTo>
                <a:lnTo>
                  <a:pt x="1759" y="289"/>
                </a:lnTo>
                <a:lnTo>
                  <a:pt x="1757" y="295"/>
                </a:lnTo>
                <a:lnTo>
                  <a:pt x="1756" y="301"/>
                </a:lnTo>
                <a:lnTo>
                  <a:pt x="1753" y="312"/>
                </a:lnTo>
                <a:lnTo>
                  <a:pt x="1752" y="324"/>
                </a:lnTo>
                <a:lnTo>
                  <a:pt x="1750" y="336"/>
                </a:lnTo>
                <a:lnTo>
                  <a:pt x="1750" y="348"/>
                </a:lnTo>
                <a:lnTo>
                  <a:pt x="1750" y="362"/>
                </a:lnTo>
                <a:lnTo>
                  <a:pt x="1752" y="374"/>
                </a:lnTo>
                <a:lnTo>
                  <a:pt x="1753" y="385"/>
                </a:lnTo>
                <a:lnTo>
                  <a:pt x="1756" y="397"/>
                </a:lnTo>
                <a:lnTo>
                  <a:pt x="1759" y="409"/>
                </a:lnTo>
                <a:lnTo>
                  <a:pt x="1763" y="420"/>
                </a:lnTo>
                <a:lnTo>
                  <a:pt x="1767" y="431"/>
                </a:lnTo>
                <a:lnTo>
                  <a:pt x="1772" y="442"/>
                </a:lnTo>
                <a:lnTo>
                  <a:pt x="1778" y="452"/>
                </a:lnTo>
                <a:lnTo>
                  <a:pt x="1784" y="462"/>
                </a:lnTo>
                <a:lnTo>
                  <a:pt x="1791" y="472"/>
                </a:lnTo>
                <a:lnTo>
                  <a:pt x="1799" y="482"/>
                </a:lnTo>
                <a:lnTo>
                  <a:pt x="1807" y="491"/>
                </a:lnTo>
                <a:lnTo>
                  <a:pt x="1816" y="500"/>
                </a:lnTo>
                <a:lnTo>
                  <a:pt x="1825" y="509"/>
                </a:lnTo>
                <a:lnTo>
                  <a:pt x="1835" y="517"/>
                </a:lnTo>
                <a:lnTo>
                  <a:pt x="1846" y="525"/>
                </a:lnTo>
                <a:lnTo>
                  <a:pt x="1857" y="532"/>
                </a:lnTo>
                <a:lnTo>
                  <a:pt x="1868" y="539"/>
                </a:lnTo>
                <a:lnTo>
                  <a:pt x="1880" y="546"/>
                </a:lnTo>
                <a:lnTo>
                  <a:pt x="1893" y="552"/>
                </a:lnTo>
                <a:lnTo>
                  <a:pt x="1906" y="558"/>
                </a:lnTo>
                <a:lnTo>
                  <a:pt x="1920" y="563"/>
                </a:lnTo>
                <a:lnTo>
                  <a:pt x="1934" y="568"/>
                </a:lnTo>
                <a:lnTo>
                  <a:pt x="1949" y="572"/>
                </a:lnTo>
                <a:lnTo>
                  <a:pt x="1964" y="576"/>
                </a:lnTo>
                <a:lnTo>
                  <a:pt x="1980" y="579"/>
                </a:lnTo>
                <a:lnTo>
                  <a:pt x="1996" y="581"/>
                </a:lnTo>
                <a:lnTo>
                  <a:pt x="2012" y="584"/>
                </a:lnTo>
                <a:lnTo>
                  <a:pt x="2029" y="585"/>
                </a:lnTo>
                <a:lnTo>
                  <a:pt x="2047" y="586"/>
                </a:lnTo>
                <a:lnTo>
                  <a:pt x="2064" y="586"/>
                </a:lnTo>
                <a:lnTo>
                  <a:pt x="2082" y="586"/>
                </a:lnTo>
                <a:lnTo>
                  <a:pt x="2100" y="585"/>
                </a:lnTo>
                <a:lnTo>
                  <a:pt x="2117" y="584"/>
                </a:lnTo>
                <a:lnTo>
                  <a:pt x="2133" y="581"/>
                </a:lnTo>
                <a:lnTo>
                  <a:pt x="2149" y="579"/>
                </a:lnTo>
                <a:lnTo>
                  <a:pt x="2165" y="576"/>
                </a:lnTo>
                <a:lnTo>
                  <a:pt x="2180" y="572"/>
                </a:lnTo>
                <a:lnTo>
                  <a:pt x="2195" y="568"/>
                </a:lnTo>
                <a:lnTo>
                  <a:pt x="2209" y="563"/>
                </a:lnTo>
                <a:lnTo>
                  <a:pt x="2223" y="558"/>
                </a:lnTo>
                <a:lnTo>
                  <a:pt x="2236" y="552"/>
                </a:lnTo>
                <a:lnTo>
                  <a:pt x="2248" y="546"/>
                </a:lnTo>
                <a:lnTo>
                  <a:pt x="2261" y="539"/>
                </a:lnTo>
                <a:lnTo>
                  <a:pt x="2272" y="532"/>
                </a:lnTo>
                <a:lnTo>
                  <a:pt x="2283" y="525"/>
                </a:lnTo>
                <a:lnTo>
                  <a:pt x="2294" y="517"/>
                </a:lnTo>
                <a:lnTo>
                  <a:pt x="2304" y="509"/>
                </a:lnTo>
                <a:lnTo>
                  <a:pt x="2313" y="500"/>
                </a:lnTo>
                <a:lnTo>
                  <a:pt x="2322" y="491"/>
                </a:lnTo>
                <a:lnTo>
                  <a:pt x="2330" y="482"/>
                </a:lnTo>
                <a:lnTo>
                  <a:pt x="2338" y="472"/>
                </a:lnTo>
                <a:lnTo>
                  <a:pt x="2345" y="462"/>
                </a:lnTo>
                <a:lnTo>
                  <a:pt x="2351" y="452"/>
                </a:lnTo>
                <a:lnTo>
                  <a:pt x="2357" y="442"/>
                </a:lnTo>
                <a:lnTo>
                  <a:pt x="2362" y="431"/>
                </a:lnTo>
                <a:lnTo>
                  <a:pt x="2366" y="420"/>
                </a:lnTo>
                <a:lnTo>
                  <a:pt x="2370" y="409"/>
                </a:lnTo>
                <a:lnTo>
                  <a:pt x="2372" y="403"/>
                </a:lnTo>
                <a:lnTo>
                  <a:pt x="2373" y="397"/>
                </a:lnTo>
                <a:lnTo>
                  <a:pt x="2376" y="385"/>
                </a:lnTo>
                <a:lnTo>
                  <a:pt x="2377" y="374"/>
                </a:lnTo>
                <a:lnTo>
                  <a:pt x="2378" y="362"/>
                </a:lnTo>
                <a:lnTo>
                  <a:pt x="2379" y="348"/>
                </a:lnTo>
                <a:lnTo>
                  <a:pt x="2378" y="336"/>
                </a:lnTo>
                <a:lnTo>
                  <a:pt x="2377" y="324"/>
                </a:lnTo>
                <a:lnTo>
                  <a:pt x="2376" y="312"/>
                </a:lnTo>
                <a:lnTo>
                  <a:pt x="2373" y="301"/>
                </a:lnTo>
                <a:lnTo>
                  <a:pt x="2370" y="289"/>
                </a:lnTo>
                <a:lnTo>
                  <a:pt x="2366" y="278"/>
                </a:lnTo>
                <a:lnTo>
                  <a:pt x="2362" y="267"/>
                </a:lnTo>
                <a:lnTo>
                  <a:pt x="2357" y="256"/>
                </a:lnTo>
                <a:lnTo>
                  <a:pt x="2351" y="246"/>
                </a:lnTo>
                <a:lnTo>
                  <a:pt x="2345" y="236"/>
                </a:lnTo>
                <a:lnTo>
                  <a:pt x="2338" y="226"/>
                </a:lnTo>
                <a:lnTo>
                  <a:pt x="2330" y="216"/>
                </a:lnTo>
                <a:lnTo>
                  <a:pt x="2322" y="207"/>
                </a:lnTo>
                <a:lnTo>
                  <a:pt x="2313" y="198"/>
                </a:lnTo>
                <a:lnTo>
                  <a:pt x="2304" y="189"/>
                </a:lnTo>
                <a:lnTo>
                  <a:pt x="2294" y="181"/>
                </a:lnTo>
                <a:lnTo>
                  <a:pt x="2283" y="173"/>
                </a:lnTo>
                <a:lnTo>
                  <a:pt x="2272" y="166"/>
                </a:lnTo>
                <a:lnTo>
                  <a:pt x="2261" y="159"/>
                </a:lnTo>
                <a:lnTo>
                  <a:pt x="2248" y="152"/>
                </a:lnTo>
                <a:lnTo>
                  <a:pt x="2236" y="146"/>
                </a:lnTo>
                <a:lnTo>
                  <a:pt x="2223" y="140"/>
                </a:lnTo>
                <a:lnTo>
                  <a:pt x="2209" y="135"/>
                </a:lnTo>
                <a:lnTo>
                  <a:pt x="2195" y="130"/>
                </a:lnTo>
                <a:lnTo>
                  <a:pt x="2180" y="126"/>
                </a:lnTo>
                <a:lnTo>
                  <a:pt x="2165" y="122"/>
                </a:lnTo>
                <a:lnTo>
                  <a:pt x="2149" y="119"/>
                </a:lnTo>
                <a:lnTo>
                  <a:pt x="2133" y="116"/>
                </a:lnTo>
                <a:lnTo>
                  <a:pt x="2117" y="114"/>
                </a:lnTo>
                <a:lnTo>
                  <a:pt x="2100" y="113"/>
                </a:lnTo>
                <a:lnTo>
                  <a:pt x="2082" y="112"/>
                </a:lnTo>
                <a:lnTo>
                  <a:pt x="2064" y="112"/>
                </a:lnTo>
                <a:close/>
                <a:moveTo>
                  <a:pt x="2064" y="0"/>
                </a:moveTo>
                <a:lnTo>
                  <a:pt x="2087" y="0"/>
                </a:lnTo>
                <a:lnTo>
                  <a:pt x="2110" y="1"/>
                </a:lnTo>
                <a:lnTo>
                  <a:pt x="2132" y="4"/>
                </a:lnTo>
                <a:lnTo>
                  <a:pt x="2154" y="6"/>
                </a:lnTo>
                <a:lnTo>
                  <a:pt x="2164" y="8"/>
                </a:lnTo>
                <a:lnTo>
                  <a:pt x="2175" y="10"/>
                </a:lnTo>
                <a:lnTo>
                  <a:pt x="2195" y="15"/>
                </a:lnTo>
                <a:lnTo>
                  <a:pt x="2216" y="20"/>
                </a:lnTo>
                <a:lnTo>
                  <a:pt x="2226" y="23"/>
                </a:lnTo>
                <a:lnTo>
                  <a:pt x="2235" y="26"/>
                </a:lnTo>
                <a:lnTo>
                  <a:pt x="2245" y="29"/>
                </a:lnTo>
                <a:lnTo>
                  <a:pt x="2254" y="33"/>
                </a:lnTo>
                <a:lnTo>
                  <a:pt x="2264" y="36"/>
                </a:lnTo>
                <a:lnTo>
                  <a:pt x="2273" y="40"/>
                </a:lnTo>
                <a:lnTo>
                  <a:pt x="2291" y="48"/>
                </a:lnTo>
                <a:lnTo>
                  <a:pt x="2308" y="57"/>
                </a:lnTo>
                <a:lnTo>
                  <a:pt x="2324" y="66"/>
                </a:lnTo>
                <a:lnTo>
                  <a:pt x="2340" y="76"/>
                </a:lnTo>
                <a:lnTo>
                  <a:pt x="2356" y="87"/>
                </a:lnTo>
                <a:lnTo>
                  <a:pt x="2370" y="98"/>
                </a:lnTo>
                <a:lnTo>
                  <a:pt x="2377" y="104"/>
                </a:lnTo>
                <a:lnTo>
                  <a:pt x="2384" y="110"/>
                </a:lnTo>
                <a:lnTo>
                  <a:pt x="2397" y="123"/>
                </a:lnTo>
                <a:lnTo>
                  <a:pt x="2409" y="136"/>
                </a:lnTo>
                <a:lnTo>
                  <a:pt x="2421" y="149"/>
                </a:lnTo>
                <a:lnTo>
                  <a:pt x="2432" y="163"/>
                </a:lnTo>
                <a:lnTo>
                  <a:pt x="2442" y="178"/>
                </a:lnTo>
                <a:lnTo>
                  <a:pt x="2451" y="193"/>
                </a:lnTo>
                <a:lnTo>
                  <a:pt x="2455" y="201"/>
                </a:lnTo>
                <a:lnTo>
                  <a:pt x="2459" y="209"/>
                </a:lnTo>
                <a:lnTo>
                  <a:pt x="2466" y="225"/>
                </a:lnTo>
                <a:lnTo>
                  <a:pt x="2472" y="241"/>
                </a:lnTo>
                <a:lnTo>
                  <a:pt x="2478" y="258"/>
                </a:lnTo>
                <a:lnTo>
                  <a:pt x="2482" y="275"/>
                </a:lnTo>
                <a:lnTo>
                  <a:pt x="2486" y="293"/>
                </a:lnTo>
                <a:lnTo>
                  <a:pt x="2489" y="311"/>
                </a:lnTo>
                <a:lnTo>
                  <a:pt x="2489" y="320"/>
                </a:lnTo>
                <a:lnTo>
                  <a:pt x="2490" y="330"/>
                </a:lnTo>
                <a:lnTo>
                  <a:pt x="2491" y="348"/>
                </a:lnTo>
                <a:lnTo>
                  <a:pt x="2490" y="368"/>
                </a:lnTo>
                <a:lnTo>
                  <a:pt x="2489" y="387"/>
                </a:lnTo>
                <a:lnTo>
                  <a:pt x="2486" y="405"/>
                </a:lnTo>
                <a:lnTo>
                  <a:pt x="2482" y="422"/>
                </a:lnTo>
                <a:lnTo>
                  <a:pt x="2478" y="440"/>
                </a:lnTo>
                <a:lnTo>
                  <a:pt x="2472" y="457"/>
                </a:lnTo>
                <a:lnTo>
                  <a:pt x="2469" y="465"/>
                </a:lnTo>
                <a:lnTo>
                  <a:pt x="2466" y="473"/>
                </a:lnTo>
                <a:lnTo>
                  <a:pt x="2459" y="489"/>
                </a:lnTo>
                <a:lnTo>
                  <a:pt x="2455" y="497"/>
                </a:lnTo>
                <a:lnTo>
                  <a:pt x="2451" y="505"/>
                </a:lnTo>
                <a:lnTo>
                  <a:pt x="2442" y="520"/>
                </a:lnTo>
                <a:lnTo>
                  <a:pt x="2432" y="534"/>
                </a:lnTo>
                <a:lnTo>
                  <a:pt x="2421" y="549"/>
                </a:lnTo>
                <a:lnTo>
                  <a:pt x="2415" y="555"/>
                </a:lnTo>
                <a:lnTo>
                  <a:pt x="2409" y="562"/>
                </a:lnTo>
                <a:lnTo>
                  <a:pt x="2397" y="575"/>
                </a:lnTo>
                <a:lnTo>
                  <a:pt x="2384" y="588"/>
                </a:lnTo>
                <a:lnTo>
                  <a:pt x="2370" y="600"/>
                </a:lnTo>
                <a:lnTo>
                  <a:pt x="2363" y="605"/>
                </a:lnTo>
                <a:lnTo>
                  <a:pt x="2356" y="611"/>
                </a:lnTo>
                <a:lnTo>
                  <a:pt x="2340" y="622"/>
                </a:lnTo>
                <a:lnTo>
                  <a:pt x="2324" y="632"/>
                </a:lnTo>
                <a:lnTo>
                  <a:pt x="2308" y="641"/>
                </a:lnTo>
                <a:lnTo>
                  <a:pt x="2291" y="650"/>
                </a:lnTo>
                <a:lnTo>
                  <a:pt x="2273" y="658"/>
                </a:lnTo>
                <a:lnTo>
                  <a:pt x="2254" y="665"/>
                </a:lnTo>
                <a:lnTo>
                  <a:pt x="2235" y="672"/>
                </a:lnTo>
                <a:lnTo>
                  <a:pt x="2216" y="678"/>
                </a:lnTo>
                <a:lnTo>
                  <a:pt x="2195" y="683"/>
                </a:lnTo>
                <a:lnTo>
                  <a:pt x="2175" y="688"/>
                </a:lnTo>
                <a:lnTo>
                  <a:pt x="2154" y="691"/>
                </a:lnTo>
                <a:lnTo>
                  <a:pt x="2132" y="694"/>
                </a:lnTo>
                <a:lnTo>
                  <a:pt x="2110" y="696"/>
                </a:lnTo>
                <a:lnTo>
                  <a:pt x="2087" y="698"/>
                </a:lnTo>
                <a:lnTo>
                  <a:pt x="2064" y="698"/>
                </a:lnTo>
                <a:lnTo>
                  <a:pt x="2042" y="698"/>
                </a:lnTo>
                <a:lnTo>
                  <a:pt x="2019" y="696"/>
                </a:lnTo>
                <a:lnTo>
                  <a:pt x="1997" y="694"/>
                </a:lnTo>
                <a:lnTo>
                  <a:pt x="1975" y="691"/>
                </a:lnTo>
                <a:lnTo>
                  <a:pt x="1965" y="690"/>
                </a:lnTo>
                <a:lnTo>
                  <a:pt x="1954" y="688"/>
                </a:lnTo>
                <a:lnTo>
                  <a:pt x="1933" y="683"/>
                </a:lnTo>
                <a:lnTo>
                  <a:pt x="1913" y="678"/>
                </a:lnTo>
                <a:lnTo>
                  <a:pt x="1903" y="675"/>
                </a:lnTo>
                <a:lnTo>
                  <a:pt x="1894" y="672"/>
                </a:lnTo>
                <a:lnTo>
                  <a:pt x="1884" y="669"/>
                </a:lnTo>
                <a:lnTo>
                  <a:pt x="1875" y="665"/>
                </a:lnTo>
                <a:lnTo>
                  <a:pt x="1865" y="662"/>
                </a:lnTo>
                <a:lnTo>
                  <a:pt x="1856" y="658"/>
                </a:lnTo>
                <a:lnTo>
                  <a:pt x="1838" y="650"/>
                </a:lnTo>
                <a:lnTo>
                  <a:pt x="1821" y="641"/>
                </a:lnTo>
                <a:lnTo>
                  <a:pt x="1804" y="632"/>
                </a:lnTo>
                <a:lnTo>
                  <a:pt x="1789" y="622"/>
                </a:lnTo>
                <a:lnTo>
                  <a:pt x="1773" y="611"/>
                </a:lnTo>
                <a:lnTo>
                  <a:pt x="1759" y="600"/>
                </a:lnTo>
                <a:lnTo>
                  <a:pt x="1752" y="594"/>
                </a:lnTo>
                <a:lnTo>
                  <a:pt x="1745" y="588"/>
                </a:lnTo>
                <a:lnTo>
                  <a:pt x="1732" y="575"/>
                </a:lnTo>
                <a:lnTo>
                  <a:pt x="1720" y="562"/>
                </a:lnTo>
                <a:lnTo>
                  <a:pt x="1708" y="549"/>
                </a:lnTo>
                <a:lnTo>
                  <a:pt x="1697" y="534"/>
                </a:lnTo>
                <a:lnTo>
                  <a:pt x="1687" y="520"/>
                </a:lnTo>
                <a:lnTo>
                  <a:pt x="1678" y="505"/>
                </a:lnTo>
                <a:lnTo>
                  <a:pt x="1674" y="497"/>
                </a:lnTo>
                <a:lnTo>
                  <a:pt x="1670" y="489"/>
                </a:lnTo>
                <a:lnTo>
                  <a:pt x="1663" y="473"/>
                </a:lnTo>
                <a:lnTo>
                  <a:pt x="1656" y="457"/>
                </a:lnTo>
                <a:lnTo>
                  <a:pt x="1651" y="440"/>
                </a:lnTo>
                <a:lnTo>
                  <a:pt x="1646" y="422"/>
                </a:lnTo>
                <a:lnTo>
                  <a:pt x="1643" y="405"/>
                </a:lnTo>
                <a:lnTo>
                  <a:pt x="1640" y="387"/>
                </a:lnTo>
                <a:lnTo>
                  <a:pt x="1639" y="377"/>
                </a:lnTo>
                <a:lnTo>
                  <a:pt x="1639" y="368"/>
                </a:lnTo>
                <a:lnTo>
                  <a:pt x="1638" y="348"/>
                </a:lnTo>
                <a:lnTo>
                  <a:pt x="1639" y="330"/>
                </a:lnTo>
                <a:lnTo>
                  <a:pt x="1640" y="311"/>
                </a:lnTo>
                <a:lnTo>
                  <a:pt x="1643" y="293"/>
                </a:lnTo>
                <a:lnTo>
                  <a:pt x="1646" y="275"/>
                </a:lnTo>
                <a:lnTo>
                  <a:pt x="1651" y="258"/>
                </a:lnTo>
                <a:lnTo>
                  <a:pt x="1656" y="241"/>
                </a:lnTo>
                <a:lnTo>
                  <a:pt x="1660" y="233"/>
                </a:lnTo>
                <a:lnTo>
                  <a:pt x="1663" y="225"/>
                </a:lnTo>
                <a:lnTo>
                  <a:pt x="1670" y="209"/>
                </a:lnTo>
                <a:lnTo>
                  <a:pt x="1674" y="201"/>
                </a:lnTo>
                <a:lnTo>
                  <a:pt x="1678" y="193"/>
                </a:lnTo>
                <a:lnTo>
                  <a:pt x="1687" y="178"/>
                </a:lnTo>
                <a:lnTo>
                  <a:pt x="1697" y="163"/>
                </a:lnTo>
                <a:lnTo>
                  <a:pt x="1708" y="149"/>
                </a:lnTo>
                <a:lnTo>
                  <a:pt x="1714" y="142"/>
                </a:lnTo>
                <a:lnTo>
                  <a:pt x="1720" y="136"/>
                </a:lnTo>
                <a:lnTo>
                  <a:pt x="1732" y="123"/>
                </a:lnTo>
                <a:lnTo>
                  <a:pt x="1745" y="110"/>
                </a:lnTo>
                <a:lnTo>
                  <a:pt x="1759" y="98"/>
                </a:lnTo>
                <a:lnTo>
                  <a:pt x="1766" y="93"/>
                </a:lnTo>
                <a:lnTo>
                  <a:pt x="1773" y="87"/>
                </a:lnTo>
                <a:lnTo>
                  <a:pt x="1789" y="76"/>
                </a:lnTo>
                <a:lnTo>
                  <a:pt x="1804" y="66"/>
                </a:lnTo>
                <a:lnTo>
                  <a:pt x="1821" y="57"/>
                </a:lnTo>
                <a:lnTo>
                  <a:pt x="1838" y="48"/>
                </a:lnTo>
                <a:lnTo>
                  <a:pt x="1856" y="40"/>
                </a:lnTo>
                <a:lnTo>
                  <a:pt x="1875" y="33"/>
                </a:lnTo>
                <a:lnTo>
                  <a:pt x="1894" y="26"/>
                </a:lnTo>
                <a:lnTo>
                  <a:pt x="1913" y="20"/>
                </a:lnTo>
                <a:lnTo>
                  <a:pt x="1933" y="15"/>
                </a:lnTo>
                <a:lnTo>
                  <a:pt x="1954" y="10"/>
                </a:lnTo>
                <a:lnTo>
                  <a:pt x="1975" y="6"/>
                </a:lnTo>
                <a:lnTo>
                  <a:pt x="1997" y="4"/>
                </a:lnTo>
                <a:lnTo>
                  <a:pt x="2019" y="1"/>
                </a:lnTo>
                <a:lnTo>
                  <a:pt x="2042" y="0"/>
                </a:lnTo>
                <a:lnTo>
                  <a:pt x="2064" y="0"/>
                </a:lnTo>
                <a:close/>
                <a:moveTo>
                  <a:pt x="1564" y="379"/>
                </a:moveTo>
                <a:lnTo>
                  <a:pt x="827" y="379"/>
                </a:lnTo>
                <a:lnTo>
                  <a:pt x="829" y="390"/>
                </a:lnTo>
                <a:lnTo>
                  <a:pt x="831" y="401"/>
                </a:lnTo>
                <a:lnTo>
                  <a:pt x="834" y="411"/>
                </a:lnTo>
                <a:lnTo>
                  <a:pt x="838" y="422"/>
                </a:lnTo>
                <a:lnTo>
                  <a:pt x="842" y="432"/>
                </a:lnTo>
                <a:lnTo>
                  <a:pt x="847" y="442"/>
                </a:lnTo>
                <a:lnTo>
                  <a:pt x="852" y="451"/>
                </a:lnTo>
                <a:lnTo>
                  <a:pt x="858" y="461"/>
                </a:lnTo>
                <a:lnTo>
                  <a:pt x="864" y="470"/>
                </a:lnTo>
                <a:lnTo>
                  <a:pt x="871" y="479"/>
                </a:lnTo>
                <a:lnTo>
                  <a:pt x="878" y="488"/>
                </a:lnTo>
                <a:lnTo>
                  <a:pt x="886" y="496"/>
                </a:lnTo>
                <a:lnTo>
                  <a:pt x="895" y="504"/>
                </a:lnTo>
                <a:lnTo>
                  <a:pt x="903" y="512"/>
                </a:lnTo>
                <a:lnTo>
                  <a:pt x="913" y="519"/>
                </a:lnTo>
                <a:lnTo>
                  <a:pt x="924" y="526"/>
                </a:lnTo>
                <a:lnTo>
                  <a:pt x="934" y="533"/>
                </a:lnTo>
                <a:lnTo>
                  <a:pt x="945" y="540"/>
                </a:lnTo>
                <a:lnTo>
                  <a:pt x="956" y="546"/>
                </a:lnTo>
                <a:lnTo>
                  <a:pt x="968" y="551"/>
                </a:lnTo>
                <a:lnTo>
                  <a:pt x="980" y="557"/>
                </a:lnTo>
                <a:lnTo>
                  <a:pt x="992" y="562"/>
                </a:lnTo>
                <a:lnTo>
                  <a:pt x="1005" y="566"/>
                </a:lnTo>
                <a:lnTo>
                  <a:pt x="1019" y="570"/>
                </a:lnTo>
                <a:lnTo>
                  <a:pt x="1032" y="574"/>
                </a:lnTo>
                <a:lnTo>
                  <a:pt x="1046" y="577"/>
                </a:lnTo>
                <a:lnTo>
                  <a:pt x="1061" y="580"/>
                </a:lnTo>
                <a:lnTo>
                  <a:pt x="1076" y="582"/>
                </a:lnTo>
                <a:lnTo>
                  <a:pt x="1091" y="584"/>
                </a:lnTo>
                <a:lnTo>
                  <a:pt x="1107" y="585"/>
                </a:lnTo>
                <a:lnTo>
                  <a:pt x="1123" y="586"/>
                </a:lnTo>
                <a:lnTo>
                  <a:pt x="1140" y="586"/>
                </a:lnTo>
                <a:lnTo>
                  <a:pt x="1169" y="585"/>
                </a:lnTo>
                <a:lnTo>
                  <a:pt x="1183" y="584"/>
                </a:lnTo>
                <a:lnTo>
                  <a:pt x="1196" y="583"/>
                </a:lnTo>
                <a:lnTo>
                  <a:pt x="1210" y="581"/>
                </a:lnTo>
                <a:lnTo>
                  <a:pt x="1223" y="579"/>
                </a:lnTo>
                <a:lnTo>
                  <a:pt x="1236" y="576"/>
                </a:lnTo>
                <a:lnTo>
                  <a:pt x="1248" y="574"/>
                </a:lnTo>
                <a:lnTo>
                  <a:pt x="1260" y="570"/>
                </a:lnTo>
                <a:lnTo>
                  <a:pt x="1272" y="567"/>
                </a:lnTo>
                <a:lnTo>
                  <a:pt x="1284" y="563"/>
                </a:lnTo>
                <a:lnTo>
                  <a:pt x="1295" y="558"/>
                </a:lnTo>
                <a:lnTo>
                  <a:pt x="1306" y="554"/>
                </a:lnTo>
                <a:lnTo>
                  <a:pt x="1316" y="549"/>
                </a:lnTo>
                <a:lnTo>
                  <a:pt x="1327" y="544"/>
                </a:lnTo>
                <a:lnTo>
                  <a:pt x="1337" y="538"/>
                </a:lnTo>
                <a:lnTo>
                  <a:pt x="1351" y="530"/>
                </a:lnTo>
                <a:lnTo>
                  <a:pt x="1364" y="520"/>
                </a:lnTo>
                <a:lnTo>
                  <a:pt x="1377" y="510"/>
                </a:lnTo>
                <a:lnTo>
                  <a:pt x="1388" y="499"/>
                </a:lnTo>
                <a:lnTo>
                  <a:pt x="1399" y="488"/>
                </a:lnTo>
                <a:lnTo>
                  <a:pt x="1404" y="482"/>
                </a:lnTo>
                <a:lnTo>
                  <a:pt x="1409" y="477"/>
                </a:lnTo>
                <a:lnTo>
                  <a:pt x="1418" y="464"/>
                </a:lnTo>
                <a:lnTo>
                  <a:pt x="1426" y="452"/>
                </a:lnTo>
                <a:lnTo>
                  <a:pt x="1549" y="452"/>
                </a:lnTo>
                <a:lnTo>
                  <a:pt x="1545" y="463"/>
                </a:lnTo>
                <a:lnTo>
                  <a:pt x="1541" y="475"/>
                </a:lnTo>
                <a:lnTo>
                  <a:pt x="1535" y="486"/>
                </a:lnTo>
                <a:lnTo>
                  <a:pt x="1530" y="497"/>
                </a:lnTo>
                <a:lnTo>
                  <a:pt x="1524" y="508"/>
                </a:lnTo>
                <a:lnTo>
                  <a:pt x="1518" y="518"/>
                </a:lnTo>
                <a:lnTo>
                  <a:pt x="1511" y="528"/>
                </a:lnTo>
                <a:lnTo>
                  <a:pt x="1504" y="538"/>
                </a:lnTo>
                <a:lnTo>
                  <a:pt x="1497" y="547"/>
                </a:lnTo>
                <a:lnTo>
                  <a:pt x="1490" y="556"/>
                </a:lnTo>
                <a:lnTo>
                  <a:pt x="1482" y="565"/>
                </a:lnTo>
                <a:lnTo>
                  <a:pt x="1474" y="573"/>
                </a:lnTo>
                <a:lnTo>
                  <a:pt x="1466" y="582"/>
                </a:lnTo>
                <a:lnTo>
                  <a:pt x="1457" y="590"/>
                </a:lnTo>
                <a:lnTo>
                  <a:pt x="1448" y="597"/>
                </a:lnTo>
                <a:lnTo>
                  <a:pt x="1439" y="605"/>
                </a:lnTo>
                <a:lnTo>
                  <a:pt x="1429" y="612"/>
                </a:lnTo>
                <a:lnTo>
                  <a:pt x="1419" y="619"/>
                </a:lnTo>
                <a:lnTo>
                  <a:pt x="1399" y="632"/>
                </a:lnTo>
                <a:lnTo>
                  <a:pt x="1388" y="638"/>
                </a:lnTo>
                <a:lnTo>
                  <a:pt x="1377" y="644"/>
                </a:lnTo>
                <a:lnTo>
                  <a:pt x="1354" y="655"/>
                </a:lnTo>
                <a:lnTo>
                  <a:pt x="1343" y="660"/>
                </a:lnTo>
                <a:lnTo>
                  <a:pt x="1331" y="665"/>
                </a:lnTo>
                <a:lnTo>
                  <a:pt x="1318" y="669"/>
                </a:lnTo>
                <a:lnTo>
                  <a:pt x="1306" y="673"/>
                </a:lnTo>
                <a:lnTo>
                  <a:pt x="1293" y="677"/>
                </a:lnTo>
                <a:lnTo>
                  <a:pt x="1280" y="681"/>
                </a:lnTo>
                <a:lnTo>
                  <a:pt x="1267" y="684"/>
                </a:lnTo>
                <a:lnTo>
                  <a:pt x="1254" y="687"/>
                </a:lnTo>
                <a:lnTo>
                  <a:pt x="1240" y="690"/>
                </a:lnTo>
                <a:lnTo>
                  <a:pt x="1226" y="692"/>
                </a:lnTo>
                <a:lnTo>
                  <a:pt x="1212" y="694"/>
                </a:lnTo>
                <a:lnTo>
                  <a:pt x="1198" y="695"/>
                </a:lnTo>
                <a:lnTo>
                  <a:pt x="1184" y="697"/>
                </a:lnTo>
                <a:lnTo>
                  <a:pt x="1169" y="697"/>
                </a:lnTo>
                <a:lnTo>
                  <a:pt x="1140" y="698"/>
                </a:lnTo>
                <a:lnTo>
                  <a:pt x="1117" y="698"/>
                </a:lnTo>
                <a:lnTo>
                  <a:pt x="1094" y="696"/>
                </a:lnTo>
                <a:lnTo>
                  <a:pt x="1072" y="694"/>
                </a:lnTo>
                <a:lnTo>
                  <a:pt x="1050" y="691"/>
                </a:lnTo>
                <a:lnTo>
                  <a:pt x="1040" y="690"/>
                </a:lnTo>
                <a:lnTo>
                  <a:pt x="1029" y="688"/>
                </a:lnTo>
                <a:lnTo>
                  <a:pt x="1009" y="683"/>
                </a:lnTo>
                <a:lnTo>
                  <a:pt x="989" y="678"/>
                </a:lnTo>
                <a:lnTo>
                  <a:pt x="979" y="675"/>
                </a:lnTo>
                <a:lnTo>
                  <a:pt x="969" y="672"/>
                </a:lnTo>
                <a:lnTo>
                  <a:pt x="959" y="669"/>
                </a:lnTo>
                <a:lnTo>
                  <a:pt x="950" y="665"/>
                </a:lnTo>
                <a:lnTo>
                  <a:pt x="941" y="662"/>
                </a:lnTo>
                <a:lnTo>
                  <a:pt x="931" y="658"/>
                </a:lnTo>
                <a:lnTo>
                  <a:pt x="913" y="650"/>
                </a:lnTo>
                <a:lnTo>
                  <a:pt x="895" y="641"/>
                </a:lnTo>
                <a:lnTo>
                  <a:pt x="879" y="632"/>
                </a:lnTo>
                <a:lnTo>
                  <a:pt x="863" y="622"/>
                </a:lnTo>
                <a:lnTo>
                  <a:pt x="848" y="611"/>
                </a:lnTo>
                <a:lnTo>
                  <a:pt x="833" y="600"/>
                </a:lnTo>
                <a:lnTo>
                  <a:pt x="826" y="594"/>
                </a:lnTo>
                <a:lnTo>
                  <a:pt x="819" y="588"/>
                </a:lnTo>
                <a:lnTo>
                  <a:pt x="806" y="575"/>
                </a:lnTo>
                <a:lnTo>
                  <a:pt x="794" y="562"/>
                </a:lnTo>
                <a:lnTo>
                  <a:pt x="782" y="549"/>
                </a:lnTo>
                <a:lnTo>
                  <a:pt x="772" y="534"/>
                </a:lnTo>
                <a:lnTo>
                  <a:pt x="762" y="520"/>
                </a:lnTo>
                <a:lnTo>
                  <a:pt x="753" y="505"/>
                </a:lnTo>
                <a:lnTo>
                  <a:pt x="748" y="497"/>
                </a:lnTo>
                <a:lnTo>
                  <a:pt x="744" y="489"/>
                </a:lnTo>
                <a:lnTo>
                  <a:pt x="737" y="473"/>
                </a:lnTo>
                <a:lnTo>
                  <a:pt x="731" y="457"/>
                </a:lnTo>
                <a:lnTo>
                  <a:pt x="725" y="440"/>
                </a:lnTo>
                <a:lnTo>
                  <a:pt x="721" y="422"/>
                </a:lnTo>
                <a:lnTo>
                  <a:pt x="717" y="405"/>
                </a:lnTo>
                <a:lnTo>
                  <a:pt x="715" y="387"/>
                </a:lnTo>
                <a:lnTo>
                  <a:pt x="714" y="377"/>
                </a:lnTo>
                <a:lnTo>
                  <a:pt x="713" y="368"/>
                </a:lnTo>
                <a:lnTo>
                  <a:pt x="712" y="348"/>
                </a:lnTo>
                <a:lnTo>
                  <a:pt x="713" y="330"/>
                </a:lnTo>
                <a:lnTo>
                  <a:pt x="715" y="311"/>
                </a:lnTo>
                <a:lnTo>
                  <a:pt x="717" y="293"/>
                </a:lnTo>
                <a:lnTo>
                  <a:pt x="721" y="275"/>
                </a:lnTo>
                <a:lnTo>
                  <a:pt x="725" y="258"/>
                </a:lnTo>
                <a:lnTo>
                  <a:pt x="731" y="241"/>
                </a:lnTo>
                <a:lnTo>
                  <a:pt x="734" y="233"/>
                </a:lnTo>
                <a:lnTo>
                  <a:pt x="737" y="225"/>
                </a:lnTo>
                <a:lnTo>
                  <a:pt x="744" y="209"/>
                </a:lnTo>
                <a:lnTo>
                  <a:pt x="748" y="201"/>
                </a:lnTo>
                <a:lnTo>
                  <a:pt x="753" y="193"/>
                </a:lnTo>
                <a:lnTo>
                  <a:pt x="762" y="178"/>
                </a:lnTo>
                <a:lnTo>
                  <a:pt x="772" y="163"/>
                </a:lnTo>
                <a:lnTo>
                  <a:pt x="782" y="149"/>
                </a:lnTo>
                <a:lnTo>
                  <a:pt x="788" y="143"/>
                </a:lnTo>
                <a:lnTo>
                  <a:pt x="794" y="136"/>
                </a:lnTo>
                <a:lnTo>
                  <a:pt x="806" y="123"/>
                </a:lnTo>
                <a:lnTo>
                  <a:pt x="819" y="110"/>
                </a:lnTo>
                <a:lnTo>
                  <a:pt x="833" y="98"/>
                </a:lnTo>
                <a:lnTo>
                  <a:pt x="840" y="93"/>
                </a:lnTo>
                <a:lnTo>
                  <a:pt x="848" y="87"/>
                </a:lnTo>
                <a:lnTo>
                  <a:pt x="863" y="76"/>
                </a:lnTo>
                <a:lnTo>
                  <a:pt x="879" y="66"/>
                </a:lnTo>
                <a:lnTo>
                  <a:pt x="895" y="57"/>
                </a:lnTo>
                <a:lnTo>
                  <a:pt x="913" y="48"/>
                </a:lnTo>
                <a:lnTo>
                  <a:pt x="931" y="40"/>
                </a:lnTo>
                <a:lnTo>
                  <a:pt x="950" y="33"/>
                </a:lnTo>
                <a:lnTo>
                  <a:pt x="969" y="26"/>
                </a:lnTo>
                <a:lnTo>
                  <a:pt x="989" y="20"/>
                </a:lnTo>
                <a:lnTo>
                  <a:pt x="1009" y="15"/>
                </a:lnTo>
                <a:lnTo>
                  <a:pt x="1029" y="10"/>
                </a:lnTo>
                <a:lnTo>
                  <a:pt x="1050" y="6"/>
                </a:lnTo>
                <a:lnTo>
                  <a:pt x="1072" y="4"/>
                </a:lnTo>
                <a:lnTo>
                  <a:pt x="1094" y="1"/>
                </a:lnTo>
                <a:lnTo>
                  <a:pt x="1117" y="0"/>
                </a:lnTo>
                <a:lnTo>
                  <a:pt x="1140" y="0"/>
                </a:lnTo>
                <a:lnTo>
                  <a:pt x="1163" y="0"/>
                </a:lnTo>
                <a:lnTo>
                  <a:pt x="1185" y="1"/>
                </a:lnTo>
                <a:lnTo>
                  <a:pt x="1207" y="4"/>
                </a:lnTo>
                <a:lnTo>
                  <a:pt x="1229" y="6"/>
                </a:lnTo>
                <a:lnTo>
                  <a:pt x="1240" y="8"/>
                </a:lnTo>
                <a:lnTo>
                  <a:pt x="1250" y="10"/>
                </a:lnTo>
                <a:lnTo>
                  <a:pt x="1271" y="15"/>
                </a:lnTo>
                <a:lnTo>
                  <a:pt x="1291" y="20"/>
                </a:lnTo>
                <a:lnTo>
                  <a:pt x="1301" y="23"/>
                </a:lnTo>
                <a:lnTo>
                  <a:pt x="1310" y="26"/>
                </a:lnTo>
                <a:lnTo>
                  <a:pt x="1320" y="29"/>
                </a:lnTo>
                <a:lnTo>
                  <a:pt x="1330" y="33"/>
                </a:lnTo>
                <a:lnTo>
                  <a:pt x="1339" y="36"/>
                </a:lnTo>
                <a:lnTo>
                  <a:pt x="1348" y="40"/>
                </a:lnTo>
                <a:lnTo>
                  <a:pt x="1366" y="48"/>
                </a:lnTo>
                <a:lnTo>
                  <a:pt x="1383" y="57"/>
                </a:lnTo>
                <a:lnTo>
                  <a:pt x="1400" y="66"/>
                </a:lnTo>
                <a:lnTo>
                  <a:pt x="1416" y="76"/>
                </a:lnTo>
                <a:lnTo>
                  <a:pt x="1431" y="87"/>
                </a:lnTo>
                <a:lnTo>
                  <a:pt x="1445" y="98"/>
                </a:lnTo>
                <a:lnTo>
                  <a:pt x="1452" y="104"/>
                </a:lnTo>
                <a:lnTo>
                  <a:pt x="1459" y="110"/>
                </a:lnTo>
                <a:lnTo>
                  <a:pt x="1472" y="123"/>
                </a:lnTo>
                <a:lnTo>
                  <a:pt x="1485" y="136"/>
                </a:lnTo>
                <a:lnTo>
                  <a:pt x="1496" y="149"/>
                </a:lnTo>
                <a:lnTo>
                  <a:pt x="1507" y="163"/>
                </a:lnTo>
                <a:lnTo>
                  <a:pt x="1517" y="178"/>
                </a:lnTo>
                <a:lnTo>
                  <a:pt x="1526" y="193"/>
                </a:lnTo>
                <a:lnTo>
                  <a:pt x="1530" y="201"/>
                </a:lnTo>
                <a:lnTo>
                  <a:pt x="1534" y="209"/>
                </a:lnTo>
                <a:lnTo>
                  <a:pt x="1541" y="225"/>
                </a:lnTo>
                <a:lnTo>
                  <a:pt x="1548" y="241"/>
                </a:lnTo>
                <a:lnTo>
                  <a:pt x="1553" y="258"/>
                </a:lnTo>
                <a:lnTo>
                  <a:pt x="1558" y="275"/>
                </a:lnTo>
                <a:lnTo>
                  <a:pt x="1561" y="293"/>
                </a:lnTo>
                <a:lnTo>
                  <a:pt x="1564" y="311"/>
                </a:lnTo>
                <a:lnTo>
                  <a:pt x="1565" y="320"/>
                </a:lnTo>
                <a:lnTo>
                  <a:pt x="1565" y="330"/>
                </a:lnTo>
                <a:lnTo>
                  <a:pt x="1566" y="348"/>
                </a:lnTo>
                <a:lnTo>
                  <a:pt x="1566" y="363"/>
                </a:lnTo>
                <a:lnTo>
                  <a:pt x="1565" y="376"/>
                </a:lnTo>
                <a:lnTo>
                  <a:pt x="1566" y="379"/>
                </a:lnTo>
                <a:lnTo>
                  <a:pt x="1564" y="379"/>
                </a:lnTo>
                <a:close/>
                <a:moveTo>
                  <a:pt x="836" y="280"/>
                </a:moveTo>
                <a:lnTo>
                  <a:pt x="1442" y="280"/>
                </a:lnTo>
                <a:lnTo>
                  <a:pt x="1435" y="262"/>
                </a:lnTo>
                <a:lnTo>
                  <a:pt x="1430" y="254"/>
                </a:lnTo>
                <a:lnTo>
                  <a:pt x="1426" y="245"/>
                </a:lnTo>
                <a:lnTo>
                  <a:pt x="1420" y="237"/>
                </a:lnTo>
                <a:lnTo>
                  <a:pt x="1415" y="229"/>
                </a:lnTo>
                <a:lnTo>
                  <a:pt x="1409" y="221"/>
                </a:lnTo>
                <a:lnTo>
                  <a:pt x="1402" y="213"/>
                </a:lnTo>
                <a:lnTo>
                  <a:pt x="1396" y="205"/>
                </a:lnTo>
                <a:lnTo>
                  <a:pt x="1388" y="198"/>
                </a:lnTo>
                <a:lnTo>
                  <a:pt x="1373" y="184"/>
                </a:lnTo>
                <a:lnTo>
                  <a:pt x="1364" y="178"/>
                </a:lnTo>
                <a:lnTo>
                  <a:pt x="1356" y="171"/>
                </a:lnTo>
                <a:lnTo>
                  <a:pt x="1337" y="159"/>
                </a:lnTo>
                <a:lnTo>
                  <a:pt x="1317" y="149"/>
                </a:lnTo>
                <a:lnTo>
                  <a:pt x="1306" y="144"/>
                </a:lnTo>
                <a:lnTo>
                  <a:pt x="1295" y="139"/>
                </a:lnTo>
                <a:lnTo>
                  <a:pt x="1284" y="135"/>
                </a:lnTo>
                <a:lnTo>
                  <a:pt x="1273" y="131"/>
                </a:lnTo>
                <a:lnTo>
                  <a:pt x="1261" y="128"/>
                </a:lnTo>
                <a:lnTo>
                  <a:pt x="1248" y="124"/>
                </a:lnTo>
                <a:lnTo>
                  <a:pt x="1223" y="119"/>
                </a:lnTo>
                <a:lnTo>
                  <a:pt x="1210" y="117"/>
                </a:lnTo>
                <a:lnTo>
                  <a:pt x="1196" y="115"/>
                </a:lnTo>
                <a:lnTo>
                  <a:pt x="1183" y="113"/>
                </a:lnTo>
                <a:lnTo>
                  <a:pt x="1169" y="112"/>
                </a:lnTo>
                <a:lnTo>
                  <a:pt x="1154" y="112"/>
                </a:lnTo>
                <a:lnTo>
                  <a:pt x="1140" y="112"/>
                </a:lnTo>
                <a:lnTo>
                  <a:pt x="1111" y="112"/>
                </a:lnTo>
                <a:lnTo>
                  <a:pt x="1097" y="113"/>
                </a:lnTo>
                <a:lnTo>
                  <a:pt x="1083" y="115"/>
                </a:lnTo>
                <a:lnTo>
                  <a:pt x="1069" y="117"/>
                </a:lnTo>
                <a:lnTo>
                  <a:pt x="1056" y="119"/>
                </a:lnTo>
                <a:lnTo>
                  <a:pt x="1043" y="121"/>
                </a:lnTo>
                <a:lnTo>
                  <a:pt x="1037" y="123"/>
                </a:lnTo>
                <a:lnTo>
                  <a:pt x="1031" y="124"/>
                </a:lnTo>
                <a:lnTo>
                  <a:pt x="1019" y="128"/>
                </a:lnTo>
                <a:lnTo>
                  <a:pt x="1007" y="131"/>
                </a:lnTo>
                <a:lnTo>
                  <a:pt x="995" y="135"/>
                </a:lnTo>
                <a:lnTo>
                  <a:pt x="984" y="139"/>
                </a:lnTo>
                <a:lnTo>
                  <a:pt x="973" y="144"/>
                </a:lnTo>
                <a:lnTo>
                  <a:pt x="963" y="149"/>
                </a:lnTo>
                <a:lnTo>
                  <a:pt x="952" y="154"/>
                </a:lnTo>
                <a:lnTo>
                  <a:pt x="942" y="159"/>
                </a:lnTo>
                <a:lnTo>
                  <a:pt x="933" y="165"/>
                </a:lnTo>
                <a:lnTo>
                  <a:pt x="924" y="171"/>
                </a:lnTo>
                <a:lnTo>
                  <a:pt x="914" y="178"/>
                </a:lnTo>
                <a:lnTo>
                  <a:pt x="906" y="184"/>
                </a:lnTo>
                <a:lnTo>
                  <a:pt x="898" y="191"/>
                </a:lnTo>
                <a:lnTo>
                  <a:pt x="890" y="198"/>
                </a:lnTo>
                <a:lnTo>
                  <a:pt x="883" y="205"/>
                </a:lnTo>
                <a:lnTo>
                  <a:pt x="876" y="213"/>
                </a:lnTo>
                <a:lnTo>
                  <a:pt x="870" y="221"/>
                </a:lnTo>
                <a:lnTo>
                  <a:pt x="864" y="229"/>
                </a:lnTo>
                <a:lnTo>
                  <a:pt x="858" y="237"/>
                </a:lnTo>
                <a:lnTo>
                  <a:pt x="853" y="245"/>
                </a:lnTo>
                <a:lnTo>
                  <a:pt x="844" y="262"/>
                </a:lnTo>
                <a:lnTo>
                  <a:pt x="840" y="271"/>
                </a:lnTo>
                <a:lnTo>
                  <a:pt x="836" y="280"/>
                </a:lnTo>
                <a:close/>
                <a:moveTo>
                  <a:pt x="524" y="14"/>
                </a:moveTo>
                <a:lnTo>
                  <a:pt x="630" y="14"/>
                </a:lnTo>
                <a:lnTo>
                  <a:pt x="630" y="686"/>
                </a:lnTo>
                <a:lnTo>
                  <a:pt x="524" y="686"/>
                </a:lnTo>
                <a:lnTo>
                  <a:pt x="106" y="179"/>
                </a:lnTo>
                <a:lnTo>
                  <a:pt x="106" y="686"/>
                </a:lnTo>
                <a:lnTo>
                  <a:pt x="0" y="686"/>
                </a:lnTo>
                <a:lnTo>
                  <a:pt x="0" y="14"/>
                </a:lnTo>
                <a:lnTo>
                  <a:pt x="106" y="14"/>
                </a:lnTo>
                <a:lnTo>
                  <a:pt x="524" y="523"/>
                </a:lnTo>
                <a:lnTo>
                  <a:pt x="524" y="14"/>
                </a:lnTo>
                <a:close/>
                <a:moveTo>
                  <a:pt x="3026" y="14"/>
                </a:moveTo>
                <a:lnTo>
                  <a:pt x="3137" y="14"/>
                </a:lnTo>
                <a:lnTo>
                  <a:pt x="2899" y="688"/>
                </a:lnTo>
                <a:lnTo>
                  <a:pt x="2830" y="688"/>
                </a:lnTo>
                <a:lnTo>
                  <a:pt x="2788" y="688"/>
                </a:lnTo>
                <a:lnTo>
                  <a:pt x="2717" y="688"/>
                </a:lnTo>
                <a:lnTo>
                  <a:pt x="2479" y="14"/>
                </a:lnTo>
                <a:lnTo>
                  <a:pt x="2591" y="14"/>
                </a:lnTo>
                <a:lnTo>
                  <a:pt x="2809" y="607"/>
                </a:lnTo>
                <a:lnTo>
                  <a:pt x="3026"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11"/>
          <p:cNvSpPr>
            <a:spLocks noChangeAspect="1" noEditPoints="1"/>
          </p:cNvSpPr>
          <p:nvPr userDrawn="1"/>
        </p:nvSpPr>
        <p:spPr bwMode="auto">
          <a:xfrm>
            <a:off x="10905445" y="6164725"/>
            <a:ext cx="591230" cy="288000"/>
          </a:xfrm>
          <a:custGeom>
            <a:avLst/>
            <a:gdLst>
              <a:gd name="T0" fmla="*/ 798 w 3028"/>
              <a:gd name="T1" fmla="*/ 486 h 1475"/>
              <a:gd name="T2" fmla="*/ 558 w 3028"/>
              <a:gd name="T3" fmla="*/ 567 h 1475"/>
              <a:gd name="T4" fmla="*/ 502 w 3028"/>
              <a:gd name="T5" fmla="*/ 813 h 1475"/>
              <a:gd name="T6" fmla="*/ 686 w 3028"/>
              <a:gd name="T7" fmla="*/ 984 h 1475"/>
              <a:gd name="T8" fmla="*/ 1027 w 3028"/>
              <a:gd name="T9" fmla="*/ 892 h 1475"/>
              <a:gd name="T10" fmla="*/ 1319 w 3028"/>
              <a:gd name="T11" fmla="*/ 1276 h 1475"/>
              <a:gd name="T12" fmla="*/ 815 w 3028"/>
              <a:gd name="T13" fmla="*/ 1473 h 1475"/>
              <a:gd name="T14" fmla="*/ 427 w 3028"/>
              <a:gd name="T15" fmla="*/ 1403 h 1475"/>
              <a:gd name="T16" fmla="*/ 129 w 3028"/>
              <a:gd name="T17" fmla="*/ 1151 h 1475"/>
              <a:gd name="T18" fmla="*/ 0 w 3028"/>
              <a:gd name="T19" fmla="*/ 738 h 1475"/>
              <a:gd name="T20" fmla="*/ 119 w 3028"/>
              <a:gd name="T21" fmla="*/ 339 h 1475"/>
              <a:gd name="T22" fmla="*/ 394 w 3028"/>
              <a:gd name="T23" fmla="*/ 89 h 1475"/>
              <a:gd name="T24" fmla="*/ 784 w 3028"/>
              <a:gd name="T25" fmla="*/ 1 h 1475"/>
              <a:gd name="T26" fmla="*/ 1255 w 3028"/>
              <a:gd name="T27" fmla="*/ 154 h 1475"/>
              <a:gd name="T28" fmla="*/ 1688 w 3028"/>
              <a:gd name="T29" fmla="*/ 216 h 1475"/>
              <a:gd name="T30" fmla="*/ 2184 w 3028"/>
              <a:gd name="T31" fmla="*/ 5 h 1475"/>
              <a:gd name="T32" fmla="*/ 2585 w 3028"/>
              <a:gd name="T33" fmla="*/ 65 h 1475"/>
              <a:gd name="T34" fmla="*/ 2889 w 3028"/>
              <a:gd name="T35" fmla="*/ 310 h 1475"/>
              <a:gd name="T36" fmla="*/ 3028 w 3028"/>
              <a:gd name="T37" fmla="*/ 718 h 1475"/>
              <a:gd name="T38" fmla="*/ 2931 w 3028"/>
              <a:gd name="T39" fmla="*/ 1101 h 1475"/>
              <a:gd name="T40" fmla="*/ 2607 w 3028"/>
              <a:gd name="T41" fmla="*/ 1400 h 1475"/>
              <a:gd name="T42" fmla="*/ 2216 w 3028"/>
              <a:gd name="T43" fmla="*/ 1473 h 1475"/>
              <a:gd name="T44" fmla="*/ 1716 w 3028"/>
              <a:gd name="T45" fmla="*/ 1280 h 1475"/>
              <a:gd name="T46" fmla="*/ 2418 w 3028"/>
              <a:gd name="T47" fmla="*/ 952 h 1475"/>
              <a:gd name="T48" fmla="*/ 2538 w 3028"/>
              <a:gd name="T49" fmla="*/ 738 h 1475"/>
              <a:gd name="T50" fmla="*/ 2413 w 3028"/>
              <a:gd name="T51" fmla="*/ 520 h 1475"/>
              <a:gd name="T52" fmla="*/ 2111 w 3028"/>
              <a:gd name="T53" fmla="*/ 518 h 1475"/>
              <a:gd name="T54" fmla="*/ 1964 w 3028"/>
              <a:gd name="T55" fmla="*/ 863 h 1475"/>
              <a:gd name="T56" fmla="*/ 1759 w 3028"/>
              <a:gd name="T57" fmla="*/ 590 h 1475"/>
              <a:gd name="T58" fmla="*/ 2146 w 3028"/>
              <a:gd name="T59" fmla="*/ 342 h 1475"/>
              <a:gd name="T60" fmla="*/ 2492 w 3028"/>
              <a:gd name="T61" fmla="*/ 386 h 1475"/>
              <a:gd name="T62" fmla="*/ 2692 w 3028"/>
              <a:gd name="T63" fmla="*/ 695 h 1475"/>
              <a:gd name="T64" fmla="*/ 2571 w 3028"/>
              <a:gd name="T65" fmla="*/ 1029 h 1475"/>
              <a:gd name="T66" fmla="*/ 2298 w 3028"/>
              <a:gd name="T67" fmla="*/ 1147 h 1475"/>
              <a:gd name="T68" fmla="*/ 2149 w 3028"/>
              <a:gd name="T69" fmla="*/ 1133 h 1475"/>
              <a:gd name="T70" fmla="*/ 1798 w 3028"/>
              <a:gd name="T71" fmla="*/ 923 h 1475"/>
              <a:gd name="T72" fmla="*/ 1943 w 3028"/>
              <a:gd name="T73" fmla="*/ 1240 h 1475"/>
              <a:gd name="T74" fmla="*/ 2397 w 3028"/>
              <a:gd name="T75" fmla="*/ 1308 h 1475"/>
              <a:gd name="T76" fmla="*/ 2709 w 3028"/>
              <a:gd name="T77" fmla="*/ 1139 h 1475"/>
              <a:gd name="T78" fmla="*/ 2866 w 3028"/>
              <a:gd name="T79" fmla="*/ 826 h 1475"/>
              <a:gd name="T80" fmla="*/ 2814 w 3028"/>
              <a:gd name="T81" fmla="*/ 486 h 1475"/>
              <a:gd name="T82" fmla="*/ 2561 w 3028"/>
              <a:gd name="T83" fmla="*/ 226 h 1475"/>
              <a:gd name="T84" fmla="*/ 2149 w 3028"/>
              <a:gd name="T85" fmla="*/ 166 h 1475"/>
              <a:gd name="T86" fmla="*/ 1738 w 3028"/>
              <a:gd name="T87" fmla="*/ 376 h 1475"/>
              <a:gd name="T88" fmla="*/ 779 w 3028"/>
              <a:gd name="T89" fmla="*/ 1319 h 1475"/>
              <a:gd name="T90" fmla="*/ 1199 w 3028"/>
              <a:gd name="T91" fmla="*/ 1171 h 1475"/>
              <a:gd name="T92" fmla="*/ 1117 w 3028"/>
              <a:gd name="T93" fmla="*/ 1020 h 1475"/>
              <a:gd name="T94" fmla="*/ 752 w 3028"/>
              <a:gd name="T95" fmla="*/ 1148 h 1475"/>
              <a:gd name="T96" fmla="*/ 444 w 3028"/>
              <a:gd name="T97" fmla="*/ 1014 h 1475"/>
              <a:gd name="T98" fmla="*/ 340 w 3028"/>
              <a:gd name="T99" fmla="*/ 674 h 1475"/>
              <a:gd name="T100" fmla="*/ 519 w 3028"/>
              <a:gd name="T101" fmla="*/ 397 h 1475"/>
              <a:gd name="T102" fmla="*/ 861 w 3028"/>
              <a:gd name="T103" fmla="*/ 339 h 1475"/>
              <a:gd name="T104" fmla="*/ 1209 w 3028"/>
              <a:gd name="T105" fmla="*/ 533 h 1475"/>
              <a:gd name="T106" fmla="*/ 1060 w 3028"/>
              <a:gd name="T107" fmla="*/ 223 h 1475"/>
              <a:gd name="T108" fmla="*/ 603 w 3028"/>
              <a:gd name="T109" fmla="*/ 174 h 1475"/>
              <a:gd name="T110" fmla="*/ 310 w 3028"/>
              <a:gd name="T111" fmla="*/ 347 h 1475"/>
              <a:gd name="T112" fmla="*/ 160 w 3028"/>
              <a:gd name="T113" fmla="*/ 663 h 1475"/>
              <a:gd name="T114" fmla="*/ 227 w 3028"/>
              <a:gd name="T115" fmla="*/ 1015 h 1475"/>
              <a:gd name="T116" fmla="*/ 493 w 3028"/>
              <a:gd name="T117" fmla="*/ 1262 h 1475"/>
              <a:gd name="T118" fmla="*/ 881 w 3028"/>
              <a:gd name="T119" fmla="*/ 342 h 1475"/>
              <a:gd name="T120" fmla="*/ 1248 w 3028"/>
              <a:gd name="T121" fmla="*/ 569 h 1475"/>
              <a:gd name="T122" fmla="*/ 863 w 3028"/>
              <a:gd name="T123" fmla="*/ 339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8" h="1475">
                <a:moveTo>
                  <a:pt x="1195" y="738"/>
                </a:moveTo>
                <a:lnTo>
                  <a:pt x="1168" y="709"/>
                </a:lnTo>
                <a:lnTo>
                  <a:pt x="1146" y="687"/>
                </a:lnTo>
                <a:lnTo>
                  <a:pt x="1123" y="665"/>
                </a:lnTo>
                <a:lnTo>
                  <a:pt x="1099" y="643"/>
                </a:lnTo>
                <a:lnTo>
                  <a:pt x="1075" y="622"/>
                </a:lnTo>
                <a:lnTo>
                  <a:pt x="1051" y="603"/>
                </a:lnTo>
                <a:lnTo>
                  <a:pt x="1026" y="584"/>
                </a:lnTo>
                <a:lnTo>
                  <a:pt x="1001" y="567"/>
                </a:lnTo>
                <a:lnTo>
                  <a:pt x="975" y="550"/>
                </a:lnTo>
                <a:lnTo>
                  <a:pt x="949" y="536"/>
                </a:lnTo>
                <a:lnTo>
                  <a:pt x="936" y="529"/>
                </a:lnTo>
                <a:lnTo>
                  <a:pt x="922" y="523"/>
                </a:lnTo>
                <a:lnTo>
                  <a:pt x="909" y="517"/>
                </a:lnTo>
                <a:lnTo>
                  <a:pt x="895" y="511"/>
                </a:lnTo>
                <a:lnTo>
                  <a:pt x="868" y="501"/>
                </a:lnTo>
                <a:lnTo>
                  <a:pt x="854" y="497"/>
                </a:lnTo>
                <a:lnTo>
                  <a:pt x="840" y="493"/>
                </a:lnTo>
                <a:lnTo>
                  <a:pt x="826" y="490"/>
                </a:lnTo>
                <a:lnTo>
                  <a:pt x="812" y="488"/>
                </a:lnTo>
                <a:lnTo>
                  <a:pt x="798" y="486"/>
                </a:lnTo>
                <a:lnTo>
                  <a:pt x="784" y="484"/>
                </a:lnTo>
                <a:lnTo>
                  <a:pt x="769" y="483"/>
                </a:lnTo>
                <a:lnTo>
                  <a:pt x="754" y="483"/>
                </a:lnTo>
                <a:lnTo>
                  <a:pt x="740" y="483"/>
                </a:lnTo>
                <a:lnTo>
                  <a:pt x="726" y="484"/>
                </a:lnTo>
                <a:lnTo>
                  <a:pt x="713" y="486"/>
                </a:lnTo>
                <a:lnTo>
                  <a:pt x="700" y="488"/>
                </a:lnTo>
                <a:lnTo>
                  <a:pt x="687" y="491"/>
                </a:lnTo>
                <a:lnTo>
                  <a:pt x="674" y="494"/>
                </a:lnTo>
                <a:lnTo>
                  <a:pt x="662" y="498"/>
                </a:lnTo>
                <a:lnTo>
                  <a:pt x="650" y="503"/>
                </a:lnTo>
                <a:lnTo>
                  <a:pt x="638" y="508"/>
                </a:lnTo>
                <a:lnTo>
                  <a:pt x="627" y="514"/>
                </a:lnTo>
                <a:lnTo>
                  <a:pt x="616" y="520"/>
                </a:lnTo>
                <a:lnTo>
                  <a:pt x="605" y="527"/>
                </a:lnTo>
                <a:lnTo>
                  <a:pt x="595" y="534"/>
                </a:lnTo>
                <a:lnTo>
                  <a:pt x="585" y="541"/>
                </a:lnTo>
                <a:lnTo>
                  <a:pt x="576" y="549"/>
                </a:lnTo>
                <a:lnTo>
                  <a:pt x="571" y="554"/>
                </a:lnTo>
                <a:lnTo>
                  <a:pt x="566" y="558"/>
                </a:lnTo>
                <a:lnTo>
                  <a:pt x="558" y="567"/>
                </a:lnTo>
                <a:lnTo>
                  <a:pt x="550" y="576"/>
                </a:lnTo>
                <a:lnTo>
                  <a:pt x="542" y="586"/>
                </a:lnTo>
                <a:lnTo>
                  <a:pt x="535" y="596"/>
                </a:lnTo>
                <a:lnTo>
                  <a:pt x="528" y="606"/>
                </a:lnTo>
                <a:lnTo>
                  <a:pt x="521" y="617"/>
                </a:lnTo>
                <a:lnTo>
                  <a:pt x="516" y="628"/>
                </a:lnTo>
                <a:lnTo>
                  <a:pt x="511" y="639"/>
                </a:lnTo>
                <a:lnTo>
                  <a:pt x="506" y="650"/>
                </a:lnTo>
                <a:lnTo>
                  <a:pt x="502" y="662"/>
                </a:lnTo>
                <a:lnTo>
                  <a:pt x="498" y="674"/>
                </a:lnTo>
                <a:lnTo>
                  <a:pt x="495" y="686"/>
                </a:lnTo>
                <a:lnTo>
                  <a:pt x="493" y="699"/>
                </a:lnTo>
                <a:lnTo>
                  <a:pt x="492" y="711"/>
                </a:lnTo>
                <a:lnTo>
                  <a:pt x="491" y="724"/>
                </a:lnTo>
                <a:lnTo>
                  <a:pt x="490" y="738"/>
                </a:lnTo>
                <a:lnTo>
                  <a:pt x="491" y="751"/>
                </a:lnTo>
                <a:lnTo>
                  <a:pt x="492" y="764"/>
                </a:lnTo>
                <a:lnTo>
                  <a:pt x="493" y="776"/>
                </a:lnTo>
                <a:lnTo>
                  <a:pt x="495" y="789"/>
                </a:lnTo>
                <a:lnTo>
                  <a:pt x="498" y="801"/>
                </a:lnTo>
                <a:lnTo>
                  <a:pt x="502" y="813"/>
                </a:lnTo>
                <a:lnTo>
                  <a:pt x="506" y="825"/>
                </a:lnTo>
                <a:lnTo>
                  <a:pt x="511" y="836"/>
                </a:lnTo>
                <a:lnTo>
                  <a:pt x="516" y="848"/>
                </a:lnTo>
                <a:lnTo>
                  <a:pt x="521" y="859"/>
                </a:lnTo>
                <a:lnTo>
                  <a:pt x="528" y="869"/>
                </a:lnTo>
                <a:lnTo>
                  <a:pt x="534" y="880"/>
                </a:lnTo>
                <a:lnTo>
                  <a:pt x="542" y="890"/>
                </a:lnTo>
                <a:lnTo>
                  <a:pt x="549" y="899"/>
                </a:lnTo>
                <a:lnTo>
                  <a:pt x="558" y="909"/>
                </a:lnTo>
                <a:lnTo>
                  <a:pt x="566" y="917"/>
                </a:lnTo>
                <a:lnTo>
                  <a:pt x="575" y="926"/>
                </a:lnTo>
                <a:lnTo>
                  <a:pt x="585" y="934"/>
                </a:lnTo>
                <a:lnTo>
                  <a:pt x="595" y="942"/>
                </a:lnTo>
                <a:lnTo>
                  <a:pt x="605" y="949"/>
                </a:lnTo>
                <a:lnTo>
                  <a:pt x="616" y="955"/>
                </a:lnTo>
                <a:lnTo>
                  <a:pt x="627" y="961"/>
                </a:lnTo>
                <a:lnTo>
                  <a:pt x="638" y="967"/>
                </a:lnTo>
                <a:lnTo>
                  <a:pt x="649" y="972"/>
                </a:lnTo>
                <a:lnTo>
                  <a:pt x="661" y="977"/>
                </a:lnTo>
                <a:lnTo>
                  <a:pt x="674" y="981"/>
                </a:lnTo>
                <a:lnTo>
                  <a:pt x="686" y="984"/>
                </a:lnTo>
                <a:lnTo>
                  <a:pt x="699" y="987"/>
                </a:lnTo>
                <a:lnTo>
                  <a:pt x="712" y="990"/>
                </a:lnTo>
                <a:lnTo>
                  <a:pt x="725" y="991"/>
                </a:lnTo>
                <a:lnTo>
                  <a:pt x="739" y="992"/>
                </a:lnTo>
                <a:lnTo>
                  <a:pt x="752" y="993"/>
                </a:lnTo>
                <a:lnTo>
                  <a:pt x="769" y="992"/>
                </a:lnTo>
                <a:lnTo>
                  <a:pt x="785" y="991"/>
                </a:lnTo>
                <a:lnTo>
                  <a:pt x="800" y="990"/>
                </a:lnTo>
                <a:lnTo>
                  <a:pt x="815" y="988"/>
                </a:lnTo>
                <a:lnTo>
                  <a:pt x="845" y="982"/>
                </a:lnTo>
                <a:lnTo>
                  <a:pt x="860" y="978"/>
                </a:lnTo>
                <a:lnTo>
                  <a:pt x="874" y="973"/>
                </a:lnTo>
                <a:lnTo>
                  <a:pt x="889" y="968"/>
                </a:lnTo>
                <a:lnTo>
                  <a:pt x="903" y="963"/>
                </a:lnTo>
                <a:lnTo>
                  <a:pt x="917" y="957"/>
                </a:lnTo>
                <a:lnTo>
                  <a:pt x="931" y="950"/>
                </a:lnTo>
                <a:lnTo>
                  <a:pt x="959" y="936"/>
                </a:lnTo>
                <a:lnTo>
                  <a:pt x="973" y="928"/>
                </a:lnTo>
                <a:lnTo>
                  <a:pt x="986" y="920"/>
                </a:lnTo>
                <a:lnTo>
                  <a:pt x="1013" y="902"/>
                </a:lnTo>
                <a:lnTo>
                  <a:pt x="1027" y="892"/>
                </a:lnTo>
                <a:lnTo>
                  <a:pt x="1040" y="882"/>
                </a:lnTo>
                <a:lnTo>
                  <a:pt x="1066" y="861"/>
                </a:lnTo>
                <a:lnTo>
                  <a:pt x="1079" y="850"/>
                </a:lnTo>
                <a:lnTo>
                  <a:pt x="1092" y="839"/>
                </a:lnTo>
                <a:lnTo>
                  <a:pt x="1105" y="827"/>
                </a:lnTo>
                <a:lnTo>
                  <a:pt x="1118" y="815"/>
                </a:lnTo>
                <a:lnTo>
                  <a:pt x="1144" y="790"/>
                </a:lnTo>
                <a:lnTo>
                  <a:pt x="1169" y="765"/>
                </a:lnTo>
                <a:lnTo>
                  <a:pt x="1195" y="738"/>
                </a:lnTo>
                <a:close/>
                <a:moveTo>
                  <a:pt x="1514" y="1099"/>
                </a:moveTo>
                <a:lnTo>
                  <a:pt x="1496" y="1118"/>
                </a:lnTo>
                <a:lnTo>
                  <a:pt x="1477" y="1136"/>
                </a:lnTo>
                <a:lnTo>
                  <a:pt x="1459" y="1155"/>
                </a:lnTo>
                <a:lnTo>
                  <a:pt x="1440" y="1173"/>
                </a:lnTo>
                <a:lnTo>
                  <a:pt x="1420" y="1191"/>
                </a:lnTo>
                <a:lnTo>
                  <a:pt x="1401" y="1209"/>
                </a:lnTo>
                <a:lnTo>
                  <a:pt x="1381" y="1226"/>
                </a:lnTo>
                <a:lnTo>
                  <a:pt x="1361" y="1243"/>
                </a:lnTo>
                <a:lnTo>
                  <a:pt x="1350" y="1251"/>
                </a:lnTo>
                <a:lnTo>
                  <a:pt x="1340" y="1259"/>
                </a:lnTo>
                <a:lnTo>
                  <a:pt x="1319" y="1276"/>
                </a:lnTo>
                <a:lnTo>
                  <a:pt x="1298" y="1291"/>
                </a:lnTo>
                <a:lnTo>
                  <a:pt x="1277" y="1307"/>
                </a:lnTo>
                <a:lnTo>
                  <a:pt x="1255" y="1321"/>
                </a:lnTo>
                <a:lnTo>
                  <a:pt x="1232" y="1336"/>
                </a:lnTo>
                <a:lnTo>
                  <a:pt x="1210" y="1350"/>
                </a:lnTo>
                <a:lnTo>
                  <a:pt x="1187" y="1363"/>
                </a:lnTo>
                <a:lnTo>
                  <a:pt x="1163" y="1375"/>
                </a:lnTo>
                <a:lnTo>
                  <a:pt x="1139" y="1387"/>
                </a:lnTo>
                <a:lnTo>
                  <a:pt x="1115" y="1399"/>
                </a:lnTo>
                <a:lnTo>
                  <a:pt x="1090" y="1409"/>
                </a:lnTo>
                <a:lnTo>
                  <a:pt x="1065" y="1419"/>
                </a:lnTo>
                <a:lnTo>
                  <a:pt x="1039" y="1429"/>
                </a:lnTo>
                <a:lnTo>
                  <a:pt x="1013" y="1437"/>
                </a:lnTo>
                <a:lnTo>
                  <a:pt x="986" y="1445"/>
                </a:lnTo>
                <a:lnTo>
                  <a:pt x="959" y="1452"/>
                </a:lnTo>
                <a:lnTo>
                  <a:pt x="931" y="1458"/>
                </a:lnTo>
                <a:lnTo>
                  <a:pt x="917" y="1460"/>
                </a:lnTo>
                <a:lnTo>
                  <a:pt x="903" y="1463"/>
                </a:lnTo>
                <a:lnTo>
                  <a:pt x="874" y="1467"/>
                </a:lnTo>
                <a:lnTo>
                  <a:pt x="845" y="1471"/>
                </a:lnTo>
                <a:lnTo>
                  <a:pt x="815" y="1473"/>
                </a:lnTo>
                <a:lnTo>
                  <a:pt x="800" y="1474"/>
                </a:lnTo>
                <a:lnTo>
                  <a:pt x="784" y="1475"/>
                </a:lnTo>
                <a:lnTo>
                  <a:pt x="752" y="1475"/>
                </a:lnTo>
                <a:lnTo>
                  <a:pt x="733" y="1475"/>
                </a:lnTo>
                <a:lnTo>
                  <a:pt x="714" y="1474"/>
                </a:lnTo>
                <a:lnTo>
                  <a:pt x="695" y="1473"/>
                </a:lnTo>
                <a:lnTo>
                  <a:pt x="676" y="1471"/>
                </a:lnTo>
                <a:lnTo>
                  <a:pt x="657" y="1469"/>
                </a:lnTo>
                <a:lnTo>
                  <a:pt x="638" y="1467"/>
                </a:lnTo>
                <a:lnTo>
                  <a:pt x="619" y="1464"/>
                </a:lnTo>
                <a:lnTo>
                  <a:pt x="601" y="1460"/>
                </a:lnTo>
                <a:lnTo>
                  <a:pt x="583" y="1456"/>
                </a:lnTo>
                <a:lnTo>
                  <a:pt x="565" y="1452"/>
                </a:lnTo>
                <a:lnTo>
                  <a:pt x="547" y="1447"/>
                </a:lnTo>
                <a:lnTo>
                  <a:pt x="529" y="1442"/>
                </a:lnTo>
                <a:lnTo>
                  <a:pt x="512" y="1437"/>
                </a:lnTo>
                <a:lnTo>
                  <a:pt x="494" y="1431"/>
                </a:lnTo>
                <a:lnTo>
                  <a:pt x="477" y="1424"/>
                </a:lnTo>
                <a:lnTo>
                  <a:pt x="460" y="1417"/>
                </a:lnTo>
                <a:lnTo>
                  <a:pt x="443" y="1410"/>
                </a:lnTo>
                <a:lnTo>
                  <a:pt x="427" y="1403"/>
                </a:lnTo>
                <a:lnTo>
                  <a:pt x="411" y="1395"/>
                </a:lnTo>
                <a:lnTo>
                  <a:pt x="394" y="1387"/>
                </a:lnTo>
                <a:lnTo>
                  <a:pt x="379" y="1378"/>
                </a:lnTo>
                <a:lnTo>
                  <a:pt x="363" y="1369"/>
                </a:lnTo>
                <a:lnTo>
                  <a:pt x="332" y="1350"/>
                </a:lnTo>
                <a:lnTo>
                  <a:pt x="318" y="1340"/>
                </a:lnTo>
                <a:lnTo>
                  <a:pt x="303" y="1329"/>
                </a:lnTo>
                <a:lnTo>
                  <a:pt x="289" y="1318"/>
                </a:lnTo>
                <a:lnTo>
                  <a:pt x="274" y="1307"/>
                </a:lnTo>
                <a:lnTo>
                  <a:pt x="261" y="1296"/>
                </a:lnTo>
                <a:lnTo>
                  <a:pt x="247" y="1284"/>
                </a:lnTo>
                <a:lnTo>
                  <a:pt x="234" y="1272"/>
                </a:lnTo>
                <a:lnTo>
                  <a:pt x="221" y="1260"/>
                </a:lnTo>
                <a:lnTo>
                  <a:pt x="208" y="1247"/>
                </a:lnTo>
                <a:lnTo>
                  <a:pt x="196" y="1234"/>
                </a:lnTo>
                <a:lnTo>
                  <a:pt x="184" y="1221"/>
                </a:lnTo>
                <a:lnTo>
                  <a:pt x="172" y="1208"/>
                </a:lnTo>
                <a:lnTo>
                  <a:pt x="161" y="1194"/>
                </a:lnTo>
                <a:lnTo>
                  <a:pt x="150" y="1180"/>
                </a:lnTo>
                <a:lnTo>
                  <a:pt x="139" y="1165"/>
                </a:lnTo>
                <a:lnTo>
                  <a:pt x="129" y="1151"/>
                </a:lnTo>
                <a:lnTo>
                  <a:pt x="119" y="1136"/>
                </a:lnTo>
                <a:lnTo>
                  <a:pt x="109" y="1121"/>
                </a:lnTo>
                <a:lnTo>
                  <a:pt x="91" y="1090"/>
                </a:lnTo>
                <a:lnTo>
                  <a:pt x="75" y="1058"/>
                </a:lnTo>
                <a:lnTo>
                  <a:pt x="67" y="1042"/>
                </a:lnTo>
                <a:lnTo>
                  <a:pt x="59" y="1026"/>
                </a:lnTo>
                <a:lnTo>
                  <a:pt x="52" y="1009"/>
                </a:lnTo>
                <a:lnTo>
                  <a:pt x="46" y="992"/>
                </a:lnTo>
                <a:lnTo>
                  <a:pt x="40" y="975"/>
                </a:lnTo>
                <a:lnTo>
                  <a:pt x="34" y="958"/>
                </a:lnTo>
                <a:lnTo>
                  <a:pt x="29" y="940"/>
                </a:lnTo>
                <a:lnTo>
                  <a:pt x="24" y="923"/>
                </a:lnTo>
                <a:lnTo>
                  <a:pt x="19" y="905"/>
                </a:lnTo>
                <a:lnTo>
                  <a:pt x="15" y="887"/>
                </a:lnTo>
                <a:lnTo>
                  <a:pt x="12" y="869"/>
                </a:lnTo>
                <a:lnTo>
                  <a:pt x="9" y="851"/>
                </a:lnTo>
                <a:lnTo>
                  <a:pt x="6" y="832"/>
                </a:lnTo>
                <a:lnTo>
                  <a:pt x="4" y="814"/>
                </a:lnTo>
                <a:lnTo>
                  <a:pt x="1" y="776"/>
                </a:lnTo>
                <a:lnTo>
                  <a:pt x="0" y="757"/>
                </a:lnTo>
                <a:lnTo>
                  <a:pt x="0" y="738"/>
                </a:lnTo>
                <a:lnTo>
                  <a:pt x="0" y="718"/>
                </a:lnTo>
                <a:lnTo>
                  <a:pt x="1" y="699"/>
                </a:lnTo>
                <a:lnTo>
                  <a:pt x="2" y="680"/>
                </a:lnTo>
                <a:lnTo>
                  <a:pt x="4" y="661"/>
                </a:lnTo>
                <a:lnTo>
                  <a:pt x="6" y="643"/>
                </a:lnTo>
                <a:lnTo>
                  <a:pt x="9" y="625"/>
                </a:lnTo>
                <a:lnTo>
                  <a:pt x="15" y="588"/>
                </a:lnTo>
                <a:lnTo>
                  <a:pt x="19" y="570"/>
                </a:lnTo>
                <a:lnTo>
                  <a:pt x="24" y="552"/>
                </a:lnTo>
                <a:lnTo>
                  <a:pt x="29" y="535"/>
                </a:lnTo>
                <a:lnTo>
                  <a:pt x="34" y="517"/>
                </a:lnTo>
                <a:lnTo>
                  <a:pt x="46" y="483"/>
                </a:lnTo>
                <a:lnTo>
                  <a:pt x="52" y="466"/>
                </a:lnTo>
                <a:lnTo>
                  <a:pt x="59" y="450"/>
                </a:lnTo>
                <a:lnTo>
                  <a:pt x="67" y="433"/>
                </a:lnTo>
                <a:lnTo>
                  <a:pt x="75" y="417"/>
                </a:lnTo>
                <a:lnTo>
                  <a:pt x="83" y="401"/>
                </a:lnTo>
                <a:lnTo>
                  <a:pt x="91" y="385"/>
                </a:lnTo>
                <a:lnTo>
                  <a:pt x="100" y="370"/>
                </a:lnTo>
                <a:lnTo>
                  <a:pt x="109" y="354"/>
                </a:lnTo>
                <a:lnTo>
                  <a:pt x="119" y="339"/>
                </a:lnTo>
                <a:lnTo>
                  <a:pt x="129" y="324"/>
                </a:lnTo>
                <a:lnTo>
                  <a:pt x="139" y="310"/>
                </a:lnTo>
                <a:lnTo>
                  <a:pt x="150" y="295"/>
                </a:lnTo>
                <a:lnTo>
                  <a:pt x="161" y="281"/>
                </a:lnTo>
                <a:lnTo>
                  <a:pt x="172" y="268"/>
                </a:lnTo>
                <a:lnTo>
                  <a:pt x="184" y="254"/>
                </a:lnTo>
                <a:lnTo>
                  <a:pt x="196" y="241"/>
                </a:lnTo>
                <a:lnTo>
                  <a:pt x="208" y="228"/>
                </a:lnTo>
                <a:lnTo>
                  <a:pt x="221" y="215"/>
                </a:lnTo>
                <a:lnTo>
                  <a:pt x="234" y="203"/>
                </a:lnTo>
                <a:lnTo>
                  <a:pt x="247" y="191"/>
                </a:lnTo>
                <a:lnTo>
                  <a:pt x="261" y="179"/>
                </a:lnTo>
                <a:lnTo>
                  <a:pt x="274" y="168"/>
                </a:lnTo>
                <a:lnTo>
                  <a:pt x="289" y="157"/>
                </a:lnTo>
                <a:lnTo>
                  <a:pt x="303" y="146"/>
                </a:lnTo>
                <a:lnTo>
                  <a:pt x="318" y="136"/>
                </a:lnTo>
                <a:lnTo>
                  <a:pt x="332" y="126"/>
                </a:lnTo>
                <a:lnTo>
                  <a:pt x="348" y="116"/>
                </a:lnTo>
                <a:lnTo>
                  <a:pt x="363" y="106"/>
                </a:lnTo>
                <a:lnTo>
                  <a:pt x="379" y="97"/>
                </a:lnTo>
                <a:lnTo>
                  <a:pt x="394" y="89"/>
                </a:lnTo>
                <a:lnTo>
                  <a:pt x="411" y="80"/>
                </a:lnTo>
                <a:lnTo>
                  <a:pt x="427" y="73"/>
                </a:lnTo>
                <a:lnTo>
                  <a:pt x="443" y="65"/>
                </a:lnTo>
                <a:lnTo>
                  <a:pt x="460" y="58"/>
                </a:lnTo>
                <a:lnTo>
                  <a:pt x="477" y="51"/>
                </a:lnTo>
                <a:lnTo>
                  <a:pt x="494" y="45"/>
                </a:lnTo>
                <a:lnTo>
                  <a:pt x="512" y="39"/>
                </a:lnTo>
                <a:lnTo>
                  <a:pt x="529" y="33"/>
                </a:lnTo>
                <a:lnTo>
                  <a:pt x="547" y="28"/>
                </a:lnTo>
                <a:lnTo>
                  <a:pt x="565" y="23"/>
                </a:lnTo>
                <a:lnTo>
                  <a:pt x="583" y="19"/>
                </a:lnTo>
                <a:lnTo>
                  <a:pt x="601" y="15"/>
                </a:lnTo>
                <a:lnTo>
                  <a:pt x="619" y="12"/>
                </a:lnTo>
                <a:lnTo>
                  <a:pt x="638" y="9"/>
                </a:lnTo>
                <a:lnTo>
                  <a:pt x="657" y="6"/>
                </a:lnTo>
                <a:lnTo>
                  <a:pt x="676" y="4"/>
                </a:lnTo>
                <a:lnTo>
                  <a:pt x="695" y="2"/>
                </a:lnTo>
                <a:lnTo>
                  <a:pt x="714" y="1"/>
                </a:lnTo>
                <a:lnTo>
                  <a:pt x="733" y="0"/>
                </a:lnTo>
                <a:lnTo>
                  <a:pt x="752" y="0"/>
                </a:lnTo>
                <a:lnTo>
                  <a:pt x="784" y="1"/>
                </a:lnTo>
                <a:lnTo>
                  <a:pt x="800" y="1"/>
                </a:lnTo>
                <a:lnTo>
                  <a:pt x="815" y="2"/>
                </a:lnTo>
                <a:lnTo>
                  <a:pt x="845" y="5"/>
                </a:lnTo>
                <a:lnTo>
                  <a:pt x="860" y="6"/>
                </a:lnTo>
                <a:lnTo>
                  <a:pt x="874" y="8"/>
                </a:lnTo>
                <a:lnTo>
                  <a:pt x="903" y="12"/>
                </a:lnTo>
                <a:lnTo>
                  <a:pt x="917" y="15"/>
                </a:lnTo>
                <a:lnTo>
                  <a:pt x="931" y="18"/>
                </a:lnTo>
                <a:lnTo>
                  <a:pt x="959" y="24"/>
                </a:lnTo>
                <a:lnTo>
                  <a:pt x="986" y="30"/>
                </a:lnTo>
                <a:lnTo>
                  <a:pt x="1013" y="38"/>
                </a:lnTo>
                <a:lnTo>
                  <a:pt x="1039" y="47"/>
                </a:lnTo>
                <a:lnTo>
                  <a:pt x="1065" y="56"/>
                </a:lnTo>
                <a:lnTo>
                  <a:pt x="1090" y="66"/>
                </a:lnTo>
                <a:lnTo>
                  <a:pt x="1115" y="77"/>
                </a:lnTo>
                <a:lnTo>
                  <a:pt x="1139" y="88"/>
                </a:lnTo>
                <a:lnTo>
                  <a:pt x="1163" y="100"/>
                </a:lnTo>
                <a:lnTo>
                  <a:pt x="1187" y="112"/>
                </a:lnTo>
                <a:lnTo>
                  <a:pt x="1210" y="126"/>
                </a:lnTo>
                <a:lnTo>
                  <a:pt x="1232" y="139"/>
                </a:lnTo>
                <a:lnTo>
                  <a:pt x="1255" y="154"/>
                </a:lnTo>
                <a:lnTo>
                  <a:pt x="1277" y="169"/>
                </a:lnTo>
                <a:lnTo>
                  <a:pt x="1298" y="184"/>
                </a:lnTo>
                <a:lnTo>
                  <a:pt x="1319" y="200"/>
                </a:lnTo>
                <a:lnTo>
                  <a:pt x="1340" y="216"/>
                </a:lnTo>
                <a:lnTo>
                  <a:pt x="1361" y="232"/>
                </a:lnTo>
                <a:lnTo>
                  <a:pt x="1381" y="249"/>
                </a:lnTo>
                <a:lnTo>
                  <a:pt x="1401" y="267"/>
                </a:lnTo>
                <a:lnTo>
                  <a:pt x="1440" y="302"/>
                </a:lnTo>
                <a:lnTo>
                  <a:pt x="1459" y="321"/>
                </a:lnTo>
                <a:lnTo>
                  <a:pt x="1477" y="339"/>
                </a:lnTo>
                <a:lnTo>
                  <a:pt x="1514" y="377"/>
                </a:lnTo>
                <a:lnTo>
                  <a:pt x="1532" y="358"/>
                </a:lnTo>
                <a:lnTo>
                  <a:pt x="1551" y="339"/>
                </a:lnTo>
                <a:lnTo>
                  <a:pt x="1570" y="321"/>
                </a:lnTo>
                <a:lnTo>
                  <a:pt x="1589" y="302"/>
                </a:lnTo>
                <a:lnTo>
                  <a:pt x="1608" y="284"/>
                </a:lnTo>
                <a:lnTo>
                  <a:pt x="1628" y="267"/>
                </a:lnTo>
                <a:lnTo>
                  <a:pt x="1648" y="249"/>
                </a:lnTo>
                <a:lnTo>
                  <a:pt x="1668" y="232"/>
                </a:lnTo>
                <a:lnTo>
                  <a:pt x="1678" y="224"/>
                </a:lnTo>
                <a:lnTo>
                  <a:pt x="1688" y="216"/>
                </a:lnTo>
                <a:lnTo>
                  <a:pt x="1709" y="200"/>
                </a:lnTo>
                <a:lnTo>
                  <a:pt x="1730" y="184"/>
                </a:lnTo>
                <a:lnTo>
                  <a:pt x="1752" y="169"/>
                </a:lnTo>
                <a:lnTo>
                  <a:pt x="1774" y="154"/>
                </a:lnTo>
                <a:lnTo>
                  <a:pt x="1796" y="139"/>
                </a:lnTo>
                <a:lnTo>
                  <a:pt x="1819" y="126"/>
                </a:lnTo>
                <a:lnTo>
                  <a:pt x="1842" y="112"/>
                </a:lnTo>
                <a:lnTo>
                  <a:pt x="1865" y="100"/>
                </a:lnTo>
                <a:lnTo>
                  <a:pt x="1889" y="88"/>
                </a:lnTo>
                <a:lnTo>
                  <a:pt x="1914" y="77"/>
                </a:lnTo>
                <a:lnTo>
                  <a:pt x="1938" y="66"/>
                </a:lnTo>
                <a:lnTo>
                  <a:pt x="1964" y="56"/>
                </a:lnTo>
                <a:lnTo>
                  <a:pt x="1989" y="47"/>
                </a:lnTo>
                <a:lnTo>
                  <a:pt x="2016" y="38"/>
                </a:lnTo>
                <a:lnTo>
                  <a:pt x="2042" y="30"/>
                </a:lnTo>
                <a:lnTo>
                  <a:pt x="2069" y="24"/>
                </a:lnTo>
                <a:lnTo>
                  <a:pt x="2097" y="18"/>
                </a:lnTo>
                <a:lnTo>
                  <a:pt x="2111" y="15"/>
                </a:lnTo>
                <a:lnTo>
                  <a:pt x="2125" y="12"/>
                </a:lnTo>
                <a:lnTo>
                  <a:pt x="2154" y="8"/>
                </a:lnTo>
                <a:lnTo>
                  <a:pt x="2184" y="5"/>
                </a:lnTo>
                <a:lnTo>
                  <a:pt x="2214" y="2"/>
                </a:lnTo>
                <a:lnTo>
                  <a:pt x="2229" y="1"/>
                </a:lnTo>
                <a:lnTo>
                  <a:pt x="2244" y="1"/>
                </a:lnTo>
                <a:lnTo>
                  <a:pt x="2276" y="0"/>
                </a:lnTo>
                <a:lnTo>
                  <a:pt x="2296" y="0"/>
                </a:lnTo>
                <a:lnTo>
                  <a:pt x="2315" y="1"/>
                </a:lnTo>
                <a:lnTo>
                  <a:pt x="2334" y="2"/>
                </a:lnTo>
                <a:lnTo>
                  <a:pt x="2353" y="4"/>
                </a:lnTo>
                <a:lnTo>
                  <a:pt x="2372" y="6"/>
                </a:lnTo>
                <a:lnTo>
                  <a:pt x="2390" y="9"/>
                </a:lnTo>
                <a:lnTo>
                  <a:pt x="2409" y="12"/>
                </a:lnTo>
                <a:lnTo>
                  <a:pt x="2427" y="15"/>
                </a:lnTo>
                <a:lnTo>
                  <a:pt x="2446" y="19"/>
                </a:lnTo>
                <a:lnTo>
                  <a:pt x="2464" y="23"/>
                </a:lnTo>
                <a:lnTo>
                  <a:pt x="2482" y="28"/>
                </a:lnTo>
                <a:lnTo>
                  <a:pt x="2499" y="33"/>
                </a:lnTo>
                <a:lnTo>
                  <a:pt x="2517" y="39"/>
                </a:lnTo>
                <a:lnTo>
                  <a:pt x="2534" y="45"/>
                </a:lnTo>
                <a:lnTo>
                  <a:pt x="2551" y="51"/>
                </a:lnTo>
                <a:lnTo>
                  <a:pt x="2568" y="58"/>
                </a:lnTo>
                <a:lnTo>
                  <a:pt x="2585" y="65"/>
                </a:lnTo>
                <a:lnTo>
                  <a:pt x="2602" y="73"/>
                </a:lnTo>
                <a:lnTo>
                  <a:pt x="2618" y="80"/>
                </a:lnTo>
                <a:lnTo>
                  <a:pt x="2634" y="89"/>
                </a:lnTo>
                <a:lnTo>
                  <a:pt x="2650" y="97"/>
                </a:lnTo>
                <a:lnTo>
                  <a:pt x="2665" y="106"/>
                </a:lnTo>
                <a:lnTo>
                  <a:pt x="2696" y="126"/>
                </a:lnTo>
                <a:lnTo>
                  <a:pt x="2711" y="136"/>
                </a:lnTo>
                <a:lnTo>
                  <a:pt x="2725" y="146"/>
                </a:lnTo>
                <a:lnTo>
                  <a:pt x="2740" y="157"/>
                </a:lnTo>
                <a:lnTo>
                  <a:pt x="2754" y="168"/>
                </a:lnTo>
                <a:lnTo>
                  <a:pt x="2768" y="179"/>
                </a:lnTo>
                <a:lnTo>
                  <a:pt x="2781" y="191"/>
                </a:lnTo>
                <a:lnTo>
                  <a:pt x="2794" y="203"/>
                </a:lnTo>
                <a:lnTo>
                  <a:pt x="2807" y="215"/>
                </a:lnTo>
                <a:lnTo>
                  <a:pt x="2820" y="228"/>
                </a:lnTo>
                <a:lnTo>
                  <a:pt x="2832" y="241"/>
                </a:lnTo>
                <a:lnTo>
                  <a:pt x="2844" y="254"/>
                </a:lnTo>
                <a:lnTo>
                  <a:pt x="2856" y="268"/>
                </a:lnTo>
                <a:lnTo>
                  <a:pt x="2867" y="281"/>
                </a:lnTo>
                <a:lnTo>
                  <a:pt x="2878" y="295"/>
                </a:lnTo>
                <a:lnTo>
                  <a:pt x="2889" y="310"/>
                </a:lnTo>
                <a:lnTo>
                  <a:pt x="2899" y="324"/>
                </a:lnTo>
                <a:lnTo>
                  <a:pt x="2909" y="339"/>
                </a:lnTo>
                <a:lnTo>
                  <a:pt x="2919" y="354"/>
                </a:lnTo>
                <a:lnTo>
                  <a:pt x="2937" y="385"/>
                </a:lnTo>
                <a:lnTo>
                  <a:pt x="2954" y="417"/>
                </a:lnTo>
                <a:lnTo>
                  <a:pt x="2962" y="433"/>
                </a:lnTo>
                <a:lnTo>
                  <a:pt x="2969" y="450"/>
                </a:lnTo>
                <a:lnTo>
                  <a:pt x="2976" y="466"/>
                </a:lnTo>
                <a:lnTo>
                  <a:pt x="2982" y="483"/>
                </a:lnTo>
                <a:lnTo>
                  <a:pt x="2989" y="500"/>
                </a:lnTo>
                <a:lnTo>
                  <a:pt x="2994" y="517"/>
                </a:lnTo>
                <a:lnTo>
                  <a:pt x="3000" y="535"/>
                </a:lnTo>
                <a:lnTo>
                  <a:pt x="3005" y="552"/>
                </a:lnTo>
                <a:lnTo>
                  <a:pt x="3009" y="570"/>
                </a:lnTo>
                <a:lnTo>
                  <a:pt x="3013" y="588"/>
                </a:lnTo>
                <a:lnTo>
                  <a:pt x="3016" y="606"/>
                </a:lnTo>
                <a:lnTo>
                  <a:pt x="3020" y="625"/>
                </a:lnTo>
                <a:lnTo>
                  <a:pt x="3022" y="643"/>
                </a:lnTo>
                <a:lnTo>
                  <a:pt x="3024" y="661"/>
                </a:lnTo>
                <a:lnTo>
                  <a:pt x="3027" y="699"/>
                </a:lnTo>
                <a:lnTo>
                  <a:pt x="3028" y="718"/>
                </a:lnTo>
                <a:lnTo>
                  <a:pt x="3028" y="738"/>
                </a:lnTo>
                <a:lnTo>
                  <a:pt x="3028" y="755"/>
                </a:lnTo>
                <a:lnTo>
                  <a:pt x="3028" y="771"/>
                </a:lnTo>
                <a:lnTo>
                  <a:pt x="3027" y="787"/>
                </a:lnTo>
                <a:lnTo>
                  <a:pt x="3025" y="803"/>
                </a:lnTo>
                <a:lnTo>
                  <a:pt x="3022" y="836"/>
                </a:lnTo>
                <a:lnTo>
                  <a:pt x="3019" y="851"/>
                </a:lnTo>
                <a:lnTo>
                  <a:pt x="3017" y="867"/>
                </a:lnTo>
                <a:lnTo>
                  <a:pt x="3011" y="898"/>
                </a:lnTo>
                <a:lnTo>
                  <a:pt x="3007" y="914"/>
                </a:lnTo>
                <a:lnTo>
                  <a:pt x="3003" y="929"/>
                </a:lnTo>
                <a:lnTo>
                  <a:pt x="2999" y="944"/>
                </a:lnTo>
                <a:lnTo>
                  <a:pt x="2994" y="959"/>
                </a:lnTo>
                <a:lnTo>
                  <a:pt x="2989" y="974"/>
                </a:lnTo>
                <a:lnTo>
                  <a:pt x="2984" y="989"/>
                </a:lnTo>
                <a:lnTo>
                  <a:pt x="2978" y="1003"/>
                </a:lnTo>
                <a:lnTo>
                  <a:pt x="2972" y="1018"/>
                </a:lnTo>
                <a:lnTo>
                  <a:pt x="2960" y="1046"/>
                </a:lnTo>
                <a:lnTo>
                  <a:pt x="2946" y="1074"/>
                </a:lnTo>
                <a:lnTo>
                  <a:pt x="2939" y="1088"/>
                </a:lnTo>
                <a:lnTo>
                  <a:pt x="2931" y="1101"/>
                </a:lnTo>
                <a:lnTo>
                  <a:pt x="2915" y="1127"/>
                </a:lnTo>
                <a:lnTo>
                  <a:pt x="2898" y="1153"/>
                </a:lnTo>
                <a:lnTo>
                  <a:pt x="2889" y="1166"/>
                </a:lnTo>
                <a:lnTo>
                  <a:pt x="2880" y="1178"/>
                </a:lnTo>
                <a:lnTo>
                  <a:pt x="2870" y="1190"/>
                </a:lnTo>
                <a:lnTo>
                  <a:pt x="2861" y="1202"/>
                </a:lnTo>
                <a:lnTo>
                  <a:pt x="2851" y="1214"/>
                </a:lnTo>
                <a:lnTo>
                  <a:pt x="2841" y="1225"/>
                </a:lnTo>
                <a:lnTo>
                  <a:pt x="2830" y="1237"/>
                </a:lnTo>
                <a:lnTo>
                  <a:pt x="2820" y="1248"/>
                </a:lnTo>
                <a:lnTo>
                  <a:pt x="2798" y="1269"/>
                </a:lnTo>
                <a:lnTo>
                  <a:pt x="2775" y="1290"/>
                </a:lnTo>
                <a:lnTo>
                  <a:pt x="2751" y="1310"/>
                </a:lnTo>
                <a:lnTo>
                  <a:pt x="2739" y="1319"/>
                </a:lnTo>
                <a:lnTo>
                  <a:pt x="2726" y="1329"/>
                </a:lnTo>
                <a:lnTo>
                  <a:pt x="2701" y="1346"/>
                </a:lnTo>
                <a:lnTo>
                  <a:pt x="2675" y="1363"/>
                </a:lnTo>
                <a:lnTo>
                  <a:pt x="2662" y="1371"/>
                </a:lnTo>
                <a:lnTo>
                  <a:pt x="2648" y="1379"/>
                </a:lnTo>
                <a:lnTo>
                  <a:pt x="2621" y="1393"/>
                </a:lnTo>
                <a:lnTo>
                  <a:pt x="2607" y="1400"/>
                </a:lnTo>
                <a:lnTo>
                  <a:pt x="2592" y="1407"/>
                </a:lnTo>
                <a:lnTo>
                  <a:pt x="2563" y="1419"/>
                </a:lnTo>
                <a:lnTo>
                  <a:pt x="2549" y="1425"/>
                </a:lnTo>
                <a:lnTo>
                  <a:pt x="2534" y="1431"/>
                </a:lnTo>
                <a:lnTo>
                  <a:pt x="2519" y="1436"/>
                </a:lnTo>
                <a:lnTo>
                  <a:pt x="2504" y="1441"/>
                </a:lnTo>
                <a:lnTo>
                  <a:pt x="2489" y="1445"/>
                </a:lnTo>
                <a:lnTo>
                  <a:pt x="2473" y="1450"/>
                </a:lnTo>
                <a:lnTo>
                  <a:pt x="2442" y="1457"/>
                </a:lnTo>
                <a:lnTo>
                  <a:pt x="2437" y="1458"/>
                </a:lnTo>
                <a:lnTo>
                  <a:pt x="2417" y="1462"/>
                </a:lnTo>
                <a:lnTo>
                  <a:pt x="2398" y="1466"/>
                </a:lnTo>
                <a:lnTo>
                  <a:pt x="2358" y="1471"/>
                </a:lnTo>
                <a:lnTo>
                  <a:pt x="2338" y="1473"/>
                </a:lnTo>
                <a:lnTo>
                  <a:pt x="2317" y="1474"/>
                </a:lnTo>
                <a:lnTo>
                  <a:pt x="2297" y="1475"/>
                </a:lnTo>
                <a:lnTo>
                  <a:pt x="2276" y="1475"/>
                </a:lnTo>
                <a:lnTo>
                  <a:pt x="2260" y="1475"/>
                </a:lnTo>
                <a:lnTo>
                  <a:pt x="2241" y="1475"/>
                </a:lnTo>
                <a:lnTo>
                  <a:pt x="2221" y="1474"/>
                </a:lnTo>
                <a:lnTo>
                  <a:pt x="2216" y="1473"/>
                </a:lnTo>
                <a:lnTo>
                  <a:pt x="2188" y="1471"/>
                </a:lnTo>
                <a:lnTo>
                  <a:pt x="2160" y="1468"/>
                </a:lnTo>
                <a:lnTo>
                  <a:pt x="2132" y="1464"/>
                </a:lnTo>
                <a:lnTo>
                  <a:pt x="2106" y="1459"/>
                </a:lnTo>
                <a:lnTo>
                  <a:pt x="2079" y="1454"/>
                </a:lnTo>
                <a:lnTo>
                  <a:pt x="2053" y="1447"/>
                </a:lnTo>
                <a:lnTo>
                  <a:pt x="2028" y="1440"/>
                </a:lnTo>
                <a:lnTo>
                  <a:pt x="2003" y="1433"/>
                </a:lnTo>
                <a:lnTo>
                  <a:pt x="1979" y="1424"/>
                </a:lnTo>
                <a:lnTo>
                  <a:pt x="1955" y="1415"/>
                </a:lnTo>
                <a:lnTo>
                  <a:pt x="1931" y="1406"/>
                </a:lnTo>
                <a:lnTo>
                  <a:pt x="1908" y="1396"/>
                </a:lnTo>
                <a:lnTo>
                  <a:pt x="1885" y="1385"/>
                </a:lnTo>
                <a:lnTo>
                  <a:pt x="1862" y="1373"/>
                </a:lnTo>
                <a:lnTo>
                  <a:pt x="1840" y="1362"/>
                </a:lnTo>
                <a:lnTo>
                  <a:pt x="1819" y="1349"/>
                </a:lnTo>
                <a:lnTo>
                  <a:pt x="1797" y="1336"/>
                </a:lnTo>
                <a:lnTo>
                  <a:pt x="1776" y="1323"/>
                </a:lnTo>
                <a:lnTo>
                  <a:pt x="1756" y="1309"/>
                </a:lnTo>
                <a:lnTo>
                  <a:pt x="1736" y="1295"/>
                </a:lnTo>
                <a:lnTo>
                  <a:pt x="1716" y="1280"/>
                </a:lnTo>
                <a:lnTo>
                  <a:pt x="1696" y="1265"/>
                </a:lnTo>
                <a:lnTo>
                  <a:pt x="1657" y="1234"/>
                </a:lnTo>
                <a:lnTo>
                  <a:pt x="1639" y="1218"/>
                </a:lnTo>
                <a:lnTo>
                  <a:pt x="1620" y="1202"/>
                </a:lnTo>
                <a:lnTo>
                  <a:pt x="1584" y="1168"/>
                </a:lnTo>
                <a:lnTo>
                  <a:pt x="1566" y="1151"/>
                </a:lnTo>
                <a:lnTo>
                  <a:pt x="1549" y="1134"/>
                </a:lnTo>
                <a:lnTo>
                  <a:pt x="1514" y="1099"/>
                </a:lnTo>
                <a:close/>
                <a:moveTo>
                  <a:pt x="2276" y="993"/>
                </a:moveTo>
                <a:lnTo>
                  <a:pt x="2290" y="992"/>
                </a:lnTo>
                <a:lnTo>
                  <a:pt x="2303" y="991"/>
                </a:lnTo>
                <a:lnTo>
                  <a:pt x="2317" y="990"/>
                </a:lnTo>
                <a:lnTo>
                  <a:pt x="2330" y="987"/>
                </a:lnTo>
                <a:lnTo>
                  <a:pt x="2342" y="984"/>
                </a:lnTo>
                <a:lnTo>
                  <a:pt x="2355" y="981"/>
                </a:lnTo>
                <a:lnTo>
                  <a:pt x="2367" y="977"/>
                </a:lnTo>
                <a:lnTo>
                  <a:pt x="2379" y="972"/>
                </a:lnTo>
                <a:lnTo>
                  <a:pt x="2391" y="967"/>
                </a:lnTo>
                <a:lnTo>
                  <a:pt x="2402" y="962"/>
                </a:lnTo>
                <a:lnTo>
                  <a:pt x="2413" y="955"/>
                </a:lnTo>
                <a:lnTo>
                  <a:pt x="2418" y="952"/>
                </a:lnTo>
                <a:lnTo>
                  <a:pt x="2423" y="949"/>
                </a:lnTo>
                <a:lnTo>
                  <a:pt x="2434" y="942"/>
                </a:lnTo>
                <a:lnTo>
                  <a:pt x="2444" y="934"/>
                </a:lnTo>
                <a:lnTo>
                  <a:pt x="2453" y="926"/>
                </a:lnTo>
                <a:lnTo>
                  <a:pt x="2462" y="917"/>
                </a:lnTo>
                <a:lnTo>
                  <a:pt x="2471" y="909"/>
                </a:lnTo>
                <a:lnTo>
                  <a:pt x="2479" y="899"/>
                </a:lnTo>
                <a:lnTo>
                  <a:pt x="2487" y="890"/>
                </a:lnTo>
                <a:lnTo>
                  <a:pt x="2494" y="880"/>
                </a:lnTo>
                <a:lnTo>
                  <a:pt x="2501" y="869"/>
                </a:lnTo>
                <a:lnTo>
                  <a:pt x="2507" y="859"/>
                </a:lnTo>
                <a:lnTo>
                  <a:pt x="2513" y="848"/>
                </a:lnTo>
                <a:lnTo>
                  <a:pt x="2518" y="836"/>
                </a:lnTo>
                <a:lnTo>
                  <a:pt x="2523" y="825"/>
                </a:lnTo>
                <a:lnTo>
                  <a:pt x="2527" y="813"/>
                </a:lnTo>
                <a:lnTo>
                  <a:pt x="2530" y="801"/>
                </a:lnTo>
                <a:lnTo>
                  <a:pt x="2533" y="789"/>
                </a:lnTo>
                <a:lnTo>
                  <a:pt x="2535" y="776"/>
                </a:lnTo>
                <a:lnTo>
                  <a:pt x="2537" y="764"/>
                </a:lnTo>
                <a:lnTo>
                  <a:pt x="2538" y="751"/>
                </a:lnTo>
                <a:lnTo>
                  <a:pt x="2538" y="738"/>
                </a:lnTo>
                <a:lnTo>
                  <a:pt x="2538" y="724"/>
                </a:lnTo>
                <a:lnTo>
                  <a:pt x="2537" y="711"/>
                </a:lnTo>
                <a:lnTo>
                  <a:pt x="2535" y="699"/>
                </a:lnTo>
                <a:lnTo>
                  <a:pt x="2533" y="686"/>
                </a:lnTo>
                <a:lnTo>
                  <a:pt x="2530" y="674"/>
                </a:lnTo>
                <a:lnTo>
                  <a:pt x="2527" y="662"/>
                </a:lnTo>
                <a:lnTo>
                  <a:pt x="2523" y="650"/>
                </a:lnTo>
                <a:lnTo>
                  <a:pt x="2518" y="639"/>
                </a:lnTo>
                <a:lnTo>
                  <a:pt x="2513" y="628"/>
                </a:lnTo>
                <a:lnTo>
                  <a:pt x="2507" y="617"/>
                </a:lnTo>
                <a:lnTo>
                  <a:pt x="2501" y="606"/>
                </a:lnTo>
                <a:lnTo>
                  <a:pt x="2494" y="596"/>
                </a:lnTo>
                <a:lnTo>
                  <a:pt x="2487" y="586"/>
                </a:lnTo>
                <a:lnTo>
                  <a:pt x="2479" y="576"/>
                </a:lnTo>
                <a:lnTo>
                  <a:pt x="2471" y="567"/>
                </a:lnTo>
                <a:lnTo>
                  <a:pt x="2462" y="558"/>
                </a:lnTo>
                <a:lnTo>
                  <a:pt x="2453" y="549"/>
                </a:lnTo>
                <a:lnTo>
                  <a:pt x="2444" y="541"/>
                </a:lnTo>
                <a:lnTo>
                  <a:pt x="2434" y="534"/>
                </a:lnTo>
                <a:lnTo>
                  <a:pt x="2423" y="527"/>
                </a:lnTo>
                <a:lnTo>
                  <a:pt x="2413" y="520"/>
                </a:lnTo>
                <a:lnTo>
                  <a:pt x="2402" y="514"/>
                </a:lnTo>
                <a:lnTo>
                  <a:pt x="2391" y="508"/>
                </a:lnTo>
                <a:lnTo>
                  <a:pt x="2379" y="503"/>
                </a:lnTo>
                <a:lnTo>
                  <a:pt x="2367" y="498"/>
                </a:lnTo>
                <a:lnTo>
                  <a:pt x="2355" y="494"/>
                </a:lnTo>
                <a:lnTo>
                  <a:pt x="2342" y="491"/>
                </a:lnTo>
                <a:lnTo>
                  <a:pt x="2330" y="488"/>
                </a:lnTo>
                <a:lnTo>
                  <a:pt x="2317" y="486"/>
                </a:lnTo>
                <a:lnTo>
                  <a:pt x="2303" y="484"/>
                </a:lnTo>
                <a:lnTo>
                  <a:pt x="2290" y="483"/>
                </a:lnTo>
                <a:lnTo>
                  <a:pt x="2276" y="483"/>
                </a:lnTo>
                <a:lnTo>
                  <a:pt x="2259" y="483"/>
                </a:lnTo>
                <a:lnTo>
                  <a:pt x="2244" y="484"/>
                </a:lnTo>
                <a:lnTo>
                  <a:pt x="2228" y="486"/>
                </a:lnTo>
                <a:lnTo>
                  <a:pt x="2213" y="488"/>
                </a:lnTo>
                <a:lnTo>
                  <a:pt x="2183" y="494"/>
                </a:lnTo>
                <a:lnTo>
                  <a:pt x="2169" y="498"/>
                </a:lnTo>
                <a:lnTo>
                  <a:pt x="2154" y="502"/>
                </a:lnTo>
                <a:lnTo>
                  <a:pt x="2140" y="507"/>
                </a:lnTo>
                <a:lnTo>
                  <a:pt x="2125" y="512"/>
                </a:lnTo>
                <a:lnTo>
                  <a:pt x="2111" y="518"/>
                </a:lnTo>
                <a:lnTo>
                  <a:pt x="2097" y="525"/>
                </a:lnTo>
                <a:lnTo>
                  <a:pt x="2069" y="539"/>
                </a:lnTo>
                <a:lnTo>
                  <a:pt x="2056" y="547"/>
                </a:lnTo>
                <a:lnTo>
                  <a:pt x="2042" y="555"/>
                </a:lnTo>
                <a:lnTo>
                  <a:pt x="2015" y="573"/>
                </a:lnTo>
                <a:lnTo>
                  <a:pt x="2002" y="583"/>
                </a:lnTo>
                <a:lnTo>
                  <a:pt x="1989" y="593"/>
                </a:lnTo>
                <a:lnTo>
                  <a:pt x="1962" y="614"/>
                </a:lnTo>
                <a:lnTo>
                  <a:pt x="1936" y="636"/>
                </a:lnTo>
                <a:lnTo>
                  <a:pt x="1923" y="648"/>
                </a:lnTo>
                <a:lnTo>
                  <a:pt x="1911" y="660"/>
                </a:lnTo>
                <a:lnTo>
                  <a:pt x="1885" y="684"/>
                </a:lnTo>
                <a:lnTo>
                  <a:pt x="1859" y="710"/>
                </a:lnTo>
                <a:lnTo>
                  <a:pt x="1834" y="738"/>
                </a:lnTo>
                <a:lnTo>
                  <a:pt x="1857" y="762"/>
                </a:lnTo>
                <a:lnTo>
                  <a:pt x="1868" y="774"/>
                </a:lnTo>
                <a:lnTo>
                  <a:pt x="1880" y="786"/>
                </a:lnTo>
                <a:lnTo>
                  <a:pt x="1903" y="808"/>
                </a:lnTo>
                <a:lnTo>
                  <a:pt x="1926" y="830"/>
                </a:lnTo>
                <a:lnTo>
                  <a:pt x="1945" y="847"/>
                </a:lnTo>
                <a:lnTo>
                  <a:pt x="1964" y="863"/>
                </a:lnTo>
                <a:lnTo>
                  <a:pt x="1984" y="879"/>
                </a:lnTo>
                <a:lnTo>
                  <a:pt x="2005" y="894"/>
                </a:lnTo>
                <a:lnTo>
                  <a:pt x="2025" y="908"/>
                </a:lnTo>
                <a:lnTo>
                  <a:pt x="2046" y="921"/>
                </a:lnTo>
                <a:lnTo>
                  <a:pt x="2067" y="934"/>
                </a:lnTo>
                <a:lnTo>
                  <a:pt x="2089" y="945"/>
                </a:lnTo>
                <a:lnTo>
                  <a:pt x="2111" y="955"/>
                </a:lnTo>
                <a:lnTo>
                  <a:pt x="2133" y="965"/>
                </a:lnTo>
                <a:lnTo>
                  <a:pt x="2144" y="969"/>
                </a:lnTo>
                <a:lnTo>
                  <a:pt x="2155" y="973"/>
                </a:lnTo>
                <a:lnTo>
                  <a:pt x="2178" y="979"/>
                </a:lnTo>
                <a:lnTo>
                  <a:pt x="2201" y="985"/>
                </a:lnTo>
                <a:lnTo>
                  <a:pt x="2213" y="987"/>
                </a:lnTo>
                <a:lnTo>
                  <a:pt x="2225" y="989"/>
                </a:lnTo>
                <a:lnTo>
                  <a:pt x="2236" y="990"/>
                </a:lnTo>
                <a:lnTo>
                  <a:pt x="2248" y="992"/>
                </a:lnTo>
                <a:lnTo>
                  <a:pt x="2260" y="992"/>
                </a:lnTo>
                <a:lnTo>
                  <a:pt x="2273" y="993"/>
                </a:lnTo>
                <a:lnTo>
                  <a:pt x="2276" y="993"/>
                </a:lnTo>
                <a:close/>
                <a:moveTo>
                  <a:pt x="1730" y="621"/>
                </a:moveTo>
                <a:lnTo>
                  <a:pt x="1759" y="590"/>
                </a:lnTo>
                <a:lnTo>
                  <a:pt x="1789" y="561"/>
                </a:lnTo>
                <a:lnTo>
                  <a:pt x="1819" y="532"/>
                </a:lnTo>
                <a:lnTo>
                  <a:pt x="1834" y="519"/>
                </a:lnTo>
                <a:lnTo>
                  <a:pt x="1849" y="505"/>
                </a:lnTo>
                <a:lnTo>
                  <a:pt x="1865" y="492"/>
                </a:lnTo>
                <a:lnTo>
                  <a:pt x="1880" y="480"/>
                </a:lnTo>
                <a:lnTo>
                  <a:pt x="1912" y="455"/>
                </a:lnTo>
                <a:lnTo>
                  <a:pt x="1928" y="444"/>
                </a:lnTo>
                <a:lnTo>
                  <a:pt x="1944" y="433"/>
                </a:lnTo>
                <a:lnTo>
                  <a:pt x="1960" y="422"/>
                </a:lnTo>
                <a:lnTo>
                  <a:pt x="1977" y="412"/>
                </a:lnTo>
                <a:lnTo>
                  <a:pt x="1994" y="403"/>
                </a:lnTo>
                <a:lnTo>
                  <a:pt x="2011" y="393"/>
                </a:lnTo>
                <a:lnTo>
                  <a:pt x="2028" y="385"/>
                </a:lnTo>
                <a:lnTo>
                  <a:pt x="2045" y="377"/>
                </a:lnTo>
                <a:lnTo>
                  <a:pt x="2063" y="369"/>
                </a:lnTo>
                <a:lnTo>
                  <a:pt x="2081" y="362"/>
                </a:lnTo>
                <a:lnTo>
                  <a:pt x="2099" y="356"/>
                </a:lnTo>
                <a:lnTo>
                  <a:pt x="2118" y="350"/>
                </a:lnTo>
                <a:lnTo>
                  <a:pt x="2136" y="345"/>
                </a:lnTo>
                <a:lnTo>
                  <a:pt x="2146" y="342"/>
                </a:lnTo>
                <a:lnTo>
                  <a:pt x="2155" y="340"/>
                </a:lnTo>
                <a:lnTo>
                  <a:pt x="2174" y="336"/>
                </a:lnTo>
                <a:lnTo>
                  <a:pt x="2194" y="333"/>
                </a:lnTo>
                <a:lnTo>
                  <a:pt x="2214" y="331"/>
                </a:lnTo>
                <a:lnTo>
                  <a:pt x="2234" y="329"/>
                </a:lnTo>
                <a:lnTo>
                  <a:pt x="2254" y="328"/>
                </a:lnTo>
                <a:lnTo>
                  <a:pt x="2276" y="327"/>
                </a:lnTo>
                <a:lnTo>
                  <a:pt x="2298" y="328"/>
                </a:lnTo>
                <a:lnTo>
                  <a:pt x="2319" y="329"/>
                </a:lnTo>
                <a:lnTo>
                  <a:pt x="2339" y="332"/>
                </a:lnTo>
                <a:lnTo>
                  <a:pt x="2360" y="336"/>
                </a:lnTo>
                <a:lnTo>
                  <a:pt x="2370" y="338"/>
                </a:lnTo>
                <a:lnTo>
                  <a:pt x="2380" y="340"/>
                </a:lnTo>
                <a:lnTo>
                  <a:pt x="2400" y="346"/>
                </a:lnTo>
                <a:lnTo>
                  <a:pt x="2409" y="349"/>
                </a:lnTo>
                <a:lnTo>
                  <a:pt x="2419" y="352"/>
                </a:lnTo>
                <a:lnTo>
                  <a:pt x="2438" y="359"/>
                </a:lnTo>
                <a:lnTo>
                  <a:pt x="2447" y="363"/>
                </a:lnTo>
                <a:lnTo>
                  <a:pt x="2456" y="367"/>
                </a:lnTo>
                <a:lnTo>
                  <a:pt x="2474" y="376"/>
                </a:lnTo>
                <a:lnTo>
                  <a:pt x="2492" y="386"/>
                </a:lnTo>
                <a:lnTo>
                  <a:pt x="2509" y="397"/>
                </a:lnTo>
                <a:lnTo>
                  <a:pt x="2525" y="408"/>
                </a:lnTo>
                <a:lnTo>
                  <a:pt x="2541" y="420"/>
                </a:lnTo>
                <a:lnTo>
                  <a:pt x="2556" y="433"/>
                </a:lnTo>
                <a:lnTo>
                  <a:pt x="2571" y="447"/>
                </a:lnTo>
                <a:lnTo>
                  <a:pt x="2578" y="454"/>
                </a:lnTo>
                <a:lnTo>
                  <a:pt x="2585" y="461"/>
                </a:lnTo>
                <a:lnTo>
                  <a:pt x="2598" y="476"/>
                </a:lnTo>
                <a:lnTo>
                  <a:pt x="2610" y="491"/>
                </a:lnTo>
                <a:lnTo>
                  <a:pt x="2622" y="507"/>
                </a:lnTo>
                <a:lnTo>
                  <a:pt x="2633" y="524"/>
                </a:lnTo>
                <a:lnTo>
                  <a:pt x="2643" y="541"/>
                </a:lnTo>
                <a:lnTo>
                  <a:pt x="2652" y="559"/>
                </a:lnTo>
                <a:lnTo>
                  <a:pt x="2661" y="577"/>
                </a:lnTo>
                <a:lnTo>
                  <a:pt x="2665" y="586"/>
                </a:lnTo>
                <a:lnTo>
                  <a:pt x="2668" y="596"/>
                </a:lnTo>
                <a:lnTo>
                  <a:pt x="2675" y="615"/>
                </a:lnTo>
                <a:lnTo>
                  <a:pt x="2680" y="634"/>
                </a:lnTo>
                <a:lnTo>
                  <a:pt x="2685" y="654"/>
                </a:lnTo>
                <a:lnTo>
                  <a:pt x="2689" y="674"/>
                </a:lnTo>
                <a:lnTo>
                  <a:pt x="2692" y="695"/>
                </a:lnTo>
                <a:lnTo>
                  <a:pt x="2693" y="716"/>
                </a:lnTo>
                <a:lnTo>
                  <a:pt x="2694" y="738"/>
                </a:lnTo>
                <a:lnTo>
                  <a:pt x="2693" y="759"/>
                </a:lnTo>
                <a:lnTo>
                  <a:pt x="2692" y="770"/>
                </a:lnTo>
                <a:lnTo>
                  <a:pt x="2692" y="780"/>
                </a:lnTo>
                <a:lnTo>
                  <a:pt x="2690" y="791"/>
                </a:lnTo>
                <a:lnTo>
                  <a:pt x="2689" y="801"/>
                </a:lnTo>
                <a:lnTo>
                  <a:pt x="2685" y="821"/>
                </a:lnTo>
                <a:lnTo>
                  <a:pt x="2680" y="841"/>
                </a:lnTo>
                <a:lnTo>
                  <a:pt x="2678" y="851"/>
                </a:lnTo>
                <a:lnTo>
                  <a:pt x="2675" y="861"/>
                </a:lnTo>
                <a:lnTo>
                  <a:pt x="2668" y="880"/>
                </a:lnTo>
                <a:lnTo>
                  <a:pt x="2661" y="898"/>
                </a:lnTo>
                <a:lnTo>
                  <a:pt x="2652" y="917"/>
                </a:lnTo>
                <a:lnTo>
                  <a:pt x="2643" y="934"/>
                </a:lnTo>
                <a:lnTo>
                  <a:pt x="2633" y="951"/>
                </a:lnTo>
                <a:lnTo>
                  <a:pt x="2622" y="968"/>
                </a:lnTo>
                <a:lnTo>
                  <a:pt x="2610" y="984"/>
                </a:lnTo>
                <a:lnTo>
                  <a:pt x="2598" y="1000"/>
                </a:lnTo>
                <a:lnTo>
                  <a:pt x="2585" y="1014"/>
                </a:lnTo>
                <a:lnTo>
                  <a:pt x="2571" y="1029"/>
                </a:lnTo>
                <a:lnTo>
                  <a:pt x="2564" y="1035"/>
                </a:lnTo>
                <a:lnTo>
                  <a:pt x="2556" y="1042"/>
                </a:lnTo>
                <a:lnTo>
                  <a:pt x="2549" y="1049"/>
                </a:lnTo>
                <a:lnTo>
                  <a:pt x="2541" y="1055"/>
                </a:lnTo>
                <a:lnTo>
                  <a:pt x="2525" y="1067"/>
                </a:lnTo>
                <a:lnTo>
                  <a:pt x="2517" y="1073"/>
                </a:lnTo>
                <a:lnTo>
                  <a:pt x="2509" y="1078"/>
                </a:lnTo>
                <a:lnTo>
                  <a:pt x="2501" y="1084"/>
                </a:lnTo>
                <a:lnTo>
                  <a:pt x="2492" y="1089"/>
                </a:lnTo>
                <a:lnTo>
                  <a:pt x="2483" y="1094"/>
                </a:lnTo>
                <a:lnTo>
                  <a:pt x="2474" y="1099"/>
                </a:lnTo>
                <a:lnTo>
                  <a:pt x="2456" y="1108"/>
                </a:lnTo>
                <a:lnTo>
                  <a:pt x="2438" y="1116"/>
                </a:lnTo>
                <a:lnTo>
                  <a:pt x="2419" y="1123"/>
                </a:lnTo>
                <a:lnTo>
                  <a:pt x="2400" y="1130"/>
                </a:lnTo>
                <a:lnTo>
                  <a:pt x="2380" y="1135"/>
                </a:lnTo>
                <a:lnTo>
                  <a:pt x="2360" y="1140"/>
                </a:lnTo>
                <a:lnTo>
                  <a:pt x="2339" y="1143"/>
                </a:lnTo>
                <a:lnTo>
                  <a:pt x="2329" y="1145"/>
                </a:lnTo>
                <a:lnTo>
                  <a:pt x="2319" y="1146"/>
                </a:lnTo>
                <a:lnTo>
                  <a:pt x="2298" y="1147"/>
                </a:lnTo>
                <a:lnTo>
                  <a:pt x="2276" y="1148"/>
                </a:lnTo>
                <a:lnTo>
                  <a:pt x="2271" y="1148"/>
                </a:lnTo>
                <a:lnTo>
                  <a:pt x="2265" y="1148"/>
                </a:lnTo>
                <a:lnTo>
                  <a:pt x="2260" y="1148"/>
                </a:lnTo>
                <a:lnTo>
                  <a:pt x="2254" y="1148"/>
                </a:lnTo>
                <a:lnTo>
                  <a:pt x="2249" y="1147"/>
                </a:lnTo>
                <a:lnTo>
                  <a:pt x="2244" y="1147"/>
                </a:lnTo>
                <a:lnTo>
                  <a:pt x="2239" y="1147"/>
                </a:lnTo>
                <a:lnTo>
                  <a:pt x="2234" y="1146"/>
                </a:lnTo>
                <a:lnTo>
                  <a:pt x="2228" y="1146"/>
                </a:lnTo>
                <a:lnTo>
                  <a:pt x="2223" y="1146"/>
                </a:lnTo>
                <a:lnTo>
                  <a:pt x="2217" y="1145"/>
                </a:lnTo>
                <a:lnTo>
                  <a:pt x="2211" y="1144"/>
                </a:lnTo>
                <a:lnTo>
                  <a:pt x="2206" y="1144"/>
                </a:lnTo>
                <a:lnTo>
                  <a:pt x="2200" y="1143"/>
                </a:lnTo>
                <a:lnTo>
                  <a:pt x="2195" y="1142"/>
                </a:lnTo>
                <a:lnTo>
                  <a:pt x="2190" y="1141"/>
                </a:lnTo>
                <a:lnTo>
                  <a:pt x="2184" y="1141"/>
                </a:lnTo>
                <a:lnTo>
                  <a:pt x="2178" y="1140"/>
                </a:lnTo>
                <a:lnTo>
                  <a:pt x="2164" y="1137"/>
                </a:lnTo>
                <a:lnTo>
                  <a:pt x="2149" y="1133"/>
                </a:lnTo>
                <a:lnTo>
                  <a:pt x="2131" y="1129"/>
                </a:lnTo>
                <a:lnTo>
                  <a:pt x="2117" y="1125"/>
                </a:lnTo>
                <a:lnTo>
                  <a:pt x="2103" y="1120"/>
                </a:lnTo>
                <a:lnTo>
                  <a:pt x="2089" y="1115"/>
                </a:lnTo>
                <a:lnTo>
                  <a:pt x="2075" y="1110"/>
                </a:lnTo>
                <a:lnTo>
                  <a:pt x="2061" y="1105"/>
                </a:lnTo>
                <a:lnTo>
                  <a:pt x="2047" y="1099"/>
                </a:lnTo>
                <a:lnTo>
                  <a:pt x="2020" y="1086"/>
                </a:lnTo>
                <a:lnTo>
                  <a:pt x="2007" y="1079"/>
                </a:lnTo>
                <a:lnTo>
                  <a:pt x="1994" y="1072"/>
                </a:lnTo>
                <a:lnTo>
                  <a:pt x="1981" y="1065"/>
                </a:lnTo>
                <a:lnTo>
                  <a:pt x="1968" y="1057"/>
                </a:lnTo>
                <a:lnTo>
                  <a:pt x="1942" y="1041"/>
                </a:lnTo>
                <a:lnTo>
                  <a:pt x="1930" y="1032"/>
                </a:lnTo>
                <a:lnTo>
                  <a:pt x="1917" y="1023"/>
                </a:lnTo>
                <a:lnTo>
                  <a:pt x="1893" y="1005"/>
                </a:lnTo>
                <a:lnTo>
                  <a:pt x="1869" y="986"/>
                </a:lnTo>
                <a:lnTo>
                  <a:pt x="1845" y="966"/>
                </a:lnTo>
                <a:lnTo>
                  <a:pt x="1833" y="956"/>
                </a:lnTo>
                <a:lnTo>
                  <a:pt x="1821" y="945"/>
                </a:lnTo>
                <a:lnTo>
                  <a:pt x="1798" y="923"/>
                </a:lnTo>
                <a:lnTo>
                  <a:pt x="1775" y="901"/>
                </a:lnTo>
                <a:lnTo>
                  <a:pt x="1753" y="878"/>
                </a:lnTo>
                <a:lnTo>
                  <a:pt x="1730" y="855"/>
                </a:lnTo>
                <a:lnTo>
                  <a:pt x="1675" y="919"/>
                </a:lnTo>
                <a:lnTo>
                  <a:pt x="1619" y="984"/>
                </a:lnTo>
                <a:lnTo>
                  <a:pt x="1640" y="1006"/>
                </a:lnTo>
                <a:lnTo>
                  <a:pt x="1662" y="1028"/>
                </a:lnTo>
                <a:lnTo>
                  <a:pt x="1684" y="1049"/>
                </a:lnTo>
                <a:lnTo>
                  <a:pt x="1706" y="1070"/>
                </a:lnTo>
                <a:lnTo>
                  <a:pt x="1728" y="1091"/>
                </a:lnTo>
                <a:lnTo>
                  <a:pt x="1751" y="1110"/>
                </a:lnTo>
                <a:lnTo>
                  <a:pt x="1775" y="1130"/>
                </a:lnTo>
                <a:lnTo>
                  <a:pt x="1798" y="1148"/>
                </a:lnTo>
                <a:lnTo>
                  <a:pt x="1811" y="1158"/>
                </a:lnTo>
                <a:lnTo>
                  <a:pt x="1823" y="1167"/>
                </a:lnTo>
                <a:lnTo>
                  <a:pt x="1849" y="1185"/>
                </a:lnTo>
                <a:lnTo>
                  <a:pt x="1875" y="1202"/>
                </a:lnTo>
                <a:lnTo>
                  <a:pt x="1889" y="1210"/>
                </a:lnTo>
                <a:lnTo>
                  <a:pt x="1902" y="1218"/>
                </a:lnTo>
                <a:lnTo>
                  <a:pt x="1929" y="1233"/>
                </a:lnTo>
                <a:lnTo>
                  <a:pt x="1943" y="1240"/>
                </a:lnTo>
                <a:lnTo>
                  <a:pt x="1957" y="1247"/>
                </a:lnTo>
                <a:lnTo>
                  <a:pt x="1986" y="1260"/>
                </a:lnTo>
                <a:lnTo>
                  <a:pt x="2000" y="1266"/>
                </a:lnTo>
                <a:lnTo>
                  <a:pt x="2015" y="1272"/>
                </a:lnTo>
                <a:lnTo>
                  <a:pt x="2045" y="1283"/>
                </a:lnTo>
                <a:lnTo>
                  <a:pt x="2076" y="1292"/>
                </a:lnTo>
                <a:lnTo>
                  <a:pt x="2091" y="1297"/>
                </a:lnTo>
                <a:lnTo>
                  <a:pt x="2107" y="1300"/>
                </a:lnTo>
                <a:lnTo>
                  <a:pt x="2123" y="1304"/>
                </a:lnTo>
                <a:lnTo>
                  <a:pt x="2139" y="1307"/>
                </a:lnTo>
                <a:lnTo>
                  <a:pt x="2155" y="1310"/>
                </a:lnTo>
                <a:lnTo>
                  <a:pt x="2172" y="1313"/>
                </a:lnTo>
                <a:lnTo>
                  <a:pt x="2205" y="1316"/>
                </a:lnTo>
                <a:lnTo>
                  <a:pt x="2240" y="1319"/>
                </a:lnTo>
                <a:lnTo>
                  <a:pt x="2276" y="1320"/>
                </a:lnTo>
                <a:lnTo>
                  <a:pt x="2292" y="1319"/>
                </a:lnTo>
                <a:lnTo>
                  <a:pt x="2307" y="1319"/>
                </a:lnTo>
                <a:lnTo>
                  <a:pt x="2338" y="1317"/>
                </a:lnTo>
                <a:lnTo>
                  <a:pt x="2368" y="1313"/>
                </a:lnTo>
                <a:lnTo>
                  <a:pt x="2382" y="1311"/>
                </a:lnTo>
                <a:lnTo>
                  <a:pt x="2397" y="1308"/>
                </a:lnTo>
                <a:lnTo>
                  <a:pt x="2426" y="1301"/>
                </a:lnTo>
                <a:lnTo>
                  <a:pt x="2440" y="1297"/>
                </a:lnTo>
                <a:lnTo>
                  <a:pt x="2454" y="1293"/>
                </a:lnTo>
                <a:lnTo>
                  <a:pt x="2468" y="1289"/>
                </a:lnTo>
                <a:lnTo>
                  <a:pt x="2482" y="1284"/>
                </a:lnTo>
                <a:lnTo>
                  <a:pt x="2496" y="1279"/>
                </a:lnTo>
                <a:lnTo>
                  <a:pt x="2509" y="1274"/>
                </a:lnTo>
                <a:lnTo>
                  <a:pt x="2522" y="1268"/>
                </a:lnTo>
                <a:lnTo>
                  <a:pt x="2536" y="1262"/>
                </a:lnTo>
                <a:lnTo>
                  <a:pt x="2549" y="1256"/>
                </a:lnTo>
                <a:lnTo>
                  <a:pt x="2561" y="1249"/>
                </a:lnTo>
                <a:lnTo>
                  <a:pt x="2586" y="1235"/>
                </a:lnTo>
                <a:lnTo>
                  <a:pt x="2599" y="1228"/>
                </a:lnTo>
                <a:lnTo>
                  <a:pt x="2611" y="1220"/>
                </a:lnTo>
                <a:lnTo>
                  <a:pt x="2622" y="1212"/>
                </a:lnTo>
                <a:lnTo>
                  <a:pt x="2634" y="1204"/>
                </a:lnTo>
                <a:lnTo>
                  <a:pt x="2645" y="1195"/>
                </a:lnTo>
                <a:lnTo>
                  <a:pt x="2656" y="1186"/>
                </a:lnTo>
                <a:lnTo>
                  <a:pt x="2678" y="1168"/>
                </a:lnTo>
                <a:lnTo>
                  <a:pt x="2699" y="1149"/>
                </a:lnTo>
                <a:lnTo>
                  <a:pt x="2709" y="1139"/>
                </a:lnTo>
                <a:lnTo>
                  <a:pt x="2718" y="1128"/>
                </a:lnTo>
                <a:lnTo>
                  <a:pt x="2728" y="1118"/>
                </a:lnTo>
                <a:lnTo>
                  <a:pt x="2737" y="1107"/>
                </a:lnTo>
                <a:lnTo>
                  <a:pt x="2755" y="1085"/>
                </a:lnTo>
                <a:lnTo>
                  <a:pt x="2763" y="1074"/>
                </a:lnTo>
                <a:lnTo>
                  <a:pt x="2771" y="1063"/>
                </a:lnTo>
                <a:lnTo>
                  <a:pt x="2787" y="1039"/>
                </a:lnTo>
                <a:lnTo>
                  <a:pt x="2794" y="1027"/>
                </a:lnTo>
                <a:lnTo>
                  <a:pt x="2801" y="1015"/>
                </a:lnTo>
                <a:lnTo>
                  <a:pt x="2808" y="1002"/>
                </a:lnTo>
                <a:lnTo>
                  <a:pt x="2814" y="990"/>
                </a:lnTo>
                <a:lnTo>
                  <a:pt x="2820" y="977"/>
                </a:lnTo>
                <a:lnTo>
                  <a:pt x="2826" y="964"/>
                </a:lnTo>
                <a:lnTo>
                  <a:pt x="2837" y="937"/>
                </a:lnTo>
                <a:lnTo>
                  <a:pt x="2842" y="924"/>
                </a:lnTo>
                <a:lnTo>
                  <a:pt x="2846" y="910"/>
                </a:lnTo>
                <a:lnTo>
                  <a:pt x="2850" y="897"/>
                </a:lnTo>
                <a:lnTo>
                  <a:pt x="2854" y="883"/>
                </a:lnTo>
                <a:lnTo>
                  <a:pt x="2858" y="869"/>
                </a:lnTo>
                <a:lnTo>
                  <a:pt x="2861" y="855"/>
                </a:lnTo>
                <a:lnTo>
                  <a:pt x="2866" y="826"/>
                </a:lnTo>
                <a:lnTo>
                  <a:pt x="2868" y="812"/>
                </a:lnTo>
                <a:lnTo>
                  <a:pt x="2870" y="797"/>
                </a:lnTo>
                <a:lnTo>
                  <a:pt x="2871" y="783"/>
                </a:lnTo>
                <a:lnTo>
                  <a:pt x="2872" y="768"/>
                </a:lnTo>
                <a:lnTo>
                  <a:pt x="2873" y="753"/>
                </a:lnTo>
                <a:lnTo>
                  <a:pt x="2873" y="738"/>
                </a:lnTo>
                <a:lnTo>
                  <a:pt x="2873" y="722"/>
                </a:lnTo>
                <a:lnTo>
                  <a:pt x="2872" y="707"/>
                </a:lnTo>
                <a:lnTo>
                  <a:pt x="2870" y="678"/>
                </a:lnTo>
                <a:lnTo>
                  <a:pt x="2868" y="663"/>
                </a:lnTo>
                <a:lnTo>
                  <a:pt x="2866" y="649"/>
                </a:lnTo>
                <a:lnTo>
                  <a:pt x="2861" y="620"/>
                </a:lnTo>
                <a:lnTo>
                  <a:pt x="2858" y="606"/>
                </a:lnTo>
                <a:lnTo>
                  <a:pt x="2854" y="592"/>
                </a:lnTo>
                <a:lnTo>
                  <a:pt x="2850" y="579"/>
                </a:lnTo>
                <a:lnTo>
                  <a:pt x="2846" y="565"/>
                </a:lnTo>
                <a:lnTo>
                  <a:pt x="2837" y="538"/>
                </a:lnTo>
                <a:lnTo>
                  <a:pt x="2832" y="525"/>
                </a:lnTo>
                <a:lnTo>
                  <a:pt x="2826" y="511"/>
                </a:lnTo>
                <a:lnTo>
                  <a:pt x="2820" y="499"/>
                </a:lnTo>
                <a:lnTo>
                  <a:pt x="2814" y="486"/>
                </a:lnTo>
                <a:lnTo>
                  <a:pt x="2801" y="461"/>
                </a:lnTo>
                <a:lnTo>
                  <a:pt x="2794" y="448"/>
                </a:lnTo>
                <a:lnTo>
                  <a:pt x="2787" y="436"/>
                </a:lnTo>
                <a:lnTo>
                  <a:pt x="2779" y="424"/>
                </a:lnTo>
                <a:lnTo>
                  <a:pt x="2771" y="413"/>
                </a:lnTo>
                <a:lnTo>
                  <a:pt x="2763" y="401"/>
                </a:lnTo>
                <a:lnTo>
                  <a:pt x="2755" y="390"/>
                </a:lnTo>
                <a:lnTo>
                  <a:pt x="2746" y="379"/>
                </a:lnTo>
                <a:lnTo>
                  <a:pt x="2737" y="368"/>
                </a:lnTo>
                <a:lnTo>
                  <a:pt x="2728" y="357"/>
                </a:lnTo>
                <a:lnTo>
                  <a:pt x="2718" y="347"/>
                </a:lnTo>
                <a:lnTo>
                  <a:pt x="2709" y="337"/>
                </a:lnTo>
                <a:lnTo>
                  <a:pt x="2699" y="327"/>
                </a:lnTo>
                <a:lnTo>
                  <a:pt x="2678" y="307"/>
                </a:lnTo>
                <a:lnTo>
                  <a:pt x="2667" y="298"/>
                </a:lnTo>
                <a:lnTo>
                  <a:pt x="2656" y="289"/>
                </a:lnTo>
                <a:lnTo>
                  <a:pt x="2645" y="280"/>
                </a:lnTo>
                <a:lnTo>
                  <a:pt x="2634" y="272"/>
                </a:lnTo>
                <a:lnTo>
                  <a:pt x="2611" y="255"/>
                </a:lnTo>
                <a:lnTo>
                  <a:pt x="2586" y="240"/>
                </a:lnTo>
                <a:lnTo>
                  <a:pt x="2561" y="226"/>
                </a:lnTo>
                <a:lnTo>
                  <a:pt x="2536" y="213"/>
                </a:lnTo>
                <a:lnTo>
                  <a:pt x="2509" y="202"/>
                </a:lnTo>
                <a:lnTo>
                  <a:pt x="2496" y="196"/>
                </a:lnTo>
                <a:lnTo>
                  <a:pt x="2482" y="191"/>
                </a:lnTo>
                <a:lnTo>
                  <a:pt x="2454" y="182"/>
                </a:lnTo>
                <a:lnTo>
                  <a:pt x="2426" y="174"/>
                </a:lnTo>
                <a:lnTo>
                  <a:pt x="2411" y="171"/>
                </a:lnTo>
                <a:lnTo>
                  <a:pt x="2397" y="167"/>
                </a:lnTo>
                <a:lnTo>
                  <a:pt x="2382" y="165"/>
                </a:lnTo>
                <a:lnTo>
                  <a:pt x="2367" y="162"/>
                </a:lnTo>
                <a:lnTo>
                  <a:pt x="2338" y="159"/>
                </a:lnTo>
                <a:lnTo>
                  <a:pt x="2322" y="157"/>
                </a:lnTo>
                <a:lnTo>
                  <a:pt x="2307" y="156"/>
                </a:lnTo>
                <a:lnTo>
                  <a:pt x="2276" y="156"/>
                </a:lnTo>
                <a:lnTo>
                  <a:pt x="2249" y="156"/>
                </a:lnTo>
                <a:lnTo>
                  <a:pt x="2223" y="157"/>
                </a:lnTo>
                <a:lnTo>
                  <a:pt x="2211" y="158"/>
                </a:lnTo>
                <a:lnTo>
                  <a:pt x="2198" y="159"/>
                </a:lnTo>
                <a:lnTo>
                  <a:pt x="2173" y="162"/>
                </a:lnTo>
                <a:lnTo>
                  <a:pt x="2161" y="164"/>
                </a:lnTo>
                <a:lnTo>
                  <a:pt x="2149" y="166"/>
                </a:lnTo>
                <a:lnTo>
                  <a:pt x="2125" y="171"/>
                </a:lnTo>
                <a:lnTo>
                  <a:pt x="2101" y="176"/>
                </a:lnTo>
                <a:lnTo>
                  <a:pt x="2078" y="182"/>
                </a:lnTo>
                <a:lnTo>
                  <a:pt x="2056" y="189"/>
                </a:lnTo>
                <a:lnTo>
                  <a:pt x="2044" y="193"/>
                </a:lnTo>
                <a:lnTo>
                  <a:pt x="2033" y="196"/>
                </a:lnTo>
                <a:lnTo>
                  <a:pt x="2011" y="204"/>
                </a:lnTo>
                <a:lnTo>
                  <a:pt x="1990" y="213"/>
                </a:lnTo>
                <a:lnTo>
                  <a:pt x="1969" y="223"/>
                </a:lnTo>
                <a:lnTo>
                  <a:pt x="1948" y="233"/>
                </a:lnTo>
                <a:lnTo>
                  <a:pt x="1927" y="243"/>
                </a:lnTo>
                <a:lnTo>
                  <a:pt x="1907" y="254"/>
                </a:lnTo>
                <a:lnTo>
                  <a:pt x="1887" y="266"/>
                </a:lnTo>
                <a:lnTo>
                  <a:pt x="1868" y="278"/>
                </a:lnTo>
                <a:lnTo>
                  <a:pt x="1848" y="291"/>
                </a:lnTo>
                <a:lnTo>
                  <a:pt x="1829" y="304"/>
                </a:lnTo>
                <a:lnTo>
                  <a:pt x="1810" y="318"/>
                </a:lnTo>
                <a:lnTo>
                  <a:pt x="1792" y="332"/>
                </a:lnTo>
                <a:lnTo>
                  <a:pt x="1774" y="346"/>
                </a:lnTo>
                <a:lnTo>
                  <a:pt x="1756" y="361"/>
                </a:lnTo>
                <a:lnTo>
                  <a:pt x="1738" y="376"/>
                </a:lnTo>
                <a:lnTo>
                  <a:pt x="1720" y="392"/>
                </a:lnTo>
                <a:lnTo>
                  <a:pt x="1703" y="408"/>
                </a:lnTo>
                <a:lnTo>
                  <a:pt x="1686" y="424"/>
                </a:lnTo>
                <a:lnTo>
                  <a:pt x="1669" y="441"/>
                </a:lnTo>
                <a:lnTo>
                  <a:pt x="1652" y="457"/>
                </a:lnTo>
                <a:lnTo>
                  <a:pt x="1619" y="491"/>
                </a:lnTo>
                <a:lnTo>
                  <a:pt x="1682" y="564"/>
                </a:lnTo>
                <a:lnTo>
                  <a:pt x="1730" y="621"/>
                </a:lnTo>
                <a:close/>
                <a:moveTo>
                  <a:pt x="1514" y="868"/>
                </a:moveTo>
                <a:lnTo>
                  <a:pt x="1626" y="738"/>
                </a:lnTo>
                <a:lnTo>
                  <a:pt x="1564" y="665"/>
                </a:lnTo>
                <a:lnTo>
                  <a:pt x="1514" y="607"/>
                </a:lnTo>
                <a:lnTo>
                  <a:pt x="1403" y="738"/>
                </a:lnTo>
                <a:lnTo>
                  <a:pt x="1453" y="797"/>
                </a:lnTo>
                <a:lnTo>
                  <a:pt x="1458" y="803"/>
                </a:lnTo>
                <a:lnTo>
                  <a:pt x="1464" y="810"/>
                </a:lnTo>
                <a:lnTo>
                  <a:pt x="1471" y="817"/>
                </a:lnTo>
                <a:lnTo>
                  <a:pt x="1499" y="851"/>
                </a:lnTo>
                <a:lnTo>
                  <a:pt x="1514" y="868"/>
                </a:lnTo>
                <a:close/>
                <a:moveTo>
                  <a:pt x="752" y="1320"/>
                </a:moveTo>
                <a:lnTo>
                  <a:pt x="779" y="1319"/>
                </a:lnTo>
                <a:lnTo>
                  <a:pt x="805" y="1318"/>
                </a:lnTo>
                <a:lnTo>
                  <a:pt x="818" y="1317"/>
                </a:lnTo>
                <a:lnTo>
                  <a:pt x="830" y="1316"/>
                </a:lnTo>
                <a:lnTo>
                  <a:pt x="855" y="1313"/>
                </a:lnTo>
                <a:lnTo>
                  <a:pt x="879" y="1309"/>
                </a:lnTo>
                <a:lnTo>
                  <a:pt x="903" y="1304"/>
                </a:lnTo>
                <a:lnTo>
                  <a:pt x="927" y="1299"/>
                </a:lnTo>
                <a:lnTo>
                  <a:pt x="950" y="1293"/>
                </a:lnTo>
                <a:lnTo>
                  <a:pt x="973" y="1286"/>
                </a:lnTo>
                <a:lnTo>
                  <a:pt x="984" y="1283"/>
                </a:lnTo>
                <a:lnTo>
                  <a:pt x="995" y="1279"/>
                </a:lnTo>
                <a:lnTo>
                  <a:pt x="1017" y="1271"/>
                </a:lnTo>
                <a:lnTo>
                  <a:pt x="1039" y="1262"/>
                </a:lnTo>
                <a:lnTo>
                  <a:pt x="1060" y="1253"/>
                </a:lnTo>
                <a:lnTo>
                  <a:pt x="1081" y="1243"/>
                </a:lnTo>
                <a:lnTo>
                  <a:pt x="1101" y="1232"/>
                </a:lnTo>
                <a:lnTo>
                  <a:pt x="1121" y="1221"/>
                </a:lnTo>
                <a:lnTo>
                  <a:pt x="1141" y="1209"/>
                </a:lnTo>
                <a:lnTo>
                  <a:pt x="1161" y="1197"/>
                </a:lnTo>
                <a:lnTo>
                  <a:pt x="1180" y="1184"/>
                </a:lnTo>
                <a:lnTo>
                  <a:pt x="1199" y="1171"/>
                </a:lnTo>
                <a:lnTo>
                  <a:pt x="1218" y="1157"/>
                </a:lnTo>
                <a:lnTo>
                  <a:pt x="1236" y="1143"/>
                </a:lnTo>
                <a:lnTo>
                  <a:pt x="1255" y="1129"/>
                </a:lnTo>
                <a:lnTo>
                  <a:pt x="1273" y="1114"/>
                </a:lnTo>
                <a:lnTo>
                  <a:pt x="1291" y="1099"/>
                </a:lnTo>
                <a:lnTo>
                  <a:pt x="1308" y="1083"/>
                </a:lnTo>
                <a:lnTo>
                  <a:pt x="1325" y="1067"/>
                </a:lnTo>
                <a:lnTo>
                  <a:pt x="1343" y="1051"/>
                </a:lnTo>
                <a:lnTo>
                  <a:pt x="1360" y="1035"/>
                </a:lnTo>
                <a:lnTo>
                  <a:pt x="1376" y="1018"/>
                </a:lnTo>
                <a:lnTo>
                  <a:pt x="1410" y="984"/>
                </a:lnTo>
                <a:lnTo>
                  <a:pt x="1353" y="919"/>
                </a:lnTo>
                <a:lnTo>
                  <a:pt x="1298" y="854"/>
                </a:lnTo>
                <a:lnTo>
                  <a:pt x="1269" y="885"/>
                </a:lnTo>
                <a:lnTo>
                  <a:pt x="1240" y="914"/>
                </a:lnTo>
                <a:lnTo>
                  <a:pt x="1210" y="943"/>
                </a:lnTo>
                <a:lnTo>
                  <a:pt x="1194" y="956"/>
                </a:lnTo>
                <a:lnTo>
                  <a:pt x="1179" y="970"/>
                </a:lnTo>
                <a:lnTo>
                  <a:pt x="1164" y="983"/>
                </a:lnTo>
                <a:lnTo>
                  <a:pt x="1148" y="996"/>
                </a:lnTo>
                <a:lnTo>
                  <a:pt x="1117" y="1020"/>
                </a:lnTo>
                <a:lnTo>
                  <a:pt x="1101" y="1031"/>
                </a:lnTo>
                <a:lnTo>
                  <a:pt x="1084" y="1042"/>
                </a:lnTo>
                <a:lnTo>
                  <a:pt x="1068" y="1053"/>
                </a:lnTo>
                <a:lnTo>
                  <a:pt x="1051" y="1063"/>
                </a:lnTo>
                <a:lnTo>
                  <a:pt x="1035" y="1073"/>
                </a:lnTo>
                <a:lnTo>
                  <a:pt x="1018" y="1082"/>
                </a:lnTo>
                <a:lnTo>
                  <a:pt x="1000" y="1090"/>
                </a:lnTo>
                <a:lnTo>
                  <a:pt x="983" y="1099"/>
                </a:lnTo>
                <a:lnTo>
                  <a:pt x="965" y="1106"/>
                </a:lnTo>
                <a:lnTo>
                  <a:pt x="947" y="1113"/>
                </a:lnTo>
                <a:lnTo>
                  <a:pt x="929" y="1119"/>
                </a:lnTo>
                <a:lnTo>
                  <a:pt x="911" y="1125"/>
                </a:lnTo>
                <a:lnTo>
                  <a:pt x="892" y="1130"/>
                </a:lnTo>
                <a:lnTo>
                  <a:pt x="883" y="1133"/>
                </a:lnTo>
                <a:lnTo>
                  <a:pt x="873" y="1135"/>
                </a:lnTo>
                <a:lnTo>
                  <a:pt x="854" y="1139"/>
                </a:lnTo>
                <a:lnTo>
                  <a:pt x="834" y="1142"/>
                </a:lnTo>
                <a:lnTo>
                  <a:pt x="815" y="1145"/>
                </a:lnTo>
                <a:lnTo>
                  <a:pt x="794" y="1147"/>
                </a:lnTo>
                <a:lnTo>
                  <a:pt x="774" y="1148"/>
                </a:lnTo>
                <a:lnTo>
                  <a:pt x="752" y="1148"/>
                </a:lnTo>
                <a:lnTo>
                  <a:pt x="731" y="1147"/>
                </a:lnTo>
                <a:lnTo>
                  <a:pt x="710" y="1146"/>
                </a:lnTo>
                <a:lnTo>
                  <a:pt x="689" y="1143"/>
                </a:lnTo>
                <a:lnTo>
                  <a:pt x="669" y="1140"/>
                </a:lnTo>
                <a:lnTo>
                  <a:pt x="658" y="1138"/>
                </a:lnTo>
                <a:lnTo>
                  <a:pt x="648" y="1135"/>
                </a:lnTo>
                <a:lnTo>
                  <a:pt x="629" y="1130"/>
                </a:lnTo>
                <a:lnTo>
                  <a:pt x="619" y="1127"/>
                </a:lnTo>
                <a:lnTo>
                  <a:pt x="609" y="1123"/>
                </a:lnTo>
                <a:lnTo>
                  <a:pt x="590" y="1116"/>
                </a:lnTo>
                <a:lnTo>
                  <a:pt x="581" y="1112"/>
                </a:lnTo>
                <a:lnTo>
                  <a:pt x="572" y="1108"/>
                </a:lnTo>
                <a:lnTo>
                  <a:pt x="554" y="1099"/>
                </a:lnTo>
                <a:lnTo>
                  <a:pt x="536" y="1089"/>
                </a:lnTo>
                <a:lnTo>
                  <a:pt x="519" y="1078"/>
                </a:lnTo>
                <a:lnTo>
                  <a:pt x="503" y="1067"/>
                </a:lnTo>
                <a:lnTo>
                  <a:pt x="487" y="1055"/>
                </a:lnTo>
                <a:lnTo>
                  <a:pt x="472" y="1042"/>
                </a:lnTo>
                <a:lnTo>
                  <a:pt x="458" y="1029"/>
                </a:lnTo>
                <a:lnTo>
                  <a:pt x="451" y="1022"/>
                </a:lnTo>
                <a:lnTo>
                  <a:pt x="444" y="1014"/>
                </a:lnTo>
                <a:lnTo>
                  <a:pt x="431" y="1000"/>
                </a:lnTo>
                <a:lnTo>
                  <a:pt x="418" y="984"/>
                </a:lnTo>
                <a:lnTo>
                  <a:pt x="406" y="968"/>
                </a:lnTo>
                <a:lnTo>
                  <a:pt x="396" y="951"/>
                </a:lnTo>
                <a:lnTo>
                  <a:pt x="385" y="934"/>
                </a:lnTo>
                <a:lnTo>
                  <a:pt x="376" y="917"/>
                </a:lnTo>
                <a:lnTo>
                  <a:pt x="368" y="898"/>
                </a:lnTo>
                <a:lnTo>
                  <a:pt x="364" y="889"/>
                </a:lnTo>
                <a:lnTo>
                  <a:pt x="360" y="880"/>
                </a:lnTo>
                <a:lnTo>
                  <a:pt x="354" y="861"/>
                </a:lnTo>
                <a:lnTo>
                  <a:pt x="348" y="841"/>
                </a:lnTo>
                <a:lnTo>
                  <a:pt x="343" y="821"/>
                </a:lnTo>
                <a:lnTo>
                  <a:pt x="340" y="801"/>
                </a:lnTo>
                <a:lnTo>
                  <a:pt x="337" y="780"/>
                </a:lnTo>
                <a:lnTo>
                  <a:pt x="335" y="759"/>
                </a:lnTo>
                <a:lnTo>
                  <a:pt x="335" y="738"/>
                </a:lnTo>
                <a:lnTo>
                  <a:pt x="335" y="716"/>
                </a:lnTo>
                <a:lnTo>
                  <a:pt x="336" y="705"/>
                </a:lnTo>
                <a:lnTo>
                  <a:pt x="337" y="695"/>
                </a:lnTo>
                <a:lnTo>
                  <a:pt x="338" y="685"/>
                </a:lnTo>
                <a:lnTo>
                  <a:pt x="340" y="674"/>
                </a:lnTo>
                <a:lnTo>
                  <a:pt x="343" y="654"/>
                </a:lnTo>
                <a:lnTo>
                  <a:pt x="348" y="634"/>
                </a:lnTo>
                <a:lnTo>
                  <a:pt x="351" y="624"/>
                </a:lnTo>
                <a:lnTo>
                  <a:pt x="354" y="615"/>
                </a:lnTo>
                <a:lnTo>
                  <a:pt x="360" y="596"/>
                </a:lnTo>
                <a:lnTo>
                  <a:pt x="368" y="577"/>
                </a:lnTo>
                <a:lnTo>
                  <a:pt x="376" y="559"/>
                </a:lnTo>
                <a:lnTo>
                  <a:pt x="385" y="541"/>
                </a:lnTo>
                <a:lnTo>
                  <a:pt x="396" y="524"/>
                </a:lnTo>
                <a:lnTo>
                  <a:pt x="406" y="507"/>
                </a:lnTo>
                <a:lnTo>
                  <a:pt x="418" y="491"/>
                </a:lnTo>
                <a:lnTo>
                  <a:pt x="431" y="476"/>
                </a:lnTo>
                <a:lnTo>
                  <a:pt x="444" y="461"/>
                </a:lnTo>
                <a:lnTo>
                  <a:pt x="458" y="447"/>
                </a:lnTo>
                <a:lnTo>
                  <a:pt x="465" y="440"/>
                </a:lnTo>
                <a:lnTo>
                  <a:pt x="472" y="433"/>
                </a:lnTo>
                <a:lnTo>
                  <a:pt x="480" y="427"/>
                </a:lnTo>
                <a:lnTo>
                  <a:pt x="487" y="420"/>
                </a:lnTo>
                <a:lnTo>
                  <a:pt x="503" y="408"/>
                </a:lnTo>
                <a:lnTo>
                  <a:pt x="511" y="402"/>
                </a:lnTo>
                <a:lnTo>
                  <a:pt x="519" y="397"/>
                </a:lnTo>
                <a:lnTo>
                  <a:pt x="528" y="391"/>
                </a:lnTo>
                <a:lnTo>
                  <a:pt x="536" y="386"/>
                </a:lnTo>
                <a:lnTo>
                  <a:pt x="545" y="381"/>
                </a:lnTo>
                <a:lnTo>
                  <a:pt x="554" y="376"/>
                </a:lnTo>
                <a:lnTo>
                  <a:pt x="572" y="367"/>
                </a:lnTo>
                <a:lnTo>
                  <a:pt x="590" y="359"/>
                </a:lnTo>
                <a:lnTo>
                  <a:pt x="609" y="352"/>
                </a:lnTo>
                <a:lnTo>
                  <a:pt x="629" y="346"/>
                </a:lnTo>
                <a:lnTo>
                  <a:pt x="648" y="340"/>
                </a:lnTo>
                <a:lnTo>
                  <a:pt x="668" y="336"/>
                </a:lnTo>
                <a:lnTo>
                  <a:pt x="689" y="332"/>
                </a:lnTo>
                <a:lnTo>
                  <a:pt x="699" y="331"/>
                </a:lnTo>
                <a:lnTo>
                  <a:pt x="710" y="329"/>
                </a:lnTo>
                <a:lnTo>
                  <a:pt x="731" y="328"/>
                </a:lnTo>
                <a:lnTo>
                  <a:pt x="752" y="327"/>
                </a:lnTo>
                <a:lnTo>
                  <a:pt x="772" y="328"/>
                </a:lnTo>
                <a:lnTo>
                  <a:pt x="790" y="329"/>
                </a:lnTo>
                <a:lnTo>
                  <a:pt x="808" y="330"/>
                </a:lnTo>
                <a:lnTo>
                  <a:pt x="826" y="333"/>
                </a:lnTo>
                <a:lnTo>
                  <a:pt x="844" y="335"/>
                </a:lnTo>
                <a:lnTo>
                  <a:pt x="861" y="339"/>
                </a:lnTo>
                <a:lnTo>
                  <a:pt x="879" y="342"/>
                </a:lnTo>
                <a:lnTo>
                  <a:pt x="896" y="347"/>
                </a:lnTo>
                <a:lnTo>
                  <a:pt x="913" y="352"/>
                </a:lnTo>
                <a:lnTo>
                  <a:pt x="929" y="357"/>
                </a:lnTo>
                <a:lnTo>
                  <a:pt x="946" y="363"/>
                </a:lnTo>
                <a:lnTo>
                  <a:pt x="962" y="369"/>
                </a:lnTo>
                <a:lnTo>
                  <a:pt x="978" y="376"/>
                </a:lnTo>
                <a:lnTo>
                  <a:pt x="993" y="383"/>
                </a:lnTo>
                <a:lnTo>
                  <a:pt x="1009" y="391"/>
                </a:lnTo>
                <a:lnTo>
                  <a:pt x="1024" y="399"/>
                </a:lnTo>
                <a:lnTo>
                  <a:pt x="1040" y="407"/>
                </a:lnTo>
                <a:lnTo>
                  <a:pt x="1055" y="416"/>
                </a:lnTo>
                <a:lnTo>
                  <a:pt x="1084" y="434"/>
                </a:lnTo>
                <a:lnTo>
                  <a:pt x="1099" y="444"/>
                </a:lnTo>
                <a:lnTo>
                  <a:pt x="1113" y="454"/>
                </a:lnTo>
                <a:lnTo>
                  <a:pt x="1127" y="465"/>
                </a:lnTo>
                <a:lnTo>
                  <a:pt x="1141" y="475"/>
                </a:lnTo>
                <a:lnTo>
                  <a:pt x="1155" y="486"/>
                </a:lnTo>
                <a:lnTo>
                  <a:pt x="1169" y="497"/>
                </a:lnTo>
                <a:lnTo>
                  <a:pt x="1196" y="521"/>
                </a:lnTo>
                <a:lnTo>
                  <a:pt x="1209" y="533"/>
                </a:lnTo>
                <a:lnTo>
                  <a:pt x="1222" y="545"/>
                </a:lnTo>
                <a:lnTo>
                  <a:pt x="1248" y="569"/>
                </a:lnTo>
                <a:lnTo>
                  <a:pt x="1274" y="595"/>
                </a:lnTo>
                <a:lnTo>
                  <a:pt x="1298" y="620"/>
                </a:lnTo>
                <a:lnTo>
                  <a:pt x="1353" y="556"/>
                </a:lnTo>
                <a:lnTo>
                  <a:pt x="1410" y="491"/>
                </a:lnTo>
                <a:lnTo>
                  <a:pt x="1376" y="457"/>
                </a:lnTo>
                <a:lnTo>
                  <a:pt x="1343" y="424"/>
                </a:lnTo>
                <a:lnTo>
                  <a:pt x="1308" y="392"/>
                </a:lnTo>
                <a:lnTo>
                  <a:pt x="1273" y="361"/>
                </a:lnTo>
                <a:lnTo>
                  <a:pt x="1255" y="346"/>
                </a:lnTo>
                <a:lnTo>
                  <a:pt x="1236" y="332"/>
                </a:lnTo>
                <a:lnTo>
                  <a:pt x="1218" y="318"/>
                </a:lnTo>
                <a:lnTo>
                  <a:pt x="1199" y="304"/>
                </a:lnTo>
                <a:lnTo>
                  <a:pt x="1180" y="291"/>
                </a:lnTo>
                <a:lnTo>
                  <a:pt x="1161" y="278"/>
                </a:lnTo>
                <a:lnTo>
                  <a:pt x="1141" y="266"/>
                </a:lnTo>
                <a:lnTo>
                  <a:pt x="1121" y="254"/>
                </a:lnTo>
                <a:lnTo>
                  <a:pt x="1101" y="243"/>
                </a:lnTo>
                <a:lnTo>
                  <a:pt x="1081" y="233"/>
                </a:lnTo>
                <a:lnTo>
                  <a:pt x="1060" y="223"/>
                </a:lnTo>
                <a:lnTo>
                  <a:pt x="1039" y="213"/>
                </a:lnTo>
                <a:lnTo>
                  <a:pt x="1017" y="204"/>
                </a:lnTo>
                <a:lnTo>
                  <a:pt x="995" y="196"/>
                </a:lnTo>
                <a:lnTo>
                  <a:pt x="973" y="189"/>
                </a:lnTo>
                <a:lnTo>
                  <a:pt x="950" y="182"/>
                </a:lnTo>
                <a:lnTo>
                  <a:pt x="927" y="176"/>
                </a:lnTo>
                <a:lnTo>
                  <a:pt x="915" y="173"/>
                </a:lnTo>
                <a:lnTo>
                  <a:pt x="903" y="171"/>
                </a:lnTo>
                <a:lnTo>
                  <a:pt x="879" y="166"/>
                </a:lnTo>
                <a:lnTo>
                  <a:pt x="855" y="162"/>
                </a:lnTo>
                <a:lnTo>
                  <a:pt x="830" y="159"/>
                </a:lnTo>
                <a:lnTo>
                  <a:pt x="805" y="157"/>
                </a:lnTo>
                <a:lnTo>
                  <a:pt x="779" y="156"/>
                </a:lnTo>
                <a:lnTo>
                  <a:pt x="752" y="156"/>
                </a:lnTo>
                <a:lnTo>
                  <a:pt x="737" y="156"/>
                </a:lnTo>
                <a:lnTo>
                  <a:pt x="721" y="156"/>
                </a:lnTo>
                <a:lnTo>
                  <a:pt x="691" y="159"/>
                </a:lnTo>
                <a:lnTo>
                  <a:pt x="661" y="162"/>
                </a:lnTo>
                <a:lnTo>
                  <a:pt x="646" y="165"/>
                </a:lnTo>
                <a:lnTo>
                  <a:pt x="631" y="167"/>
                </a:lnTo>
                <a:lnTo>
                  <a:pt x="603" y="174"/>
                </a:lnTo>
                <a:lnTo>
                  <a:pt x="588" y="178"/>
                </a:lnTo>
                <a:lnTo>
                  <a:pt x="574" y="182"/>
                </a:lnTo>
                <a:lnTo>
                  <a:pt x="560" y="186"/>
                </a:lnTo>
                <a:lnTo>
                  <a:pt x="546" y="191"/>
                </a:lnTo>
                <a:lnTo>
                  <a:pt x="533" y="196"/>
                </a:lnTo>
                <a:lnTo>
                  <a:pt x="519" y="202"/>
                </a:lnTo>
                <a:lnTo>
                  <a:pt x="506" y="207"/>
                </a:lnTo>
                <a:lnTo>
                  <a:pt x="493" y="213"/>
                </a:lnTo>
                <a:lnTo>
                  <a:pt x="480" y="220"/>
                </a:lnTo>
                <a:lnTo>
                  <a:pt x="467" y="226"/>
                </a:lnTo>
                <a:lnTo>
                  <a:pt x="442" y="240"/>
                </a:lnTo>
                <a:lnTo>
                  <a:pt x="430" y="248"/>
                </a:lnTo>
                <a:lnTo>
                  <a:pt x="418" y="255"/>
                </a:lnTo>
                <a:lnTo>
                  <a:pt x="406" y="263"/>
                </a:lnTo>
                <a:lnTo>
                  <a:pt x="395" y="272"/>
                </a:lnTo>
                <a:lnTo>
                  <a:pt x="383" y="280"/>
                </a:lnTo>
                <a:lnTo>
                  <a:pt x="372" y="289"/>
                </a:lnTo>
                <a:lnTo>
                  <a:pt x="350" y="307"/>
                </a:lnTo>
                <a:lnTo>
                  <a:pt x="330" y="327"/>
                </a:lnTo>
                <a:lnTo>
                  <a:pt x="320" y="337"/>
                </a:lnTo>
                <a:lnTo>
                  <a:pt x="310" y="347"/>
                </a:lnTo>
                <a:lnTo>
                  <a:pt x="301" y="357"/>
                </a:lnTo>
                <a:lnTo>
                  <a:pt x="291" y="368"/>
                </a:lnTo>
                <a:lnTo>
                  <a:pt x="274" y="390"/>
                </a:lnTo>
                <a:lnTo>
                  <a:pt x="265" y="401"/>
                </a:lnTo>
                <a:lnTo>
                  <a:pt x="257" y="413"/>
                </a:lnTo>
                <a:lnTo>
                  <a:pt x="242" y="436"/>
                </a:lnTo>
                <a:lnTo>
                  <a:pt x="234" y="448"/>
                </a:lnTo>
                <a:lnTo>
                  <a:pt x="227" y="461"/>
                </a:lnTo>
                <a:lnTo>
                  <a:pt x="221" y="473"/>
                </a:lnTo>
                <a:lnTo>
                  <a:pt x="214" y="486"/>
                </a:lnTo>
                <a:lnTo>
                  <a:pt x="208" y="499"/>
                </a:lnTo>
                <a:lnTo>
                  <a:pt x="202" y="511"/>
                </a:lnTo>
                <a:lnTo>
                  <a:pt x="192" y="538"/>
                </a:lnTo>
                <a:lnTo>
                  <a:pt x="187" y="551"/>
                </a:lnTo>
                <a:lnTo>
                  <a:pt x="182" y="565"/>
                </a:lnTo>
                <a:lnTo>
                  <a:pt x="178" y="579"/>
                </a:lnTo>
                <a:lnTo>
                  <a:pt x="174" y="592"/>
                </a:lnTo>
                <a:lnTo>
                  <a:pt x="171" y="606"/>
                </a:lnTo>
                <a:lnTo>
                  <a:pt x="168" y="620"/>
                </a:lnTo>
                <a:lnTo>
                  <a:pt x="162" y="649"/>
                </a:lnTo>
                <a:lnTo>
                  <a:pt x="160" y="663"/>
                </a:lnTo>
                <a:lnTo>
                  <a:pt x="159" y="678"/>
                </a:lnTo>
                <a:lnTo>
                  <a:pt x="157" y="693"/>
                </a:lnTo>
                <a:lnTo>
                  <a:pt x="156" y="707"/>
                </a:lnTo>
                <a:lnTo>
                  <a:pt x="156" y="722"/>
                </a:lnTo>
                <a:lnTo>
                  <a:pt x="156" y="738"/>
                </a:lnTo>
                <a:lnTo>
                  <a:pt x="156" y="753"/>
                </a:lnTo>
                <a:lnTo>
                  <a:pt x="156" y="768"/>
                </a:lnTo>
                <a:lnTo>
                  <a:pt x="159" y="797"/>
                </a:lnTo>
                <a:lnTo>
                  <a:pt x="160" y="812"/>
                </a:lnTo>
                <a:lnTo>
                  <a:pt x="162" y="826"/>
                </a:lnTo>
                <a:lnTo>
                  <a:pt x="168" y="855"/>
                </a:lnTo>
                <a:lnTo>
                  <a:pt x="171" y="869"/>
                </a:lnTo>
                <a:lnTo>
                  <a:pt x="174" y="883"/>
                </a:lnTo>
                <a:lnTo>
                  <a:pt x="178" y="897"/>
                </a:lnTo>
                <a:lnTo>
                  <a:pt x="182" y="910"/>
                </a:lnTo>
                <a:lnTo>
                  <a:pt x="192" y="937"/>
                </a:lnTo>
                <a:lnTo>
                  <a:pt x="197" y="951"/>
                </a:lnTo>
                <a:lnTo>
                  <a:pt x="202" y="964"/>
                </a:lnTo>
                <a:lnTo>
                  <a:pt x="208" y="977"/>
                </a:lnTo>
                <a:lnTo>
                  <a:pt x="214" y="990"/>
                </a:lnTo>
                <a:lnTo>
                  <a:pt x="227" y="1015"/>
                </a:lnTo>
                <a:lnTo>
                  <a:pt x="234" y="1027"/>
                </a:lnTo>
                <a:lnTo>
                  <a:pt x="242" y="1039"/>
                </a:lnTo>
                <a:lnTo>
                  <a:pt x="249" y="1051"/>
                </a:lnTo>
                <a:lnTo>
                  <a:pt x="257" y="1063"/>
                </a:lnTo>
                <a:lnTo>
                  <a:pt x="265" y="1074"/>
                </a:lnTo>
                <a:lnTo>
                  <a:pt x="274" y="1085"/>
                </a:lnTo>
                <a:lnTo>
                  <a:pt x="282" y="1096"/>
                </a:lnTo>
                <a:lnTo>
                  <a:pt x="291" y="1107"/>
                </a:lnTo>
                <a:lnTo>
                  <a:pt x="301" y="1118"/>
                </a:lnTo>
                <a:lnTo>
                  <a:pt x="310" y="1128"/>
                </a:lnTo>
                <a:lnTo>
                  <a:pt x="320" y="1139"/>
                </a:lnTo>
                <a:lnTo>
                  <a:pt x="330" y="1149"/>
                </a:lnTo>
                <a:lnTo>
                  <a:pt x="350" y="1168"/>
                </a:lnTo>
                <a:lnTo>
                  <a:pt x="361" y="1177"/>
                </a:lnTo>
                <a:lnTo>
                  <a:pt x="372" y="1186"/>
                </a:lnTo>
                <a:lnTo>
                  <a:pt x="383" y="1195"/>
                </a:lnTo>
                <a:lnTo>
                  <a:pt x="395" y="1204"/>
                </a:lnTo>
                <a:lnTo>
                  <a:pt x="418" y="1220"/>
                </a:lnTo>
                <a:lnTo>
                  <a:pt x="442" y="1235"/>
                </a:lnTo>
                <a:lnTo>
                  <a:pt x="467" y="1249"/>
                </a:lnTo>
                <a:lnTo>
                  <a:pt x="493" y="1262"/>
                </a:lnTo>
                <a:lnTo>
                  <a:pt x="519" y="1274"/>
                </a:lnTo>
                <a:lnTo>
                  <a:pt x="533" y="1279"/>
                </a:lnTo>
                <a:lnTo>
                  <a:pt x="546" y="1284"/>
                </a:lnTo>
                <a:lnTo>
                  <a:pt x="574" y="1293"/>
                </a:lnTo>
                <a:lnTo>
                  <a:pt x="603" y="1301"/>
                </a:lnTo>
                <a:lnTo>
                  <a:pt x="617" y="1305"/>
                </a:lnTo>
                <a:lnTo>
                  <a:pt x="631" y="1308"/>
                </a:lnTo>
                <a:lnTo>
                  <a:pt x="646" y="1311"/>
                </a:lnTo>
                <a:lnTo>
                  <a:pt x="661" y="1313"/>
                </a:lnTo>
                <a:lnTo>
                  <a:pt x="691" y="1317"/>
                </a:lnTo>
                <a:lnTo>
                  <a:pt x="706" y="1318"/>
                </a:lnTo>
                <a:lnTo>
                  <a:pt x="721" y="1319"/>
                </a:lnTo>
                <a:lnTo>
                  <a:pt x="752" y="1320"/>
                </a:lnTo>
                <a:close/>
                <a:moveTo>
                  <a:pt x="757" y="327"/>
                </a:moveTo>
                <a:lnTo>
                  <a:pt x="775" y="328"/>
                </a:lnTo>
                <a:lnTo>
                  <a:pt x="793" y="329"/>
                </a:lnTo>
                <a:lnTo>
                  <a:pt x="811" y="330"/>
                </a:lnTo>
                <a:lnTo>
                  <a:pt x="829" y="332"/>
                </a:lnTo>
                <a:lnTo>
                  <a:pt x="846" y="335"/>
                </a:lnTo>
                <a:lnTo>
                  <a:pt x="864" y="338"/>
                </a:lnTo>
                <a:lnTo>
                  <a:pt x="881" y="342"/>
                </a:lnTo>
                <a:lnTo>
                  <a:pt x="897" y="346"/>
                </a:lnTo>
                <a:lnTo>
                  <a:pt x="914" y="351"/>
                </a:lnTo>
                <a:lnTo>
                  <a:pt x="930" y="356"/>
                </a:lnTo>
                <a:lnTo>
                  <a:pt x="946" y="362"/>
                </a:lnTo>
                <a:lnTo>
                  <a:pt x="962" y="368"/>
                </a:lnTo>
                <a:lnTo>
                  <a:pt x="978" y="374"/>
                </a:lnTo>
                <a:lnTo>
                  <a:pt x="994" y="381"/>
                </a:lnTo>
                <a:lnTo>
                  <a:pt x="1009" y="389"/>
                </a:lnTo>
                <a:lnTo>
                  <a:pt x="1024" y="397"/>
                </a:lnTo>
                <a:lnTo>
                  <a:pt x="1039" y="405"/>
                </a:lnTo>
                <a:lnTo>
                  <a:pt x="1054" y="414"/>
                </a:lnTo>
                <a:lnTo>
                  <a:pt x="1069" y="423"/>
                </a:lnTo>
                <a:lnTo>
                  <a:pt x="1083" y="432"/>
                </a:lnTo>
                <a:lnTo>
                  <a:pt x="1112" y="452"/>
                </a:lnTo>
                <a:lnTo>
                  <a:pt x="1126" y="462"/>
                </a:lnTo>
                <a:lnTo>
                  <a:pt x="1140" y="473"/>
                </a:lnTo>
                <a:lnTo>
                  <a:pt x="1168" y="496"/>
                </a:lnTo>
                <a:lnTo>
                  <a:pt x="1195" y="519"/>
                </a:lnTo>
                <a:lnTo>
                  <a:pt x="1222" y="544"/>
                </a:lnTo>
                <a:lnTo>
                  <a:pt x="1235" y="556"/>
                </a:lnTo>
                <a:lnTo>
                  <a:pt x="1248" y="569"/>
                </a:lnTo>
                <a:lnTo>
                  <a:pt x="1222" y="545"/>
                </a:lnTo>
                <a:lnTo>
                  <a:pt x="1209" y="533"/>
                </a:lnTo>
                <a:lnTo>
                  <a:pt x="1196" y="521"/>
                </a:lnTo>
                <a:lnTo>
                  <a:pt x="1169" y="497"/>
                </a:lnTo>
                <a:lnTo>
                  <a:pt x="1141" y="475"/>
                </a:lnTo>
                <a:lnTo>
                  <a:pt x="1127" y="465"/>
                </a:lnTo>
                <a:lnTo>
                  <a:pt x="1113" y="454"/>
                </a:lnTo>
                <a:lnTo>
                  <a:pt x="1084" y="434"/>
                </a:lnTo>
                <a:lnTo>
                  <a:pt x="1070" y="425"/>
                </a:lnTo>
                <a:lnTo>
                  <a:pt x="1055" y="416"/>
                </a:lnTo>
                <a:lnTo>
                  <a:pt x="1025" y="399"/>
                </a:lnTo>
                <a:lnTo>
                  <a:pt x="1010" y="391"/>
                </a:lnTo>
                <a:lnTo>
                  <a:pt x="994" y="383"/>
                </a:lnTo>
                <a:lnTo>
                  <a:pt x="978" y="376"/>
                </a:lnTo>
                <a:lnTo>
                  <a:pt x="963" y="369"/>
                </a:lnTo>
                <a:lnTo>
                  <a:pt x="947" y="363"/>
                </a:lnTo>
                <a:lnTo>
                  <a:pt x="930" y="357"/>
                </a:lnTo>
                <a:lnTo>
                  <a:pt x="914" y="352"/>
                </a:lnTo>
                <a:lnTo>
                  <a:pt x="897" y="347"/>
                </a:lnTo>
                <a:lnTo>
                  <a:pt x="880" y="342"/>
                </a:lnTo>
                <a:lnTo>
                  <a:pt x="863" y="339"/>
                </a:lnTo>
                <a:lnTo>
                  <a:pt x="846" y="335"/>
                </a:lnTo>
                <a:lnTo>
                  <a:pt x="829" y="333"/>
                </a:lnTo>
                <a:lnTo>
                  <a:pt x="811" y="330"/>
                </a:lnTo>
                <a:lnTo>
                  <a:pt x="793" y="329"/>
                </a:lnTo>
                <a:lnTo>
                  <a:pt x="775" y="328"/>
                </a:lnTo>
                <a:lnTo>
                  <a:pt x="757" y="327"/>
                </a:lnTo>
                <a:close/>
                <a:moveTo>
                  <a:pt x="1410" y="984"/>
                </a:moveTo>
                <a:lnTo>
                  <a:pt x="1382" y="953"/>
                </a:lnTo>
                <a:lnTo>
                  <a:pt x="1341" y="905"/>
                </a:lnTo>
                <a:lnTo>
                  <a:pt x="1298" y="854"/>
                </a:lnTo>
                <a:lnTo>
                  <a:pt x="1353" y="919"/>
                </a:lnTo>
                <a:lnTo>
                  <a:pt x="1410" y="9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Title 1">
            <a:extLst>
              <a:ext uri="{FF2B5EF4-FFF2-40B4-BE49-F238E27FC236}">
                <a16:creationId xmlns:a16="http://schemas.microsoft.com/office/drawing/2014/main" id="{E3671CA3-1656-4C40-A3B0-C9A6E9FFE12C}"/>
              </a:ext>
            </a:extLst>
          </p:cNvPr>
          <p:cNvSpPr>
            <a:spLocks noGrp="1"/>
          </p:cNvSpPr>
          <p:nvPr>
            <p:ph type="ctrTitle"/>
          </p:nvPr>
        </p:nvSpPr>
        <p:spPr>
          <a:xfrm>
            <a:off x="695325" y="2204864"/>
            <a:ext cx="10801350" cy="2448272"/>
          </a:xfrm>
        </p:spPr>
        <p:txBody>
          <a:bodyPr tIns="144000" anchor="ctr" anchorCtr="0"/>
          <a:lstStyle>
            <a:lvl1pPr algn="ctr">
              <a:defRPr sz="6000">
                <a:solidFill>
                  <a:schemeClr val="bg1"/>
                </a:solidFill>
              </a:defRPr>
            </a:lvl1pPr>
          </a:lstStyle>
          <a:p>
            <a:r>
              <a:rPr lang="fi-FI"/>
              <a:t>Muokkaa ots. perustyyl. napsautt.</a:t>
            </a:r>
            <a:endParaRPr lang="en-US"/>
          </a:p>
        </p:txBody>
      </p:sp>
      <p:sp>
        <p:nvSpPr>
          <p:cNvPr id="13" name="Subtitle 2">
            <a:extLst>
              <a:ext uri="{FF2B5EF4-FFF2-40B4-BE49-F238E27FC236}">
                <a16:creationId xmlns:a16="http://schemas.microsoft.com/office/drawing/2014/main" id="{35C1E4B4-60DB-4F94-95F5-AEC9D6BB3808}"/>
              </a:ext>
            </a:extLst>
          </p:cNvPr>
          <p:cNvSpPr>
            <a:spLocks noGrp="1"/>
          </p:cNvSpPr>
          <p:nvPr>
            <p:ph type="subTitle" idx="1"/>
          </p:nvPr>
        </p:nvSpPr>
        <p:spPr>
          <a:xfrm>
            <a:off x="695325" y="4941168"/>
            <a:ext cx="10801350" cy="864320"/>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3917404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34B22E1-26E7-4B6D-B2CB-3E3DAC520751}"/>
              </a:ext>
            </a:extLst>
          </p:cNvPr>
          <p:cNvSpPr>
            <a:spLocks noGrp="1"/>
          </p:cNvSpPr>
          <p:nvPr>
            <p:ph type="dt" sz="half" idx="10"/>
          </p:nvPr>
        </p:nvSpPr>
        <p:spPr/>
        <p:txBody>
          <a:bodyPr/>
          <a:lstStyle>
            <a:lvl1pPr>
              <a:defRPr>
                <a:solidFill>
                  <a:schemeClr val="bg1"/>
                </a:solidFill>
              </a:defRPr>
            </a:lvl1pPr>
          </a:lstStyle>
          <a:p>
            <a:fld id="{C64007F3-FC9A-4EF2-82B7-0B0EFFBCA38E}" type="datetime5">
              <a:rPr lang="en-US" smtClean="0"/>
              <a:t>3-May-24</a:t>
            </a:fld>
            <a:endParaRPr lang="en-US"/>
          </a:p>
        </p:txBody>
      </p:sp>
      <p:sp>
        <p:nvSpPr>
          <p:cNvPr id="5" name="Footer Placeholder 4">
            <a:extLst>
              <a:ext uri="{FF2B5EF4-FFF2-40B4-BE49-F238E27FC236}">
                <a16:creationId xmlns:a16="http://schemas.microsoft.com/office/drawing/2014/main" id="{FE07257B-E710-4230-9568-04E7D08DA29A}"/>
              </a:ext>
            </a:extLst>
          </p:cNvPr>
          <p:cNvSpPr>
            <a:spLocks noGrp="1"/>
          </p:cNvSpPr>
          <p:nvPr>
            <p:ph type="ftr" sz="quarter" idx="11"/>
          </p:nvPr>
        </p:nvSpPr>
        <p:spPr/>
        <p:txBody>
          <a:bodyPr/>
          <a:lstStyle>
            <a:lvl1pPr>
              <a:defRPr>
                <a:solidFill>
                  <a:schemeClr val="bg1"/>
                </a:solidFill>
              </a:defRPr>
            </a:lvl1pPr>
          </a:lstStyle>
          <a:p>
            <a:r>
              <a:rPr lang="en-US"/>
              <a:t>Presentation name</a:t>
            </a:r>
          </a:p>
        </p:txBody>
      </p:sp>
      <p:sp>
        <p:nvSpPr>
          <p:cNvPr id="6" name="Slide Number Placeholder 5">
            <a:extLst>
              <a:ext uri="{FF2B5EF4-FFF2-40B4-BE49-F238E27FC236}">
                <a16:creationId xmlns:a16="http://schemas.microsoft.com/office/drawing/2014/main" id="{FC2B5CC6-168B-4819-A9CD-B1FBCC96EB9B}"/>
              </a:ext>
            </a:extLst>
          </p:cNvPr>
          <p:cNvSpPr>
            <a:spLocks noGrp="1"/>
          </p:cNvSpPr>
          <p:nvPr>
            <p:ph type="sldNum" sz="quarter" idx="12"/>
          </p:nvPr>
        </p:nvSpPr>
        <p:spPr/>
        <p:txBody>
          <a:bodyPr/>
          <a:lstStyle>
            <a:lvl1pPr>
              <a:defRPr>
                <a:solidFill>
                  <a:schemeClr val="bg1"/>
                </a:solidFill>
              </a:defRPr>
            </a:lvl1pPr>
          </a:lstStyle>
          <a:p>
            <a:fld id="{53423170-81E0-42FA-B462-EC61AB4B6581}" type="slidenum">
              <a:rPr lang="en-US" smtClean="0"/>
              <a:pPr/>
              <a:t>‹#›</a:t>
            </a:fld>
            <a:endParaRPr lang="en-US"/>
          </a:p>
        </p:txBody>
      </p:sp>
      <p:sp>
        <p:nvSpPr>
          <p:cNvPr id="10" name="Freeform 6"/>
          <p:cNvSpPr>
            <a:spLocks noChangeAspect="1" noEditPoints="1"/>
          </p:cNvSpPr>
          <p:nvPr userDrawn="1"/>
        </p:nvSpPr>
        <p:spPr bwMode="auto">
          <a:xfrm>
            <a:off x="695325" y="6164725"/>
            <a:ext cx="1518810" cy="288000"/>
          </a:xfrm>
          <a:custGeom>
            <a:avLst/>
            <a:gdLst>
              <a:gd name="T0" fmla="*/ 3261 w 3681"/>
              <a:gd name="T1" fmla="*/ 14 h 698"/>
              <a:gd name="T2" fmla="*/ 1996 w 3681"/>
              <a:gd name="T3" fmla="*/ 116 h 698"/>
              <a:gd name="T4" fmla="*/ 1857 w 3681"/>
              <a:gd name="T5" fmla="*/ 166 h 698"/>
              <a:gd name="T6" fmla="*/ 1772 w 3681"/>
              <a:gd name="T7" fmla="*/ 256 h 698"/>
              <a:gd name="T8" fmla="*/ 1750 w 3681"/>
              <a:gd name="T9" fmla="*/ 362 h 698"/>
              <a:gd name="T10" fmla="*/ 1791 w 3681"/>
              <a:gd name="T11" fmla="*/ 472 h 698"/>
              <a:gd name="T12" fmla="*/ 1893 w 3681"/>
              <a:gd name="T13" fmla="*/ 552 h 698"/>
              <a:gd name="T14" fmla="*/ 2047 w 3681"/>
              <a:gd name="T15" fmla="*/ 586 h 698"/>
              <a:gd name="T16" fmla="*/ 2209 w 3681"/>
              <a:gd name="T17" fmla="*/ 563 h 698"/>
              <a:gd name="T18" fmla="*/ 2322 w 3681"/>
              <a:gd name="T19" fmla="*/ 491 h 698"/>
              <a:gd name="T20" fmla="*/ 2373 w 3681"/>
              <a:gd name="T21" fmla="*/ 397 h 698"/>
              <a:gd name="T22" fmla="*/ 2366 w 3681"/>
              <a:gd name="T23" fmla="*/ 278 h 698"/>
              <a:gd name="T24" fmla="*/ 2294 w 3681"/>
              <a:gd name="T25" fmla="*/ 181 h 698"/>
              <a:gd name="T26" fmla="*/ 2165 w 3681"/>
              <a:gd name="T27" fmla="*/ 122 h 698"/>
              <a:gd name="T28" fmla="*/ 2132 w 3681"/>
              <a:gd name="T29" fmla="*/ 4 h 698"/>
              <a:gd name="T30" fmla="*/ 2264 w 3681"/>
              <a:gd name="T31" fmla="*/ 36 h 698"/>
              <a:gd name="T32" fmla="*/ 2397 w 3681"/>
              <a:gd name="T33" fmla="*/ 123 h 698"/>
              <a:gd name="T34" fmla="*/ 2478 w 3681"/>
              <a:gd name="T35" fmla="*/ 258 h 698"/>
              <a:gd name="T36" fmla="*/ 2482 w 3681"/>
              <a:gd name="T37" fmla="*/ 422 h 698"/>
              <a:gd name="T38" fmla="*/ 2421 w 3681"/>
              <a:gd name="T39" fmla="*/ 549 h 698"/>
              <a:gd name="T40" fmla="*/ 2308 w 3681"/>
              <a:gd name="T41" fmla="*/ 641 h 698"/>
              <a:gd name="T42" fmla="*/ 2110 w 3681"/>
              <a:gd name="T43" fmla="*/ 696 h 698"/>
              <a:gd name="T44" fmla="*/ 1913 w 3681"/>
              <a:gd name="T45" fmla="*/ 678 h 698"/>
              <a:gd name="T46" fmla="*/ 1789 w 3681"/>
              <a:gd name="T47" fmla="*/ 622 h 698"/>
              <a:gd name="T48" fmla="*/ 1678 w 3681"/>
              <a:gd name="T49" fmla="*/ 505 h 698"/>
              <a:gd name="T50" fmla="*/ 1639 w 3681"/>
              <a:gd name="T51" fmla="*/ 368 h 698"/>
              <a:gd name="T52" fmla="*/ 1670 w 3681"/>
              <a:gd name="T53" fmla="*/ 209 h 698"/>
              <a:gd name="T54" fmla="*/ 1759 w 3681"/>
              <a:gd name="T55" fmla="*/ 98 h 698"/>
              <a:gd name="T56" fmla="*/ 1913 w 3681"/>
              <a:gd name="T57" fmla="*/ 20 h 698"/>
              <a:gd name="T58" fmla="*/ 829 w 3681"/>
              <a:gd name="T59" fmla="*/ 390 h 698"/>
              <a:gd name="T60" fmla="*/ 878 w 3681"/>
              <a:gd name="T61" fmla="*/ 488 h 698"/>
              <a:gd name="T62" fmla="*/ 980 w 3681"/>
              <a:gd name="T63" fmla="*/ 557 h 698"/>
              <a:gd name="T64" fmla="*/ 1123 w 3681"/>
              <a:gd name="T65" fmla="*/ 586 h 698"/>
              <a:gd name="T66" fmla="*/ 1272 w 3681"/>
              <a:gd name="T67" fmla="*/ 567 h 698"/>
              <a:gd name="T68" fmla="*/ 1388 w 3681"/>
              <a:gd name="T69" fmla="*/ 499 h 698"/>
              <a:gd name="T70" fmla="*/ 1530 w 3681"/>
              <a:gd name="T71" fmla="*/ 497 h 698"/>
              <a:gd name="T72" fmla="*/ 1457 w 3681"/>
              <a:gd name="T73" fmla="*/ 590 h 698"/>
              <a:gd name="T74" fmla="*/ 1331 w 3681"/>
              <a:gd name="T75" fmla="*/ 665 h 698"/>
              <a:gd name="T76" fmla="*/ 1198 w 3681"/>
              <a:gd name="T77" fmla="*/ 695 h 698"/>
              <a:gd name="T78" fmla="*/ 1009 w 3681"/>
              <a:gd name="T79" fmla="*/ 683 h 698"/>
              <a:gd name="T80" fmla="*/ 879 w 3681"/>
              <a:gd name="T81" fmla="*/ 632 h 698"/>
              <a:gd name="T82" fmla="*/ 762 w 3681"/>
              <a:gd name="T83" fmla="*/ 520 h 698"/>
              <a:gd name="T84" fmla="*/ 714 w 3681"/>
              <a:gd name="T85" fmla="*/ 377 h 698"/>
              <a:gd name="T86" fmla="*/ 737 w 3681"/>
              <a:gd name="T87" fmla="*/ 225 h 698"/>
              <a:gd name="T88" fmla="*/ 819 w 3681"/>
              <a:gd name="T89" fmla="*/ 110 h 698"/>
              <a:gd name="T90" fmla="*/ 969 w 3681"/>
              <a:gd name="T91" fmla="*/ 26 h 698"/>
              <a:gd name="T92" fmla="*/ 1185 w 3681"/>
              <a:gd name="T93" fmla="*/ 1 h 698"/>
              <a:gd name="T94" fmla="*/ 1330 w 3681"/>
              <a:gd name="T95" fmla="*/ 33 h 698"/>
              <a:gd name="T96" fmla="*/ 1459 w 3681"/>
              <a:gd name="T97" fmla="*/ 110 h 698"/>
              <a:gd name="T98" fmla="*/ 1548 w 3681"/>
              <a:gd name="T99" fmla="*/ 241 h 698"/>
              <a:gd name="T100" fmla="*/ 1566 w 3681"/>
              <a:gd name="T101" fmla="*/ 379 h 698"/>
              <a:gd name="T102" fmla="*/ 1402 w 3681"/>
              <a:gd name="T103" fmla="*/ 213 h 698"/>
              <a:gd name="T104" fmla="*/ 1284 w 3681"/>
              <a:gd name="T105" fmla="*/ 135 h 698"/>
              <a:gd name="T106" fmla="*/ 1140 w 3681"/>
              <a:gd name="T107" fmla="*/ 112 h 698"/>
              <a:gd name="T108" fmla="*/ 1007 w 3681"/>
              <a:gd name="T109" fmla="*/ 131 h 698"/>
              <a:gd name="T110" fmla="*/ 906 w 3681"/>
              <a:gd name="T111" fmla="*/ 184 h 698"/>
              <a:gd name="T112" fmla="*/ 840 w 3681"/>
              <a:gd name="T113" fmla="*/ 271 h 698"/>
              <a:gd name="T114" fmla="*/ 106 w 3681"/>
              <a:gd name="T115" fmla="*/ 14 h 698"/>
              <a:gd name="T116" fmla="*/ 2591 w 3681"/>
              <a:gd name="T117" fmla="*/ 1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1" h="698">
                <a:moveTo>
                  <a:pt x="3213" y="475"/>
                </a:moveTo>
                <a:lnTo>
                  <a:pt x="3491" y="475"/>
                </a:lnTo>
                <a:lnTo>
                  <a:pt x="3352" y="94"/>
                </a:lnTo>
                <a:lnTo>
                  <a:pt x="3213" y="475"/>
                </a:lnTo>
                <a:close/>
                <a:moveTo>
                  <a:pt x="3569" y="688"/>
                </a:moveTo>
                <a:lnTo>
                  <a:pt x="3527" y="573"/>
                </a:lnTo>
                <a:lnTo>
                  <a:pt x="3177" y="573"/>
                </a:lnTo>
                <a:lnTo>
                  <a:pt x="3135" y="688"/>
                </a:lnTo>
                <a:lnTo>
                  <a:pt x="3023" y="688"/>
                </a:lnTo>
                <a:lnTo>
                  <a:pt x="3261" y="14"/>
                </a:lnTo>
                <a:lnTo>
                  <a:pt x="3331" y="14"/>
                </a:lnTo>
                <a:lnTo>
                  <a:pt x="3373" y="14"/>
                </a:lnTo>
                <a:lnTo>
                  <a:pt x="3443" y="14"/>
                </a:lnTo>
                <a:lnTo>
                  <a:pt x="3681" y="688"/>
                </a:lnTo>
                <a:lnTo>
                  <a:pt x="3569" y="688"/>
                </a:lnTo>
                <a:close/>
                <a:moveTo>
                  <a:pt x="2064" y="112"/>
                </a:moveTo>
                <a:lnTo>
                  <a:pt x="2047" y="112"/>
                </a:lnTo>
                <a:lnTo>
                  <a:pt x="2029" y="113"/>
                </a:lnTo>
                <a:lnTo>
                  <a:pt x="2012" y="114"/>
                </a:lnTo>
                <a:lnTo>
                  <a:pt x="1996" y="116"/>
                </a:lnTo>
                <a:lnTo>
                  <a:pt x="1980" y="119"/>
                </a:lnTo>
                <a:lnTo>
                  <a:pt x="1964" y="122"/>
                </a:lnTo>
                <a:lnTo>
                  <a:pt x="1949" y="126"/>
                </a:lnTo>
                <a:lnTo>
                  <a:pt x="1934" y="130"/>
                </a:lnTo>
                <a:lnTo>
                  <a:pt x="1920" y="135"/>
                </a:lnTo>
                <a:lnTo>
                  <a:pt x="1906" y="140"/>
                </a:lnTo>
                <a:lnTo>
                  <a:pt x="1893" y="146"/>
                </a:lnTo>
                <a:lnTo>
                  <a:pt x="1880" y="152"/>
                </a:lnTo>
                <a:lnTo>
                  <a:pt x="1868" y="159"/>
                </a:lnTo>
                <a:lnTo>
                  <a:pt x="1857" y="166"/>
                </a:lnTo>
                <a:lnTo>
                  <a:pt x="1846" y="173"/>
                </a:lnTo>
                <a:lnTo>
                  <a:pt x="1835" y="181"/>
                </a:lnTo>
                <a:lnTo>
                  <a:pt x="1825" y="189"/>
                </a:lnTo>
                <a:lnTo>
                  <a:pt x="1816" y="198"/>
                </a:lnTo>
                <a:lnTo>
                  <a:pt x="1807" y="207"/>
                </a:lnTo>
                <a:lnTo>
                  <a:pt x="1799" y="216"/>
                </a:lnTo>
                <a:lnTo>
                  <a:pt x="1791" y="226"/>
                </a:lnTo>
                <a:lnTo>
                  <a:pt x="1784" y="236"/>
                </a:lnTo>
                <a:lnTo>
                  <a:pt x="1778" y="246"/>
                </a:lnTo>
                <a:lnTo>
                  <a:pt x="1772" y="256"/>
                </a:lnTo>
                <a:lnTo>
                  <a:pt x="1767" y="267"/>
                </a:lnTo>
                <a:lnTo>
                  <a:pt x="1763" y="278"/>
                </a:lnTo>
                <a:lnTo>
                  <a:pt x="1759" y="289"/>
                </a:lnTo>
                <a:lnTo>
                  <a:pt x="1757" y="295"/>
                </a:lnTo>
                <a:lnTo>
                  <a:pt x="1756" y="301"/>
                </a:lnTo>
                <a:lnTo>
                  <a:pt x="1753" y="312"/>
                </a:lnTo>
                <a:lnTo>
                  <a:pt x="1752" y="324"/>
                </a:lnTo>
                <a:lnTo>
                  <a:pt x="1750" y="336"/>
                </a:lnTo>
                <a:lnTo>
                  <a:pt x="1750" y="348"/>
                </a:lnTo>
                <a:lnTo>
                  <a:pt x="1750" y="362"/>
                </a:lnTo>
                <a:lnTo>
                  <a:pt x="1752" y="374"/>
                </a:lnTo>
                <a:lnTo>
                  <a:pt x="1753" y="385"/>
                </a:lnTo>
                <a:lnTo>
                  <a:pt x="1756" y="397"/>
                </a:lnTo>
                <a:lnTo>
                  <a:pt x="1759" y="409"/>
                </a:lnTo>
                <a:lnTo>
                  <a:pt x="1763" y="420"/>
                </a:lnTo>
                <a:lnTo>
                  <a:pt x="1767" y="431"/>
                </a:lnTo>
                <a:lnTo>
                  <a:pt x="1772" y="442"/>
                </a:lnTo>
                <a:lnTo>
                  <a:pt x="1778" y="452"/>
                </a:lnTo>
                <a:lnTo>
                  <a:pt x="1784" y="462"/>
                </a:lnTo>
                <a:lnTo>
                  <a:pt x="1791" y="472"/>
                </a:lnTo>
                <a:lnTo>
                  <a:pt x="1799" y="482"/>
                </a:lnTo>
                <a:lnTo>
                  <a:pt x="1807" y="491"/>
                </a:lnTo>
                <a:lnTo>
                  <a:pt x="1816" y="500"/>
                </a:lnTo>
                <a:lnTo>
                  <a:pt x="1825" y="509"/>
                </a:lnTo>
                <a:lnTo>
                  <a:pt x="1835" y="517"/>
                </a:lnTo>
                <a:lnTo>
                  <a:pt x="1846" y="525"/>
                </a:lnTo>
                <a:lnTo>
                  <a:pt x="1857" y="532"/>
                </a:lnTo>
                <a:lnTo>
                  <a:pt x="1868" y="539"/>
                </a:lnTo>
                <a:lnTo>
                  <a:pt x="1880" y="546"/>
                </a:lnTo>
                <a:lnTo>
                  <a:pt x="1893" y="552"/>
                </a:lnTo>
                <a:lnTo>
                  <a:pt x="1906" y="558"/>
                </a:lnTo>
                <a:lnTo>
                  <a:pt x="1920" y="563"/>
                </a:lnTo>
                <a:lnTo>
                  <a:pt x="1934" y="568"/>
                </a:lnTo>
                <a:lnTo>
                  <a:pt x="1949" y="572"/>
                </a:lnTo>
                <a:lnTo>
                  <a:pt x="1964" y="576"/>
                </a:lnTo>
                <a:lnTo>
                  <a:pt x="1980" y="579"/>
                </a:lnTo>
                <a:lnTo>
                  <a:pt x="1996" y="581"/>
                </a:lnTo>
                <a:lnTo>
                  <a:pt x="2012" y="584"/>
                </a:lnTo>
                <a:lnTo>
                  <a:pt x="2029" y="585"/>
                </a:lnTo>
                <a:lnTo>
                  <a:pt x="2047" y="586"/>
                </a:lnTo>
                <a:lnTo>
                  <a:pt x="2064" y="586"/>
                </a:lnTo>
                <a:lnTo>
                  <a:pt x="2082" y="586"/>
                </a:lnTo>
                <a:lnTo>
                  <a:pt x="2100" y="585"/>
                </a:lnTo>
                <a:lnTo>
                  <a:pt x="2117" y="584"/>
                </a:lnTo>
                <a:lnTo>
                  <a:pt x="2133" y="581"/>
                </a:lnTo>
                <a:lnTo>
                  <a:pt x="2149" y="579"/>
                </a:lnTo>
                <a:lnTo>
                  <a:pt x="2165" y="576"/>
                </a:lnTo>
                <a:lnTo>
                  <a:pt x="2180" y="572"/>
                </a:lnTo>
                <a:lnTo>
                  <a:pt x="2195" y="568"/>
                </a:lnTo>
                <a:lnTo>
                  <a:pt x="2209" y="563"/>
                </a:lnTo>
                <a:lnTo>
                  <a:pt x="2223" y="558"/>
                </a:lnTo>
                <a:lnTo>
                  <a:pt x="2236" y="552"/>
                </a:lnTo>
                <a:lnTo>
                  <a:pt x="2248" y="546"/>
                </a:lnTo>
                <a:lnTo>
                  <a:pt x="2261" y="539"/>
                </a:lnTo>
                <a:lnTo>
                  <a:pt x="2272" y="532"/>
                </a:lnTo>
                <a:lnTo>
                  <a:pt x="2283" y="525"/>
                </a:lnTo>
                <a:lnTo>
                  <a:pt x="2294" y="517"/>
                </a:lnTo>
                <a:lnTo>
                  <a:pt x="2304" y="509"/>
                </a:lnTo>
                <a:lnTo>
                  <a:pt x="2313" y="500"/>
                </a:lnTo>
                <a:lnTo>
                  <a:pt x="2322" y="491"/>
                </a:lnTo>
                <a:lnTo>
                  <a:pt x="2330" y="482"/>
                </a:lnTo>
                <a:lnTo>
                  <a:pt x="2338" y="472"/>
                </a:lnTo>
                <a:lnTo>
                  <a:pt x="2345" y="462"/>
                </a:lnTo>
                <a:lnTo>
                  <a:pt x="2351" y="452"/>
                </a:lnTo>
                <a:lnTo>
                  <a:pt x="2357" y="442"/>
                </a:lnTo>
                <a:lnTo>
                  <a:pt x="2362" y="431"/>
                </a:lnTo>
                <a:lnTo>
                  <a:pt x="2366" y="420"/>
                </a:lnTo>
                <a:lnTo>
                  <a:pt x="2370" y="409"/>
                </a:lnTo>
                <a:lnTo>
                  <a:pt x="2372" y="403"/>
                </a:lnTo>
                <a:lnTo>
                  <a:pt x="2373" y="397"/>
                </a:lnTo>
                <a:lnTo>
                  <a:pt x="2376" y="385"/>
                </a:lnTo>
                <a:lnTo>
                  <a:pt x="2377" y="374"/>
                </a:lnTo>
                <a:lnTo>
                  <a:pt x="2378" y="362"/>
                </a:lnTo>
                <a:lnTo>
                  <a:pt x="2379" y="348"/>
                </a:lnTo>
                <a:lnTo>
                  <a:pt x="2378" y="336"/>
                </a:lnTo>
                <a:lnTo>
                  <a:pt x="2377" y="324"/>
                </a:lnTo>
                <a:lnTo>
                  <a:pt x="2376" y="312"/>
                </a:lnTo>
                <a:lnTo>
                  <a:pt x="2373" y="301"/>
                </a:lnTo>
                <a:lnTo>
                  <a:pt x="2370" y="289"/>
                </a:lnTo>
                <a:lnTo>
                  <a:pt x="2366" y="278"/>
                </a:lnTo>
                <a:lnTo>
                  <a:pt x="2362" y="267"/>
                </a:lnTo>
                <a:lnTo>
                  <a:pt x="2357" y="256"/>
                </a:lnTo>
                <a:lnTo>
                  <a:pt x="2351" y="246"/>
                </a:lnTo>
                <a:lnTo>
                  <a:pt x="2345" y="236"/>
                </a:lnTo>
                <a:lnTo>
                  <a:pt x="2338" y="226"/>
                </a:lnTo>
                <a:lnTo>
                  <a:pt x="2330" y="216"/>
                </a:lnTo>
                <a:lnTo>
                  <a:pt x="2322" y="207"/>
                </a:lnTo>
                <a:lnTo>
                  <a:pt x="2313" y="198"/>
                </a:lnTo>
                <a:lnTo>
                  <a:pt x="2304" y="189"/>
                </a:lnTo>
                <a:lnTo>
                  <a:pt x="2294" y="181"/>
                </a:lnTo>
                <a:lnTo>
                  <a:pt x="2283" y="173"/>
                </a:lnTo>
                <a:lnTo>
                  <a:pt x="2272" y="166"/>
                </a:lnTo>
                <a:lnTo>
                  <a:pt x="2261" y="159"/>
                </a:lnTo>
                <a:lnTo>
                  <a:pt x="2248" y="152"/>
                </a:lnTo>
                <a:lnTo>
                  <a:pt x="2236" y="146"/>
                </a:lnTo>
                <a:lnTo>
                  <a:pt x="2223" y="140"/>
                </a:lnTo>
                <a:lnTo>
                  <a:pt x="2209" y="135"/>
                </a:lnTo>
                <a:lnTo>
                  <a:pt x="2195" y="130"/>
                </a:lnTo>
                <a:lnTo>
                  <a:pt x="2180" y="126"/>
                </a:lnTo>
                <a:lnTo>
                  <a:pt x="2165" y="122"/>
                </a:lnTo>
                <a:lnTo>
                  <a:pt x="2149" y="119"/>
                </a:lnTo>
                <a:lnTo>
                  <a:pt x="2133" y="116"/>
                </a:lnTo>
                <a:lnTo>
                  <a:pt x="2117" y="114"/>
                </a:lnTo>
                <a:lnTo>
                  <a:pt x="2100" y="113"/>
                </a:lnTo>
                <a:lnTo>
                  <a:pt x="2082" y="112"/>
                </a:lnTo>
                <a:lnTo>
                  <a:pt x="2064" y="112"/>
                </a:lnTo>
                <a:close/>
                <a:moveTo>
                  <a:pt x="2064" y="0"/>
                </a:moveTo>
                <a:lnTo>
                  <a:pt x="2087" y="0"/>
                </a:lnTo>
                <a:lnTo>
                  <a:pt x="2110" y="1"/>
                </a:lnTo>
                <a:lnTo>
                  <a:pt x="2132" y="4"/>
                </a:lnTo>
                <a:lnTo>
                  <a:pt x="2154" y="6"/>
                </a:lnTo>
                <a:lnTo>
                  <a:pt x="2164" y="8"/>
                </a:lnTo>
                <a:lnTo>
                  <a:pt x="2175" y="10"/>
                </a:lnTo>
                <a:lnTo>
                  <a:pt x="2195" y="15"/>
                </a:lnTo>
                <a:lnTo>
                  <a:pt x="2216" y="20"/>
                </a:lnTo>
                <a:lnTo>
                  <a:pt x="2226" y="23"/>
                </a:lnTo>
                <a:lnTo>
                  <a:pt x="2235" y="26"/>
                </a:lnTo>
                <a:lnTo>
                  <a:pt x="2245" y="29"/>
                </a:lnTo>
                <a:lnTo>
                  <a:pt x="2254" y="33"/>
                </a:lnTo>
                <a:lnTo>
                  <a:pt x="2264" y="36"/>
                </a:lnTo>
                <a:lnTo>
                  <a:pt x="2273" y="40"/>
                </a:lnTo>
                <a:lnTo>
                  <a:pt x="2291" y="48"/>
                </a:lnTo>
                <a:lnTo>
                  <a:pt x="2308" y="57"/>
                </a:lnTo>
                <a:lnTo>
                  <a:pt x="2324" y="66"/>
                </a:lnTo>
                <a:lnTo>
                  <a:pt x="2340" y="76"/>
                </a:lnTo>
                <a:lnTo>
                  <a:pt x="2356" y="87"/>
                </a:lnTo>
                <a:lnTo>
                  <a:pt x="2370" y="98"/>
                </a:lnTo>
                <a:lnTo>
                  <a:pt x="2377" y="104"/>
                </a:lnTo>
                <a:lnTo>
                  <a:pt x="2384" y="110"/>
                </a:lnTo>
                <a:lnTo>
                  <a:pt x="2397" y="123"/>
                </a:lnTo>
                <a:lnTo>
                  <a:pt x="2409" y="136"/>
                </a:lnTo>
                <a:lnTo>
                  <a:pt x="2421" y="149"/>
                </a:lnTo>
                <a:lnTo>
                  <a:pt x="2432" y="163"/>
                </a:lnTo>
                <a:lnTo>
                  <a:pt x="2442" y="178"/>
                </a:lnTo>
                <a:lnTo>
                  <a:pt x="2451" y="193"/>
                </a:lnTo>
                <a:lnTo>
                  <a:pt x="2455" y="201"/>
                </a:lnTo>
                <a:lnTo>
                  <a:pt x="2459" y="209"/>
                </a:lnTo>
                <a:lnTo>
                  <a:pt x="2466" y="225"/>
                </a:lnTo>
                <a:lnTo>
                  <a:pt x="2472" y="241"/>
                </a:lnTo>
                <a:lnTo>
                  <a:pt x="2478" y="258"/>
                </a:lnTo>
                <a:lnTo>
                  <a:pt x="2482" y="275"/>
                </a:lnTo>
                <a:lnTo>
                  <a:pt x="2486" y="293"/>
                </a:lnTo>
                <a:lnTo>
                  <a:pt x="2489" y="311"/>
                </a:lnTo>
                <a:lnTo>
                  <a:pt x="2489" y="320"/>
                </a:lnTo>
                <a:lnTo>
                  <a:pt x="2490" y="330"/>
                </a:lnTo>
                <a:lnTo>
                  <a:pt x="2491" y="348"/>
                </a:lnTo>
                <a:lnTo>
                  <a:pt x="2490" y="368"/>
                </a:lnTo>
                <a:lnTo>
                  <a:pt x="2489" y="387"/>
                </a:lnTo>
                <a:lnTo>
                  <a:pt x="2486" y="405"/>
                </a:lnTo>
                <a:lnTo>
                  <a:pt x="2482" y="422"/>
                </a:lnTo>
                <a:lnTo>
                  <a:pt x="2478" y="440"/>
                </a:lnTo>
                <a:lnTo>
                  <a:pt x="2472" y="457"/>
                </a:lnTo>
                <a:lnTo>
                  <a:pt x="2469" y="465"/>
                </a:lnTo>
                <a:lnTo>
                  <a:pt x="2466" y="473"/>
                </a:lnTo>
                <a:lnTo>
                  <a:pt x="2459" y="489"/>
                </a:lnTo>
                <a:lnTo>
                  <a:pt x="2455" y="497"/>
                </a:lnTo>
                <a:lnTo>
                  <a:pt x="2451" y="505"/>
                </a:lnTo>
                <a:lnTo>
                  <a:pt x="2442" y="520"/>
                </a:lnTo>
                <a:lnTo>
                  <a:pt x="2432" y="534"/>
                </a:lnTo>
                <a:lnTo>
                  <a:pt x="2421" y="549"/>
                </a:lnTo>
                <a:lnTo>
                  <a:pt x="2415" y="555"/>
                </a:lnTo>
                <a:lnTo>
                  <a:pt x="2409" y="562"/>
                </a:lnTo>
                <a:lnTo>
                  <a:pt x="2397" y="575"/>
                </a:lnTo>
                <a:lnTo>
                  <a:pt x="2384" y="588"/>
                </a:lnTo>
                <a:lnTo>
                  <a:pt x="2370" y="600"/>
                </a:lnTo>
                <a:lnTo>
                  <a:pt x="2363" y="605"/>
                </a:lnTo>
                <a:lnTo>
                  <a:pt x="2356" y="611"/>
                </a:lnTo>
                <a:lnTo>
                  <a:pt x="2340" y="622"/>
                </a:lnTo>
                <a:lnTo>
                  <a:pt x="2324" y="632"/>
                </a:lnTo>
                <a:lnTo>
                  <a:pt x="2308" y="641"/>
                </a:lnTo>
                <a:lnTo>
                  <a:pt x="2291" y="650"/>
                </a:lnTo>
                <a:lnTo>
                  <a:pt x="2273" y="658"/>
                </a:lnTo>
                <a:lnTo>
                  <a:pt x="2254" y="665"/>
                </a:lnTo>
                <a:lnTo>
                  <a:pt x="2235" y="672"/>
                </a:lnTo>
                <a:lnTo>
                  <a:pt x="2216" y="678"/>
                </a:lnTo>
                <a:lnTo>
                  <a:pt x="2195" y="683"/>
                </a:lnTo>
                <a:lnTo>
                  <a:pt x="2175" y="688"/>
                </a:lnTo>
                <a:lnTo>
                  <a:pt x="2154" y="691"/>
                </a:lnTo>
                <a:lnTo>
                  <a:pt x="2132" y="694"/>
                </a:lnTo>
                <a:lnTo>
                  <a:pt x="2110" y="696"/>
                </a:lnTo>
                <a:lnTo>
                  <a:pt x="2087" y="698"/>
                </a:lnTo>
                <a:lnTo>
                  <a:pt x="2064" y="698"/>
                </a:lnTo>
                <a:lnTo>
                  <a:pt x="2042" y="698"/>
                </a:lnTo>
                <a:lnTo>
                  <a:pt x="2019" y="696"/>
                </a:lnTo>
                <a:lnTo>
                  <a:pt x="1997" y="694"/>
                </a:lnTo>
                <a:lnTo>
                  <a:pt x="1975" y="691"/>
                </a:lnTo>
                <a:lnTo>
                  <a:pt x="1965" y="690"/>
                </a:lnTo>
                <a:lnTo>
                  <a:pt x="1954" y="688"/>
                </a:lnTo>
                <a:lnTo>
                  <a:pt x="1933" y="683"/>
                </a:lnTo>
                <a:lnTo>
                  <a:pt x="1913" y="678"/>
                </a:lnTo>
                <a:lnTo>
                  <a:pt x="1903" y="675"/>
                </a:lnTo>
                <a:lnTo>
                  <a:pt x="1894" y="672"/>
                </a:lnTo>
                <a:lnTo>
                  <a:pt x="1884" y="669"/>
                </a:lnTo>
                <a:lnTo>
                  <a:pt x="1875" y="665"/>
                </a:lnTo>
                <a:lnTo>
                  <a:pt x="1865" y="662"/>
                </a:lnTo>
                <a:lnTo>
                  <a:pt x="1856" y="658"/>
                </a:lnTo>
                <a:lnTo>
                  <a:pt x="1838" y="650"/>
                </a:lnTo>
                <a:lnTo>
                  <a:pt x="1821" y="641"/>
                </a:lnTo>
                <a:lnTo>
                  <a:pt x="1804" y="632"/>
                </a:lnTo>
                <a:lnTo>
                  <a:pt x="1789" y="622"/>
                </a:lnTo>
                <a:lnTo>
                  <a:pt x="1773" y="611"/>
                </a:lnTo>
                <a:lnTo>
                  <a:pt x="1759" y="600"/>
                </a:lnTo>
                <a:lnTo>
                  <a:pt x="1752" y="594"/>
                </a:lnTo>
                <a:lnTo>
                  <a:pt x="1745" y="588"/>
                </a:lnTo>
                <a:lnTo>
                  <a:pt x="1732" y="575"/>
                </a:lnTo>
                <a:lnTo>
                  <a:pt x="1720" y="562"/>
                </a:lnTo>
                <a:lnTo>
                  <a:pt x="1708" y="549"/>
                </a:lnTo>
                <a:lnTo>
                  <a:pt x="1697" y="534"/>
                </a:lnTo>
                <a:lnTo>
                  <a:pt x="1687" y="520"/>
                </a:lnTo>
                <a:lnTo>
                  <a:pt x="1678" y="505"/>
                </a:lnTo>
                <a:lnTo>
                  <a:pt x="1674" y="497"/>
                </a:lnTo>
                <a:lnTo>
                  <a:pt x="1670" y="489"/>
                </a:lnTo>
                <a:lnTo>
                  <a:pt x="1663" y="473"/>
                </a:lnTo>
                <a:lnTo>
                  <a:pt x="1656" y="457"/>
                </a:lnTo>
                <a:lnTo>
                  <a:pt x="1651" y="440"/>
                </a:lnTo>
                <a:lnTo>
                  <a:pt x="1646" y="422"/>
                </a:lnTo>
                <a:lnTo>
                  <a:pt x="1643" y="405"/>
                </a:lnTo>
                <a:lnTo>
                  <a:pt x="1640" y="387"/>
                </a:lnTo>
                <a:lnTo>
                  <a:pt x="1639" y="377"/>
                </a:lnTo>
                <a:lnTo>
                  <a:pt x="1639" y="368"/>
                </a:lnTo>
                <a:lnTo>
                  <a:pt x="1638" y="348"/>
                </a:lnTo>
                <a:lnTo>
                  <a:pt x="1639" y="330"/>
                </a:lnTo>
                <a:lnTo>
                  <a:pt x="1640" y="311"/>
                </a:lnTo>
                <a:lnTo>
                  <a:pt x="1643" y="293"/>
                </a:lnTo>
                <a:lnTo>
                  <a:pt x="1646" y="275"/>
                </a:lnTo>
                <a:lnTo>
                  <a:pt x="1651" y="258"/>
                </a:lnTo>
                <a:lnTo>
                  <a:pt x="1656" y="241"/>
                </a:lnTo>
                <a:lnTo>
                  <a:pt x="1660" y="233"/>
                </a:lnTo>
                <a:lnTo>
                  <a:pt x="1663" y="225"/>
                </a:lnTo>
                <a:lnTo>
                  <a:pt x="1670" y="209"/>
                </a:lnTo>
                <a:lnTo>
                  <a:pt x="1674" y="201"/>
                </a:lnTo>
                <a:lnTo>
                  <a:pt x="1678" y="193"/>
                </a:lnTo>
                <a:lnTo>
                  <a:pt x="1687" y="178"/>
                </a:lnTo>
                <a:lnTo>
                  <a:pt x="1697" y="163"/>
                </a:lnTo>
                <a:lnTo>
                  <a:pt x="1708" y="149"/>
                </a:lnTo>
                <a:lnTo>
                  <a:pt x="1714" y="142"/>
                </a:lnTo>
                <a:lnTo>
                  <a:pt x="1720" y="136"/>
                </a:lnTo>
                <a:lnTo>
                  <a:pt x="1732" y="123"/>
                </a:lnTo>
                <a:lnTo>
                  <a:pt x="1745" y="110"/>
                </a:lnTo>
                <a:lnTo>
                  <a:pt x="1759" y="98"/>
                </a:lnTo>
                <a:lnTo>
                  <a:pt x="1766" y="93"/>
                </a:lnTo>
                <a:lnTo>
                  <a:pt x="1773" y="87"/>
                </a:lnTo>
                <a:lnTo>
                  <a:pt x="1789" y="76"/>
                </a:lnTo>
                <a:lnTo>
                  <a:pt x="1804" y="66"/>
                </a:lnTo>
                <a:lnTo>
                  <a:pt x="1821" y="57"/>
                </a:lnTo>
                <a:lnTo>
                  <a:pt x="1838" y="48"/>
                </a:lnTo>
                <a:lnTo>
                  <a:pt x="1856" y="40"/>
                </a:lnTo>
                <a:lnTo>
                  <a:pt x="1875" y="33"/>
                </a:lnTo>
                <a:lnTo>
                  <a:pt x="1894" y="26"/>
                </a:lnTo>
                <a:lnTo>
                  <a:pt x="1913" y="20"/>
                </a:lnTo>
                <a:lnTo>
                  <a:pt x="1933" y="15"/>
                </a:lnTo>
                <a:lnTo>
                  <a:pt x="1954" y="10"/>
                </a:lnTo>
                <a:lnTo>
                  <a:pt x="1975" y="6"/>
                </a:lnTo>
                <a:lnTo>
                  <a:pt x="1997" y="4"/>
                </a:lnTo>
                <a:lnTo>
                  <a:pt x="2019" y="1"/>
                </a:lnTo>
                <a:lnTo>
                  <a:pt x="2042" y="0"/>
                </a:lnTo>
                <a:lnTo>
                  <a:pt x="2064" y="0"/>
                </a:lnTo>
                <a:close/>
                <a:moveTo>
                  <a:pt x="1564" y="379"/>
                </a:moveTo>
                <a:lnTo>
                  <a:pt x="827" y="379"/>
                </a:lnTo>
                <a:lnTo>
                  <a:pt x="829" y="390"/>
                </a:lnTo>
                <a:lnTo>
                  <a:pt x="831" y="401"/>
                </a:lnTo>
                <a:lnTo>
                  <a:pt x="834" y="411"/>
                </a:lnTo>
                <a:lnTo>
                  <a:pt x="838" y="422"/>
                </a:lnTo>
                <a:lnTo>
                  <a:pt x="842" y="432"/>
                </a:lnTo>
                <a:lnTo>
                  <a:pt x="847" y="442"/>
                </a:lnTo>
                <a:lnTo>
                  <a:pt x="852" y="451"/>
                </a:lnTo>
                <a:lnTo>
                  <a:pt x="858" y="461"/>
                </a:lnTo>
                <a:lnTo>
                  <a:pt x="864" y="470"/>
                </a:lnTo>
                <a:lnTo>
                  <a:pt x="871" y="479"/>
                </a:lnTo>
                <a:lnTo>
                  <a:pt x="878" y="488"/>
                </a:lnTo>
                <a:lnTo>
                  <a:pt x="886" y="496"/>
                </a:lnTo>
                <a:lnTo>
                  <a:pt x="895" y="504"/>
                </a:lnTo>
                <a:lnTo>
                  <a:pt x="903" y="512"/>
                </a:lnTo>
                <a:lnTo>
                  <a:pt x="913" y="519"/>
                </a:lnTo>
                <a:lnTo>
                  <a:pt x="924" y="526"/>
                </a:lnTo>
                <a:lnTo>
                  <a:pt x="934" y="533"/>
                </a:lnTo>
                <a:lnTo>
                  <a:pt x="945" y="540"/>
                </a:lnTo>
                <a:lnTo>
                  <a:pt x="956" y="546"/>
                </a:lnTo>
                <a:lnTo>
                  <a:pt x="968" y="551"/>
                </a:lnTo>
                <a:lnTo>
                  <a:pt x="980" y="557"/>
                </a:lnTo>
                <a:lnTo>
                  <a:pt x="992" y="562"/>
                </a:lnTo>
                <a:lnTo>
                  <a:pt x="1005" y="566"/>
                </a:lnTo>
                <a:lnTo>
                  <a:pt x="1019" y="570"/>
                </a:lnTo>
                <a:lnTo>
                  <a:pt x="1032" y="574"/>
                </a:lnTo>
                <a:lnTo>
                  <a:pt x="1046" y="577"/>
                </a:lnTo>
                <a:lnTo>
                  <a:pt x="1061" y="580"/>
                </a:lnTo>
                <a:lnTo>
                  <a:pt x="1076" y="582"/>
                </a:lnTo>
                <a:lnTo>
                  <a:pt x="1091" y="584"/>
                </a:lnTo>
                <a:lnTo>
                  <a:pt x="1107" y="585"/>
                </a:lnTo>
                <a:lnTo>
                  <a:pt x="1123" y="586"/>
                </a:lnTo>
                <a:lnTo>
                  <a:pt x="1140" y="586"/>
                </a:lnTo>
                <a:lnTo>
                  <a:pt x="1169" y="585"/>
                </a:lnTo>
                <a:lnTo>
                  <a:pt x="1183" y="584"/>
                </a:lnTo>
                <a:lnTo>
                  <a:pt x="1196" y="583"/>
                </a:lnTo>
                <a:lnTo>
                  <a:pt x="1210" y="581"/>
                </a:lnTo>
                <a:lnTo>
                  <a:pt x="1223" y="579"/>
                </a:lnTo>
                <a:lnTo>
                  <a:pt x="1236" y="576"/>
                </a:lnTo>
                <a:lnTo>
                  <a:pt x="1248" y="574"/>
                </a:lnTo>
                <a:lnTo>
                  <a:pt x="1260" y="570"/>
                </a:lnTo>
                <a:lnTo>
                  <a:pt x="1272" y="567"/>
                </a:lnTo>
                <a:lnTo>
                  <a:pt x="1284" y="563"/>
                </a:lnTo>
                <a:lnTo>
                  <a:pt x="1295" y="558"/>
                </a:lnTo>
                <a:lnTo>
                  <a:pt x="1306" y="554"/>
                </a:lnTo>
                <a:lnTo>
                  <a:pt x="1316" y="549"/>
                </a:lnTo>
                <a:lnTo>
                  <a:pt x="1327" y="544"/>
                </a:lnTo>
                <a:lnTo>
                  <a:pt x="1337" y="538"/>
                </a:lnTo>
                <a:lnTo>
                  <a:pt x="1351" y="530"/>
                </a:lnTo>
                <a:lnTo>
                  <a:pt x="1364" y="520"/>
                </a:lnTo>
                <a:lnTo>
                  <a:pt x="1377" y="510"/>
                </a:lnTo>
                <a:lnTo>
                  <a:pt x="1388" y="499"/>
                </a:lnTo>
                <a:lnTo>
                  <a:pt x="1399" y="488"/>
                </a:lnTo>
                <a:lnTo>
                  <a:pt x="1404" y="482"/>
                </a:lnTo>
                <a:lnTo>
                  <a:pt x="1409" y="477"/>
                </a:lnTo>
                <a:lnTo>
                  <a:pt x="1418" y="464"/>
                </a:lnTo>
                <a:lnTo>
                  <a:pt x="1426" y="452"/>
                </a:lnTo>
                <a:lnTo>
                  <a:pt x="1549" y="452"/>
                </a:lnTo>
                <a:lnTo>
                  <a:pt x="1545" y="463"/>
                </a:lnTo>
                <a:lnTo>
                  <a:pt x="1541" y="475"/>
                </a:lnTo>
                <a:lnTo>
                  <a:pt x="1535" y="486"/>
                </a:lnTo>
                <a:lnTo>
                  <a:pt x="1530" y="497"/>
                </a:lnTo>
                <a:lnTo>
                  <a:pt x="1524" y="508"/>
                </a:lnTo>
                <a:lnTo>
                  <a:pt x="1518" y="518"/>
                </a:lnTo>
                <a:lnTo>
                  <a:pt x="1511" y="528"/>
                </a:lnTo>
                <a:lnTo>
                  <a:pt x="1504" y="538"/>
                </a:lnTo>
                <a:lnTo>
                  <a:pt x="1497" y="547"/>
                </a:lnTo>
                <a:lnTo>
                  <a:pt x="1490" y="556"/>
                </a:lnTo>
                <a:lnTo>
                  <a:pt x="1482" y="565"/>
                </a:lnTo>
                <a:lnTo>
                  <a:pt x="1474" y="573"/>
                </a:lnTo>
                <a:lnTo>
                  <a:pt x="1466" y="582"/>
                </a:lnTo>
                <a:lnTo>
                  <a:pt x="1457" y="590"/>
                </a:lnTo>
                <a:lnTo>
                  <a:pt x="1448" y="597"/>
                </a:lnTo>
                <a:lnTo>
                  <a:pt x="1439" y="605"/>
                </a:lnTo>
                <a:lnTo>
                  <a:pt x="1429" y="612"/>
                </a:lnTo>
                <a:lnTo>
                  <a:pt x="1419" y="619"/>
                </a:lnTo>
                <a:lnTo>
                  <a:pt x="1399" y="632"/>
                </a:lnTo>
                <a:lnTo>
                  <a:pt x="1388" y="638"/>
                </a:lnTo>
                <a:lnTo>
                  <a:pt x="1377" y="644"/>
                </a:lnTo>
                <a:lnTo>
                  <a:pt x="1354" y="655"/>
                </a:lnTo>
                <a:lnTo>
                  <a:pt x="1343" y="660"/>
                </a:lnTo>
                <a:lnTo>
                  <a:pt x="1331" y="665"/>
                </a:lnTo>
                <a:lnTo>
                  <a:pt x="1318" y="669"/>
                </a:lnTo>
                <a:lnTo>
                  <a:pt x="1306" y="673"/>
                </a:lnTo>
                <a:lnTo>
                  <a:pt x="1293" y="677"/>
                </a:lnTo>
                <a:lnTo>
                  <a:pt x="1280" y="681"/>
                </a:lnTo>
                <a:lnTo>
                  <a:pt x="1267" y="684"/>
                </a:lnTo>
                <a:lnTo>
                  <a:pt x="1254" y="687"/>
                </a:lnTo>
                <a:lnTo>
                  <a:pt x="1240" y="690"/>
                </a:lnTo>
                <a:lnTo>
                  <a:pt x="1226" y="692"/>
                </a:lnTo>
                <a:lnTo>
                  <a:pt x="1212" y="694"/>
                </a:lnTo>
                <a:lnTo>
                  <a:pt x="1198" y="695"/>
                </a:lnTo>
                <a:lnTo>
                  <a:pt x="1184" y="697"/>
                </a:lnTo>
                <a:lnTo>
                  <a:pt x="1169" y="697"/>
                </a:lnTo>
                <a:lnTo>
                  <a:pt x="1140" y="698"/>
                </a:lnTo>
                <a:lnTo>
                  <a:pt x="1117" y="698"/>
                </a:lnTo>
                <a:lnTo>
                  <a:pt x="1094" y="696"/>
                </a:lnTo>
                <a:lnTo>
                  <a:pt x="1072" y="694"/>
                </a:lnTo>
                <a:lnTo>
                  <a:pt x="1050" y="691"/>
                </a:lnTo>
                <a:lnTo>
                  <a:pt x="1040" y="690"/>
                </a:lnTo>
                <a:lnTo>
                  <a:pt x="1029" y="688"/>
                </a:lnTo>
                <a:lnTo>
                  <a:pt x="1009" y="683"/>
                </a:lnTo>
                <a:lnTo>
                  <a:pt x="989" y="678"/>
                </a:lnTo>
                <a:lnTo>
                  <a:pt x="979" y="675"/>
                </a:lnTo>
                <a:lnTo>
                  <a:pt x="969" y="672"/>
                </a:lnTo>
                <a:lnTo>
                  <a:pt x="959" y="669"/>
                </a:lnTo>
                <a:lnTo>
                  <a:pt x="950" y="665"/>
                </a:lnTo>
                <a:lnTo>
                  <a:pt x="941" y="662"/>
                </a:lnTo>
                <a:lnTo>
                  <a:pt x="931" y="658"/>
                </a:lnTo>
                <a:lnTo>
                  <a:pt x="913" y="650"/>
                </a:lnTo>
                <a:lnTo>
                  <a:pt x="895" y="641"/>
                </a:lnTo>
                <a:lnTo>
                  <a:pt x="879" y="632"/>
                </a:lnTo>
                <a:lnTo>
                  <a:pt x="863" y="622"/>
                </a:lnTo>
                <a:lnTo>
                  <a:pt x="848" y="611"/>
                </a:lnTo>
                <a:lnTo>
                  <a:pt x="833" y="600"/>
                </a:lnTo>
                <a:lnTo>
                  <a:pt x="826" y="594"/>
                </a:lnTo>
                <a:lnTo>
                  <a:pt x="819" y="588"/>
                </a:lnTo>
                <a:lnTo>
                  <a:pt x="806" y="575"/>
                </a:lnTo>
                <a:lnTo>
                  <a:pt x="794" y="562"/>
                </a:lnTo>
                <a:lnTo>
                  <a:pt x="782" y="549"/>
                </a:lnTo>
                <a:lnTo>
                  <a:pt x="772" y="534"/>
                </a:lnTo>
                <a:lnTo>
                  <a:pt x="762" y="520"/>
                </a:lnTo>
                <a:lnTo>
                  <a:pt x="753" y="505"/>
                </a:lnTo>
                <a:lnTo>
                  <a:pt x="748" y="497"/>
                </a:lnTo>
                <a:lnTo>
                  <a:pt x="744" y="489"/>
                </a:lnTo>
                <a:lnTo>
                  <a:pt x="737" y="473"/>
                </a:lnTo>
                <a:lnTo>
                  <a:pt x="731" y="457"/>
                </a:lnTo>
                <a:lnTo>
                  <a:pt x="725" y="440"/>
                </a:lnTo>
                <a:lnTo>
                  <a:pt x="721" y="422"/>
                </a:lnTo>
                <a:lnTo>
                  <a:pt x="717" y="405"/>
                </a:lnTo>
                <a:lnTo>
                  <a:pt x="715" y="387"/>
                </a:lnTo>
                <a:lnTo>
                  <a:pt x="714" y="377"/>
                </a:lnTo>
                <a:lnTo>
                  <a:pt x="713" y="368"/>
                </a:lnTo>
                <a:lnTo>
                  <a:pt x="712" y="348"/>
                </a:lnTo>
                <a:lnTo>
                  <a:pt x="713" y="330"/>
                </a:lnTo>
                <a:lnTo>
                  <a:pt x="715" y="311"/>
                </a:lnTo>
                <a:lnTo>
                  <a:pt x="717" y="293"/>
                </a:lnTo>
                <a:lnTo>
                  <a:pt x="721" y="275"/>
                </a:lnTo>
                <a:lnTo>
                  <a:pt x="725" y="258"/>
                </a:lnTo>
                <a:lnTo>
                  <a:pt x="731" y="241"/>
                </a:lnTo>
                <a:lnTo>
                  <a:pt x="734" y="233"/>
                </a:lnTo>
                <a:lnTo>
                  <a:pt x="737" y="225"/>
                </a:lnTo>
                <a:lnTo>
                  <a:pt x="744" y="209"/>
                </a:lnTo>
                <a:lnTo>
                  <a:pt x="748" y="201"/>
                </a:lnTo>
                <a:lnTo>
                  <a:pt x="753" y="193"/>
                </a:lnTo>
                <a:lnTo>
                  <a:pt x="762" y="178"/>
                </a:lnTo>
                <a:lnTo>
                  <a:pt x="772" y="163"/>
                </a:lnTo>
                <a:lnTo>
                  <a:pt x="782" y="149"/>
                </a:lnTo>
                <a:lnTo>
                  <a:pt x="788" y="143"/>
                </a:lnTo>
                <a:lnTo>
                  <a:pt x="794" y="136"/>
                </a:lnTo>
                <a:lnTo>
                  <a:pt x="806" y="123"/>
                </a:lnTo>
                <a:lnTo>
                  <a:pt x="819" y="110"/>
                </a:lnTo>
                <a:lnTo>
                  <a:pt x="833" y="98"/>
                </a:lnTo>
                <a:lnTo>
                  <a:pt x="840" y="93"/>
                </a:lnTo>
                <a:lnTo>
                  <a:pt x="848" y="87"/>
                </a:lnTo>
                <a:lnTo>
                  <a:pt x="863" y="76"/>
                </a:lnTo>
                <a:lnTo>
                  <a:pt x="879" y="66"/>
                </a:lnTo>
                <a:lnTo>
                  <a:pt x="895" y="57"/>
                </a:lnTo>
                <a:lnTo>
                  <a:pt x="913" y="48"/>
                </a:lnTo>
                <a:lnTo>
                  <a:pt x="931" y="40"/>
                </a:lnTo>
                <a:lnTo>
                  <a:pt x="950" y="33"/>
                </a:lnTo>
                <a:lnTo>
                  <a:pt x="969" y="26"/>
                </a:lnTo>
                <a:lnTo>
                  <a:pt x="989" y="20"/>
                </a:lnTo>
                <a:lnTo>
                  <a:pt x="1009" y="15"/>
                </a:lnTo>
                <a:lnTo>
                  <a:pt x="1029" y="10"/>
                </a:lnTo>
                <a:lnTo>
                  <a:pt x="1050" y="6"/>
                </a:lnTo>
                <a:lnTo>
                  <a:pt x="1072" y="4"/>
                </a:lnTo>
                <a:lnTo>
                  <a:pt x="1094" y="1"/>
                </a:lnTo>
                <a:lnTo>
                  <a:pt x="1117" y="0"/>
                </a:lnTo>
                <a:lnTo>
                  <a:pt x="1140" y="0"/>
                </a:lnTo>
                <a:lnTo>
                  <a:pt x="1163" y="0"/>
                </a:lnTo>
                <a:lnTo>
                  <a:pt x="1185" y="1"/>
                </a:lnTo>
                <a:lnTo>
                  <a:pt x="1207" y="4"/>
                </a:lnTo>
                <a:lnTo>
                  <a:pt x="1229" y="6"/>
                </a:lnTo>
                <a:lnTo>
                  <a:pt x="1240" y="8"/>
                </a:lnTo>
                <a:lnTo>
                  <a:pt x="1250" y="10"/>
                </a:lnTo>
                <a:lnTo>
                  <a:pt x="1271" y="15"/>
                </a:lnTo>
                <a:lnTo>
                  <a:pt x="1291" y="20"/>
                </a:lnTo>
                <a:lnTo>
                  <a:pt x="1301" y="23"/>
                </a:lnTo>
                <a:lnTo>
                  <a:pt x="1310" y="26"/>
                </a:lnTo>
                <a:lnTo>
                  <a:pt x="1320" y="29"/>
                </a:lnTo>
                <a:lnTo>
                  <a:pt x="1330" y="33"/>
                </a:lnTo>
                <a:lnTo>
                  <a:pt x="1339" y="36"/>
                </a:lnTo>
                <a:lnTo>
                  <a:pt x="1348" y="40"/>
                </a:lnTo>
                <a:lnTo>
                  <a:pt x="1366" y="48"/>
                </a:lnTo>
                <a:lnTo>
                  <a:pt x="1383" y="57"/>
                </a:lnTo>
                <a:lnTo>
                  <a:pt x="1400" y="66"/>
                </a:lnTo>
                <a:lnTo>
                  <a:pt x="1416" y="76"/>
                </a:lnTo>
                <a:lnTo>
                  <a:pt x="1431" y="87"/>
                </a:lnTo>
                <a:lnTo>
                  <a:pt x="1445" y="98"/>
                </a:lnTo>
                <a:lnTo>
                  <a:pt x="1452" y="104"/>
                </a:lnTo>
                <a:lnTo>
                  <a:pt x="1459" y="110"/>
                </a:lnTo>
                <a:lnTo>
                  <a:pt x="1472" y="123"/>
                </a:lnTo>
                <a:lnTo>
                  <a:pt x="1485" y="136"/>
                </a:lnTo>
                <a:lnTo>
                  <a:pt x="1496" y="149"/>
                </a:lnTo>
                <a:lnTo>
                  <a:pt x="1507" y="163"/>
                </a:lnTo>
                <a:lnTo>
                  <a:pt x="1517" y="178"/>
                </a:lnTo>
                <a:lnTo>
                  <a:pt x="1526" y="193"/>
                </a:lnTo>
                <a:lnTo>
                  <a:pt x="1530" y="201"/>
                </a:lnTo>
                <a:lnTo>
                  <a:pt x="1534" y="209"/>
                </a:lnTo>
                <a:lnTo>
                  <a:pt x="1541" y="225"/>
                </a:lnTo>
                <a:lnTo>
                  <a:pt x="1548" y="241"/>
                </a:lnTo>
                <a:lnTo>
                  <a:pt x="1553" y="258"/>
                </a:lnTo>
                <a:lnTo>
                  <a:pt x="1558" y="275"/>
                </a:lnTo>
                <a:lnTo>
                  <a:pt x="1561" y="293"/>
                </a:lnTo>
                <a:lnTo>
                  <a:pt x="1564" y="311"/>
                </a:lnTo>
                <a:lnTo>
                  <a:pt x="1565" y="320"/>
                </a:lnTo>
                <a:lnTo>
                  <a:pt x="1565" y="330"/>
                </a:lnTo>
                <a:lnTo>
                  <a:pt x="1566" y="348"/>
                </a:lnTo>
                <a:lnTo>
                  <a:pt x="1566" y="363"/>
                </a:lnTo>
                <a:lnTo>
                  <a:pt x="1565" y="376"/>
                </a:lnTo>
                <a:lnTo>
                  <a:pt x="1566" y="379"/>
                </a:lnTo>
                <a:lnTo>
                  <a:pt x="1564" y="379"/>
                </a:lnTo>
                <a:close/>
                <a:moveTo>
                  <a:pt x="836" y="280"/>
                </a:moveTo>
                <a:lnTo>
                  <a:pt x="1442" y="280"/>
                </a:lnTo>
                <a:lnTo>
                  <a:pt x="1435" y="262"/>
                </a:lnTo>
                <a:lnTo>
                  <a:pt x="1430" y="254"/>
                </a:lnTo>
                <a:lnTo>
                  <a:pt x="1426" y="245"/>
                </a:lnTo>
                <a:lnTo>
                  <a:pt x="1420" y="237"/>
                </a:lnTo>
                <a:lnTo>
                  <a:pt x="1415" y="229"/>
                </a:lnTo>
                <a:lnTo>
                  <a:pt x="1409" y="221"/>
                </a:lnTo>
                <a:lnTo>
                  <a:pt x="1402" y="213"/>
                </a:lnTo>
                <a:lnTo>
                  <a:pt x="1396" y="205"/>
                </a:lnTo>
                <a:lnTo>
                  <a:pt x="1388" y="198"/>
                </a:lnTo>
                <a:lnTo>
                  <a:pt x="1373" y="184"/>
                </a:lnTo>
                <a:lnTo>
                  <a:pt x="1364" y="178"/>
                </a:lnTo>
                <a:lnTo>
                  <a:pt x="1356" y="171"/>
                </a:lnTo>
                <a:lnTo>
                  <a:pt x="1337" y="159"/>
                </a:lnTo>
                <a:lnTo>
                  <a:pt x="1317" y="149"/>
                </a:lnTo>
                <a:lnTo>
                  <a:pt x="1306" y="144"/>
                </a:lnTo>
                <a:lnTo>
                  <a:pt x="1295" y="139"/>
                </a:lnTo>
                <a:lnTo>
                  <a:pt x="1284" y="135"/>
                </a:lnTo>
                <a:lnTo>
                  <a:pt x="1273" y="131"/>
                </a:lnTo>
                <a:lnTo>
                  <a:pt x="1261" y="128"/>
                </a:lnTo>
                <a:lnTo>
                  <a:pt x="1248" y="124"/>
                </a:lnTo>
                <a:lnTo>
                  <a:pt x="1223" y="119"/>
                </a:lnTo>
                <a:lnTo>
                  <a:pt x="1210" y="117"/>
                </a:lnTo>
                <a:lnTo>
                  <a:pt x="1196" y="115"/>
                </a:lnTo>
                <a:lnTo>
                  <a:pt x="1183" y="113"/>
                </a:lnTo>
                <a:lnTo>
                  <a:pt x="1169" y="112"/>
                </a:lnTo>
                <a:lnTo>
                  <a:pt x="1154" y="112"/>
                </a:lnTo>
                <a:lnTo>
                  <a:pt x="1140" y="112"/>
                </a:lnTo>
                <a:lnTo>
                  <a:pt x="1111" y="112"/>
                </a:lnTo>
                <a:lnTo>
                  <a:pt x="1097" y="113"/>
                </a:lnTo>
                <a:lnTo>
                  <a:pt x="1083" y="115"/>
                </a:lnTo>
                <a:lnTo>
                  <a:pt x="1069" y="117"/>
                </a:lnTo>
                <a:lnTo>
                  <a:pt x="1056" y="119"/>
                </a:lnTo>
                <a:lnTo>
                  <a:pt x="1043" y="121"/>
                </a:lnTo>
                <a:lnTo>
                  <a:pt x="1037" y="123"/>
                </a:lnTo>
                <a:lnTo>
                  <a:pt x="1031" y="124"/>
                </a:lnTo>
                <a:lnTo>
                  <a:pt x="1019" y="128"/>
                </a:lnTo>
                <a:lnTo>
                  <a:pt x="1007" y="131"/>
                </a:lnTo>
                <a:lnTo>
                  <a:pt x="995" y="135"/>
                </a:lnTo>
                <a:lnTo>
                  <a:pt x="984" y="139"/>
                </a:lnTo>
                <a:lnTo>
                  <a:pt x="973" y="144"/>
                </a:lnTo>
                <a:lnTo>
                  <a:pt x="963" y="149"/>
                </a:lnTo>
                <a:lnTo>
                  <a:pt x="952" y="154"/>
                </a:lnTo>
                <a:lnTo>
                  <a:pt x="942" y="159"/>
                </a:lnTo>
                <a:lnTo>
                  <a:pt x="933" y="165"/>
                </a:lnTo>
                <a:lnTo>
                  <a:pt x="924" y="171"/>
                </a:lnTo>
                <a:lnTo>
                  <a:pt x="914" y="178"/>
                </a:lnTo>
                <a:lnTo>
                  <a:pt x="906" y="184"/>
                </a:lnTo>
                <a:lnTo>
                  <a:pt x="898" y="191"/>
                </a:lnTo>
                <a:lnTo>
                  <a:pt x="890" y="198"/>
                </a:lnTo>
                <a:lnTo>
                  <a:pt x="883" y="205"/>
                </a:lnTo>
                <a:lnTo>
                  <a:pt x="876" y="213"/>
                </a:lnTo>
                <a:lnTo>
                  <a:pt x="870" y="221"/>
                </a:lnTo>
                <a:lnTo>
                  <a:pt x="864" y="229"/>
                </a:lnTo>
                <a:lnTo>
                  <a:pt x="858" y="237"/>
                </a:lnTo>
                <a:lnTo>
                  <a:pt x="853" y="245"/>
                </a:lnTo>
                <a:lnTo>
                  <a:pt x="844" y="262"/>
                </a:lnTo>
                <a:lnTo>
                  <a:pt x="840" y="271"/>
                </a:lnTo>
                <a:lnTo>
                  <a:pt x="836" y="280"/>
                </a:lnTo>
                <a:close/>
                <a:moveTo>
                  <a:pt x="524" y="14"/>
                </a:moveTo>
                <a:lnTo>
                  <a:pt x="630" y="14"/>
                </a:lnTo>
                <a:lnTo>
                  <a:pt x="630" y="686"/>
                </a:lnTo>
                <a:lnTo>
                  <a:pt x="524" y="686"/>
                </a:lnTo>
                <a:lnTo>
                  <a:pt x="106" y="179"/>
                </a:lnTo>
                <a:lnTo>
                  <a:pt x="106" y="686"/>
                </a:lnTo>
                <a:lnTo>
                  <a:pt x="0" y="686"/>
                </a:lnTo>
                <a:lnTo>
                  <a:pt x="0" y="14"/>
                </a:lnTo>
                <a:lnTo>
                  <a:pt x="106" y="14"/>
                </a:lnTo>
                <a:lnTo>
                  <a:pt x="524" y="523"/>
                </a:lnTo>
                <a:lnTo>
                  <a:pt x="524" y="14"/>
                </a:lnTo>
                <a:close/>
                <a:moveTo>
                  <a:pt x="3026" y="14"/>
                </a:moveTo>
                <a:lnTo>
                  <a:pt x="3137" y="14"/>
                </a:lnTo>
                <a:lnTo>
                  <a:pt x="2899" y="688"/>
                </a:lnTo>
                <a:lnTo>
                  <a:pt x="2830" y="688"/>
                </a:lnTo>
                <a:lnTo>
                  <a:pt x="2788" y="688"/>
                </a:lnTo>
                <a:lnTo>
                  <a:pt x="2717" y="688"/>
                </a:lnTo>
                <a:lnTo>
                  <a:pt x="2479" y="14"/>
                </a:lnTo>
                <a:lnTo>
                  <a:pt x="2591" y="14"/>
                </a:lnTo>
                <a:lnTo>
                  <a:pt x="2809" y="607"/>
                </a:lnTo>
                <a:lnTo>
                  <a:pt x="3026"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11"/>
          <p:cNvSpPr>
            <a:spLocks noChangeAspect="1" noEditPoints="1"/>
          </p:cNvSpPr>
          <p:nvPr userDrawn="1"/>
        </p:nvSpPr>
        <p:spPr bwMode="auto">
          <a:xfrm>
            <a:off x="10905445" y="6164725"/>
            <a:ext cx="591230" cy="288000"/>
          </a:xfrm>
          <a:custGeom>
            <a:avLst/>
            <a:gdLst>
              <a:gd name="T0" fmla="*/ 798 w 3028"/>
              <a:gd name="T1" fmla="*/ 486 h 1475"/>
              <a:gd name="T2" fmla="*/ 558 w 3028"/>
              <a:gd name="T3" fmla="*/ 567 h 1475"/>
              <a:gd name="T4" fmla="*/ 502 w 3028"/>
              <a:gd name="T5" fmla="*/ 813 h 1475"/>
              <a:gd name="T6" fmla="*/ 686 w 3028"/>
              <a:gd name="T7" fmla="*/ 984 h 1475"/>
              <a:gd name="T8" fmla="*/ 1027 w 3028"/>
              <a:gd name="T9" fmla="*/ 892 h 1475"/>
              <a:gd name="T10" fmla="*/ 1319 w 3028"/>
              <a:gd name="T11" fmla="*/ 1276 h 1475"/>
              <a:gd name="T12" fmla="*/ 815 w 3028"/>
              <a:gd name="T13" fmla="*/ 1473 h 1475"/>
              <a:gd name="T14" fmla="*/ 427 w 3028"/>
              <a:gd name="T15" fmla="*/ 1403 h 1475"/>
              <a:gd name="T16" fmla="*/ 129 w 3028"/>
              <a:gd name="T17" fmla="*/ 1151 h 1475"/>
              <a:gd name="T18" fmla="*/ 0 w 3028"/>
              <a:gd name="T19" fmla="*/ 738 h 1475"/>
              <a:gd name="T20" fmla="*/ 119 w 3028"/>
              <a:gd name="T21" fmla="*/ 339 h 1475"/>
              <a:gd name="T22" fmla="*/ 394 w 3028"/>
              <a:gd name="T23" fmla="*/ 89 h 1475"/>
              <a:gd name="T24" fmla="*/ 784 w 3028"/>
              <a:gd name="T25" fmla="*/ 1 h 1475"/>
              <a:gd name="T26" fmla="*/ 1255 w 3028"/>
              <a:gd name="T27" fmla="*/ 154 h 1475"/>
              <a:gd name="T28" fmla="*/ 1688 w 3028"/>
              <a:gd name="T29" fmla="*/ 216 h 1475"/>
              <a:gd name="T30" fmla="*/ 2184 w 3028"/>
              <a:gd name="T31" fmla="*/ 5 h 1475"/>
              <a:gd name="T32" fmla="*/ 2585 w 3028"/>
              <a:gd name="T33" fmla="*/ 65 h 1475"/>
              <a:gd name="T34" fmla="*/ 2889 w 3028"/>
              <a:gd name="T35" fmla="*/ 310 h 1475"/>
              <a:gd name="T36" fmla="*/ 3028 w 3028"/>
              <a:gd name="T37" fmla="*/ 718 h 1475"/>
              <a:gd name="T38" fmla="*/ 2931 w 3028"/>
              <a:gd name="T39" fmla="*/ 1101 h 1475"/>
              <a:gd name="T40" fmla="*/ 2607 w 3028"/>
              <a:gd name="T41" fmla="*/ 1400 h 1475"/>
              <a:gd name="T42" fmla="*/ 2216 w 3028"/>
              <a:gd name="T43" fmla="*/ 1473 h 1475"/>
              <a:gd name="T44" fmla="*/ 1716 w 3028"/>
              <a:gd name="T45" fmla="*/ 1280 h 1475"/>
              <a:gd name="T46" fmla="*/ 2418 w 3028"/>
              <a:gd name="T47" fmla="*/ 952 h 1475"/>
              <a:gd name="T48" fmla="*/ 2538 w 3028"/>
              <a:gd name="T49" fmla="*/ 738 h 1475"/>
              <a:gd name="T50" fmla="*/ 2413 w 3028"/>
              <a:gd name="T51" fmla="*/ 520 h 1475"/>
              <a:gd name="T52" fmla="*/ 2111 w 3028"/>
              <a:gd name="T53" fmla="*/ 518 h 1475"/>
              <a:gd name="T54" fmla="*/ 1964 w 3028"/>
              <a:gd name="T55" fmla="*/ 863 h 1475"/>
              <a:gd name="T56" fmla="*/ 1759 w 3028"/>
              <a:gd name="T57" fmla="*/ 590 h 1475"/>
              <a:gd name="T58" fmla="*/ 2146 w 3028"/>
              <a:gd name="T59" fmla="*/ 342 h 1475"/>
              <a:gd name="T60" fmla="*/ 2492 w 3028"/>
              <a:gd name="T61" fmla="*/ 386 h 1475"/>
              <a:gd name="T62" fmla="*/ 2692 w 3028"/>
              <a:gd name="T63" fmla="*/ 695 h 1475"/>
              <a:gd name="T64" fmla="*/ 2571 w 3028"/>
              <a:gd name="T65" fmla="*/ 1029 h 1475"/>
              <a:gd name="T66" fmla="*/ 2298 w 3028"/>
              <a:gd name="T67" fmla="*/ 1147 h 1475"/>
              <a:gd name="T68" fmla="*/ 2149 w 3028"/>
              <a:gd name="T69" fmla="*/ 1133 h 1475"/>
              <a:gd name="T70" fmla="*/ 1798 w 3028"/>
              <a:gd name="T71" fmla="*/ 923 h 1475"/>
              <a:gd name="T72" fmla="*/ 1943 w 3028"/>
              <a:gd name="T73" fmla="*/ 1240 h 1475"/>
              <a:gd name="T74" fmla="*/ 2397 w 3028"/>
              <a:gd name="T75" fmla="*/ 1308 h 1475"/>
              <a:gd name="T76" fmla="*/ 2709 w 3028"/>
              <a:gd name="T77" fmla="*/ 1139 h 1475"/>
              <a:gd name="T78" fmla="*/ 2866 w 3028"/>
              <a:gd name="T79" fmla="*/ 826 h 1475"/>
              <a:gd name="T80" fmla="*/ 2814 w 3028"/>
              <a:gd name="T81" fmla="*/ 486 h 1475"/>
              <a:gd name="T82" fmla="*/ 2561 w 3028"/>
              <a:gd name="T83" fmla="*/ 226 h 1475"/>
              <a:gd name="T84" fmla="*/ 2149 w 3028"/>
              <a:gd name="T85" fmla="*/ 166 h 1475"/>
              <a:gd name="T86" fmla="*/ 1738 w 3028"/>
              <a:gd name="T87" fmla="*/ 376 h 1475"/>
              <a:gd name="T88" fmla="*/ 779 w 3028"/>
              <a:gd name="T89" fmla="*/ 1319 h 1475"/>
              <a:gd name="T90" fmla="*/ 1199 w 3028"/>
              <a:gd name="T91" fmla="*/ 1171 h 1475"/>
              <a:gd name="T92" fmla="*/ 1117 w 3028"/>
              <a:gd name="T93" fmla="*/ 1020 h 1475"/>
              <a:gd name="T94" fmla="*/ 752 w 3028"/>
              <a:gd name="T95" fmla="*/ 1148 h 1475"/>
              <a:gd name="T96" fmla="*/ 444 w 3028"/>
              <a:gd name="T97" fmla="*/ 1014 h 1475"/>
              <a:gd name="T98" fmla="*/ 340 w 3028"/>
              <a:gd name="T99" fmla="*/ 674 h 1475"/>
              <a:gd name="T100" fmla="*/ 519 w 3028"/>
              <a:gd name="T101" fmla="*/ 397 h 1475"/>
              <a:gd name="T102" fmla="*/ 861 w 3028"/>
              <a:gd name="T103" fmla="*/ 339 h 1475"/>
              <a:gd name="T104" fmla="*/ 1209 w 3028"/>
              <a:gd name="T105" fmla="*/ 533 h 1475"/>
              <a:gd name="T106" fmla="*/ 1060 w 3028"/>
              <a:gd name="T107" fmla="*/ 223 h 1475"/>
              <a:gd name="T108" fmla="*/ 603 w 3028"/>
              <a:gd name="T109" fmla="*/ 174 h 1475"/>
              <a:gd name="T110" fmla="*/ 310 w 3028"/>
              <a:gd name="T111" fmla="*/ 347 h 1475"/>
              <a:gd name="T112" fmla="*/ 160 w 3028"/>
              <a:gd name="T113" fmla="*/ 663 h 1475"/>
              <a:gd name="T114" fmla="*/ 227 w 3028"/>
              <a:gd name="T115" fmla="*/ 1015 h 1475"/>
              <a:gd name="T116" fmla="*/ 493 w 3028"/>
              <a:gd name="T117" fmla="*/ 1262 h 1475"/>
              <a:gd name="T118" fmla="*/ 881 w 3028"/>
              <a:gd name="T119" fmla="*/ 342 h 1475"/>
              <a:gd name="T120" fmla="*/ 1248 w 3028"/>
              <a:gd name="T121" fmla="*/ 569 h 1475"/>
              <a:gd name="T122" fmla="*/ 863 w 3028"/>
              <a:gd name="T123" fmla="*/ 339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8" h="1475">
                <a:moveTo>
                  <a:pt x="1195" y="738"/>
                </a:moveTo>
                <a:lnTo>
                  <a:pt x="1168" y="709"/>
                </a:lnTo>
                <a:lnTo>
                  <a:pt x="1146" y="687"/>
                </a:lnTo>
                <a:lnTo>
                  <a:pt x="1123" y="665"/>
                </a:lnTo>
                <a:lnTo>
                  <a:pt x="1099" y="643"/>
                </a:lnTo>
                <a:lnTo>
                  <a:pt x="1075" y="622"/>
                </a:lnTo>
                <a:lnTo>
                  <a:pt x="1051" y="603"/>
                </a:lnTo>
                <a:lnTo>
                  <a:pt x="1026" y="584"/>
                </a:lnTo>
                <a:lnTo>
                  <a:pt x="1001" y="567"/>
                </a:lnTo>
                <a:lnTo>
                  <a:pt x="975" y="550"/>
                </a:lnTo>
                <a:lnTo>
                  <a:pt x="949" y="536"/>
                </a:lnTo>
                <a:lnTo>
                  <a:pt x="936" y="529"/>
                </a:lnTo>
                <a:lnTo>
                  <a:pt x="922" y="523"/>
                </a:lnTo>
                <a:lnTo>
                  <a:pt x="909" y="517"/>
                </a:lnTo>
                <a:lnTo>
                  <a:pt x="895" y="511"/>
                </a:lnTo>
                <a:lnTo>
                  <a:pt x="868" y="501"/>
                </a:lnTo>
                <a:lnTo>
                  <a:pt x="854" y="497"/>
                </a:lnTo>
                <a:lnTo>
                  <a:pt x="840" y="493"/>
                </a:lnTo>
                <a:lnTo>
                  <a:pt x="826" y="490"/>
                </a:lnTo>
                <a:lnTo>
                  <a:pt x="812" y="488"/>
                </a:lnTo>
                <a:lnTo>
                  <a:pt x="798" y="486"/>
                </a:lnTo>
                <a:lnTo>
                  <a:pt x="784" y="484"/>
                </a:lnTo>
                <a:lnTo>
                  <a:pt x="769" y="483"/>
                </a:lnTo>
                <a:lnTo>
                  <a:pt x="754" y="483"/>
                </a:lnTo>
                <a:lnTo>
                  <a:pt x="740" y="483"/>
                </a:lnTo>
                <a:lnTo>
                  <a:pt x="726" y="484"/>
                </a:lnTo>
                <a:lnTo>
                  <a:pt x="713" y="486"/>
                </a:lnTo>
                <a:lnTo>
                  <a:pt x="700" y="488"/>
                </a:lnTo>
                <a:lnTo>
                  <a:pt x="687" y="491"/>
                </a:lnTo>
                <a:lnTo>
                  <a:pt x="674" y="494"/>
                </a:lnTo>
                <a:lnTo>
                  <a:pt x="662" y="498"/>
                </a:lnTo>
                <a:lnTo>
                  <a:pt x="650" y="503"/>
                </a:lnTo>
                <a:lnTo>
                  <a:pt x="638" y="508"/>
                </a:lnTo>
                <a:lnTo>
                  <a:pt x="627" y="514"/>
                </a:lnTo>
                <a:lnTo>
                  <a:pt x="616" y="520"/>
                </a:lnTo>
                <a:lnTo>
                  <a:pt x="605" y="527"/>
                </a:lnTo>
                <a:lnTo>
                  <a:pt x="595" y="534"/>
                </a:lnTo>
                <a:lnTo>
                  <a:pt x="585" y="541"/>
                </a:lnTo>
                <a:lnTo>
                  <a:pt x="576" y="549"/>
                </a:lnTo>
                <a:lnTo>
                  <a:pt x="571" y="554"/>
                </a:lnTo>
                <a:lnTo>
                  <a:pt x="566" y="558"/>
                </a:lnTo>
                <a:lnTo>
                  <a:pt x="558" y="567"/>
                </a:lnTo>
                <a:lnTo>
                  <a:pt x="550" y="576"/>
                </a:lnTo>
                <a:lnTo>
                  <a:pt x="542" y="586"/>
                </a:lnTo>
                <a:lnTo>
                  <a:pt x="535" y="596"/>
                </a:lnTo>
                <a:lnTo>
                  <a:pt x="528" y="606"/>
                </a:lnTo>
                <a:lnTo>
                  <a:pt x="521" y="617"/>
                </a:lnTo>
                <a:lnTo>
                  <a:pt x="516" y="628"/>
                </a:lnTo>
                <a:lnTo>
                  <a:pt x="511" y="639"/>
                </a:lnTo>
                <a:lnTo>
                  <a:pt x="506" y="650"/>
                </a:lnTo>
                <a:lnTo>
                  <a:pt x="502" y="662"/>
                </a:lnTo>
                <a:lnTo>
                  <a:pt x="498" y="674"/>
                </a:lnTo>
                <a:lnTo>
                  <a:pt x="495" y="686"/>
                </a:lnTo>
                <a:lnTo>
                  <a:pt x="493" y="699"/>
                </a:lnTo>
                <a:lnTo>
                  <a:pt x="492" y="711"/>
                </a:lnTo>
                <a:lnTo>
                  <a:pt x="491" y="724"/>
                </a:lnTo>
                <a:lnTo>
                  <a:pt x="490" y="738"/>
                </a:lnTo>
                <a:lnTo>
                  <a:pt x="491" y="751"/>
                </a:lnTo>
                <a:lnTo>
                  <a:pt x="492" y="764"/>
                </a:lnTo>
                <a:lnTo>
                  <a:pt x="493" y="776"/>
                </a:lnTo>
                <a:lnTo>
                  <a:pt x="495" y="789"/>
                </a:lnTo>
                <a:lnTo>
                  <a:pt x="498" y="801"/>
                </a:lnTo>
                <a:lnTo>
                  <a:pt x="502" y="813"/>
                </a:lnTo>
                <a:lnTo>
                  <a:pt x="506" y="825"/>
                </a:lnTo>
                <a:lnTo>
                  <a:pt x="511" y="836"/>
                </a:lnTo>
                <a:lnTo>
                  <a:pt x="516" y="848"/>
                </a:lnTo>
                <a:lnTo>
                  <a:pt x="521" y="859"/>
                </a:lnTo>
                <a:lnTo>
                  <a:pt x="528" y="869"/>
                </a:lnTo>
                <a:lnTo>
                  <a:pt x="534" y="880"/>
                </a:lnTo>
                <a:lnTo>
                  <a:pt x="542" y="890"/>
                </a:lnTo>
                <a:lnTo>
                  <a:pt x="549" y="899"/>
                </a:lnTo>
                <a:lnTo>
                  <a:pt x="558" y="909"/>
                </a:lnTo>
                <a:lnTo>
                  <a:pt x="566" y="917"/>
                </a:lnTo>
                <a:lnTo>
                  <a:pt x="575" y="926"/>
                </a:lnTo>
                <a:lnTo>
                  <a:pt x="585" y="934"/>
                </a:lnTo>
                <a:lnTo>
                  <a:pt x="595" y="942"/>
                </a:lnTo>
                <a:lnTo>
                  <a:pt x="605" y="949"/>
                </a:lnTo>
                <a:lnTo>
                  <a:pt x="616" y="955"/>
                </a:lnTo>
                <a:lnTo>
                  <a:pt x="627" y="961"/>
                </a:lnTo>
                <a:lnTo>
                  <a:pt x="638" y="967"/>
                </a:lnTo>
                <a:lnTo>
                  <a:pt x="649" y="972"/>
                </a:lnTo>
                <a:lnTo>
                  <a:pt x="661" y="977"/>
                </a:lnTo>
                <a:lnTo>
                  <a:pt x="674" y="981"/>
                </a:lnTo>
                <a:lnTo>
                  <a:pt x="686" y="984"/>
                </a:lnTo>
                <a:lnTo>
                  <a:pt x="699" y="987"/>
                </a:lnTo>
                <a:lnTo>
                  <a:pt x="712" y="990"/>
                </a:lnTo>
                <a:lnTo>
                  <a:pt x="725" y="991"/>
                </a:lnTo>
                <a:lnTo>
                  <a:pt x="739" y="992"/>
                </a:lnTo>
                <a:lnTo>
                  <a:pt x="752" y="993"/>
                </a:lnTo>
                <a:lnTo>
                  <a:pt x="769" y="992"/>
                </a:lnTo>
                <a:lnTo>
                  <a:pt x="785" y="991"/>
                </a:lnTo>
                <a:lnTo>
                  <a:pt x="800" y="990"/>
                </a:lnTo>
                <a:lnTo>
                  <a:pt x="815" y="988"/>
                </a:lnTo>
                <a:lnTo>
                  <a:pt x="845" y="982"/>
                </a:lnTo>
                <a:lnTo>
                  <a:pt x="860" y="978"/>
                </a:lnTo>
                <a:lnTo>
                  <a:pt x="874" y="973"/>
                </a:lnTo>
                <a:lnTo>
                  <a:pt x="889" y="968"/>
                </a:lnTo>
                <a:lnTo>
                  <a:pt x="903" y="963"/>
                </a:lnTo>
                <a:lnTo>
                  <a:pt x="917" y="957"/>
                </a:lnTo>
                <a:lnTo>
                  <a:pt x="931" y="950"/>
                </a:lnTo>
                <a:lnTo>
                  <a:pt x="959" y="936"/>
                </a:lnTo>
                <a:lnTo>
                  <a:pt x="973" y="928"/>
                </a:lnTo>
                <a:lnTo>
                  <a:pt x="986" y="920"/>
                </a:lnTo>
                <a:lnTo>
                  <a:pt x="1013" y="902"/>
                </a:lnTo>
                <a:lnTo>
                  <a:pt x="1027" y="892"/>
                </a:lnTo>
                <a:lnTo>
                  <a:pt x="1040" y="882"/>
                </a:lnTo>
                <a:lnTo>
                  <a:pt x="1066" y="861"/>
                </a:lnTo>
                <a:lnTo>
                  <a:pt x="1079" y="850"/>
                </a:lnTo>
                <a:lnTo>
                  <a:pt x="1092" y="839"/>
                </a:lnTo>
                <a:lnTo>
                  <a:pt x="1105" y="827"/>
                </a:lnTo>
                <a:lnTo>
                  <a:pt x="1118" y="815"/>
                </a:lnTo>
                <a:lnTo>
                  <a:pt x="1144" y="790"/>
                </a:lnTo>
                <a:lnTo>
                  <a:pt x="1169" y="765"/>
                </a:lnTo>
                <a:lnTo>
                  <a:pt x="1195" y="738"/>
                </a:lnTo>
                <a:close/>
                <a:moveTo>
                  <a:pt x="1514" y="1099"/>
                </a:moveTo>
                <a:lnTo>
                  <a:pt x="1496" y="1118"/>
                </a:lnTo>
                <a:lnTo>
                  <a:pt x="1477" y="1136"/>
                </a:lnTo>
                <a:lnTo>
                  <a:pt x="1459" y="1155"/>
                </a:lnTo>
                <a:lnTo>
                  <a:pt x="1440" y="1173"/>
                </a:lnTo>
                <a:lnTo>
                  <a:pt x="1420" y="1191"/>
                </a:lnTo>
                <a:lnTo>
                  <a:pt x="1401" y="1209"/>
                </a:lnTo>
                <a:lnTo>
                  <a:pt x="1381" y="1226"/>
                </a:lnTo>
                <a:lnTo>
                  <a:pt x="1361" y="1243"/>
                </a:lnTo>
                <a:lnTo>
                  <a:pt x="1350" y="1251"/>
                </a:lnTo>
                <a:lnTo>
                  <a:pt x="1340" y="1259"/>
                </a:lnTo>
                <a:lnTo>
                  <a:pt x="1319" y="1276"/>
                </a:lnTo>
                <a:lnTo>
                  <a:pt x="1298" y="1291"/>
                </a:lnTo>
                <a:lnTo>
                  <a:pt x="1277" y="1307"/>
                </a:lnTo>
                <a:lnTo>
                  <a:pt x="1255" y="1321"/>
                </a:lnTo>
                <a:lnTo>
                  <a:pt x="1232" y="1336"/>
                </a:lnTo>
                <a:lnTo>
                  <a:pt x="1210" y="1350"/>
                </a:lnTo>
                <a:lnTo>
                  <a:pt x="1187" y="1363"/>
                </a:lnTo>
                <a:lnTo>
                  <a:pt x="1163" y="1375"/>
                </a:lnTo>
                <a:lnTo>
                  <a:pt x="1139" y="1387"/>
                </a:lnTo>
                <a:lnTo>
                  <a:pt x="1115" y="1399"/>
                </a:lnTo>
                <a:lnTo>
                  <a:pt x="1090" y="1409"/>
                </a:lnTo>
                <a:lnTo>
                  <a:pt x="1065" y="1419"/>
                </a:lnTo>
                <a:lnTo>
                  <a:pt x="1039" y="1429"/>
                </a:lnTo>
                <a:lnTo>
                  <a:pt x="1013" y="1437"/>
                </a:lnTo>
                <a:lnTo>
                  <a:pt x="986" y="1445"/>
                </a:lnTo>
                <a:lnTo>
                  <a:pt x="959" y="1452"/>
                </a:lnTo>
                <a:lnTo>
                  <a:pt x="931" y="1458"/>
                </a:lnTo>
                <a:lnTo>
                  <a:pt x="917" y="1460"/>
                </a:lnTo>
                <a:lnTo>
                  <a:pt x="903" y="1463"/>
                </a:lnTo>
                <a:lnTo>
                  <a:pt x="874" y="1467"/>
                </a:lnTo>
                <a:lnTo>
                  <a:pt x="845" y="1471"/>
                </a:lnTo>
                <a:lnTo>
                  <a:pt x="815" y="1473"/>
                </a:lnTo>
                <a:lnTo>
                  <a:pt x="800" y="1474"/>
                </a:lnTo>
                <a:lnTo>
                  <a:pt x="784" y="1475"/>
                </a:lnTo>
                <a:lnTo>
                  <a:pt x="752" y="1475"/>
                </a:lnTo>
                <a:lnTo>
                  <a:pt x="733" y="1475"/>
                </a:lnTo>
                <a:lnTo>
                  <a:pt x="714" y="1474"/>
                </a:lnTo>
                <a:lnTo>
                  <a:pt x="695" y="1473"/>
                </a:lnTo>
                <a:lnTo>
                  <a:pt x="676" y="1471"/>
                </a:lnTo>
                <a:lnTo>
                  <a:pt x="657" y="1469"/>
                </a:lnTo>
                <a:lnTo>
                  <a:pt x="638" y="1467"/>
                </a:lnTo>
                <a:lnTo>
                  <a:pt x="619" y="1464"/>
                </a:lnTo>
                <a:lnTo>
                  <a:pt x="601" y="1460"/>
                </a:lnTo>
                <a:lnTo>
                  <a:pt x="583" y="1456"/>
                </a:lnTo>
                <a:lnTo>
                  <a:pt x="565" y="1452"/>
                </a:lnTo>
                <a:lnTo>
                  <a:pt x="547" y="1447"/>
                </a:lnTo>
                <a:lnTo>
                  <a:pt x="529" y="1442"/>
                </a:lnTo>
                <a:lnTo>
                  <a:pt x="512" y="1437"/>
                </a:lnTo>
                <a:lnTo>
                  <a:pt x="494" y="1431"/>
                </a:lnTo>
                <a:lnTo>
                  <a:pt x="477" y="1424"/>
                </a:lnTo>
                <a:lnTo>
                  <a:pt x="460" y="1417"/>
                </a:lnTo>
                <a:lnTo>
                  <a:pt x="443" y="1410"/>
                </a:lnTo>
                <a:lnTo>
                  <a:pt x="427" y="1403"/>
                </a:lnTo>
                <a:lnTo>
                  <a:pt x="411" y="1395"/>
                </a:lnTo>
                <a:lnTo>
                  <a:pt x="394" y="1387"/>
                </a:lnTo>
                <a:lnTo>
                  <a:pt x="379" y="1378"/>
                </a:lnTo>
                <a:lnTo>
                  <a:pt x="363" y="1369"/>
                </a:lnTo>
                <a:lnTo>
                  <a:pt x="332" y="1350"/>
                </a:lnTo>
                <a:lnTo>
                  <a:pt x="318" y="1340"/>
                </a:lnTo>
                <a:lnTo>
                  <a:pt x="303" y="1329"/>
                </a:lnTo>
                <a:lnTo>
                  <a:pt x="289" y="1318"/>
                </a:lnTo>
                <a:lnTo>
                  <a:pt x="274" y="1307"/>
                </a:lnTo>
                <a:lnTo>
                  <a:pt x="261" y="1296"/>
                </a:lnTo>
                <a:lnTo>
                  <a:pt x="247" y="1284"/>
                </a:lnTo>
                <a:lnTo>
                  <a:pt x="234" y="1272"/>
                </a:lnTo>
                <a:lnTo>
                  <a:pt x="221" y="1260"/>
                </a:lnTo>
                <a:lnTo>
                  <a:pt x="208" y="1247"/>
                </a:lnTo>
                <a:lnTo>
                  <a:pt x="196" y="1234"/>
                </a:lnTo>
                <a:lnTo>
                  <a:pt x="184" y="1221"/>
                </a:lnTo>
                <a:lnTo>
                  <a:pt x="172" y="1208"/>
                </a:lnTo>
                <a:lnTo>
                  <a:pt x="161" y="1194"/>
                </a:lnTo>
                <a:lnTo>
                  <a:pt x="150" y="1180"/>
                </a:lnTo>
                <a:lnTo>
                  <a:pt x="139" y="1165"/>
                </a:lnTo>
                <a:lnTo>
                  <a:pt x="129" y="1151"/>
                </a:lnTo>
                <a:lnTo>
                  <a:pt x="119" y="1136"/>
                </a:lnTo>
                <a:lnTo>
                  <a:pt x="109" y="1121"/>
                </a:lnTo>
                <a:lnTo>
                  <a:pt x="91" y="1090"/>
                </a:lnTo>
                <a:lnTo>
                  <a:pt x="75" y="1058"/>
                </a:lnTo>
                <a:lnTo>
                  <a:pt x="67" y="1042"/>
                </a:lnTo>
                <a:lnTo>
                  <a:pt x="59" y="1026"/>
                </a:lnTo>
                <a:lnTo>
                  <a:pt x="52" y="1009"/>
                </a:lnTo>
                <a:lnTo>
                  <a:pt x="46" y="992"/>
                </a:lnTo>
                <a:lnTo>
                  <a:pt x="40" y="975"/>
                </a:lnTo>
                <a:lnTo>
                  <a:pt x="34" y="958"/>
                </a:lnTo>
                <a:lnTo>
                  <a:pt x="29" y="940"/>
                </a:lnTo>
                <a:lnTo>
                  <a:pt x="24" y="923"/>
                </a:lnTo>
                <a:lnTo>
                  <a:pt x="19" y="905"/>
                </a:lnTo>
                <a:lnTo>
                  <a:pt x="15" y="887"/>
                </a:lnTo>
                <a:lnTo>
                  <a:pt x="12" y="869"/>
                </a:lnTo>
                <a:lnTo>
                  <a:pt x="9" y="851"/>
                </a:lnTo>
                <a:lnTo>
                  <a:pt x="6" y="832"/>
                </a:lnTo>
                <a:lnTo>
                  <a:pt x="4" y="814"/>
                </a:lnTo>
                <a:lnTo>
                  <a:pt x="1" y="776"/>
                </a:lnTo>
                <a:lnTo>
                  <a:pt x="0" y="757"/>
                </a:lnTo>
                <a:lnTo>
                  <a:pt x="0" y="738"/>
                </a:lnTo>
                <a:lnTo>
                  <a:pt x="0" y="718"/>
                </a:lnTo>
                <a:lnTo>
                  <a:pt x="1" y="699"/>
                </a:lnTo>
                <a:lnTo>
                  <a:pt x="2" y="680"/>
                </a:lnTo>
                <a:lnTo>
                  <a:pt x="4" y="661"/>
                </a:lnTo>
                <a:lnTo>
                  <a:pt x="6" y="643"/>
                </a:lnTo>
                <a:lnTo>
                  <a:pt x="9" y="625"/>
                </a:lnTo>
                <a:lnTo>
                  <a:pt x="15" y="588"/>
                </a:lnTo>
                <a:lnTo>
                  <a:pt x="19" y="570"/>
                </a:lnTo>
                <a:lnTo>
                  <a:pt x="24" y="552"/>
                </a:lnTo>
                <a:lnTo>
                  <a:pt x="29" y="535"/>
                </a:lnTo>
                <a:lnTo>
                  <a:pt x="34" y="517"/>
                </a:lnTo>
                <a:lnTo>
                  <a:pt x="46" y="483"/>
                </a:lnTo>
                <a:lnTo>
                  <a:pt x="52" y="466"/>
                </a:lnTo>
                <a:lnTo>
                  <a:pt x="59" y="450"/>
                </a:lnTo>
                <a:lnTo>
                  <a:pt x="67" y="433"/>
                </a:lnTo>
                <a:lnTo>
                  <a:pt x="75" y="417"/>
                </a:lnTo>
                <a:lnTo>
                  <a:pt x="83" y="401"/>
                </a:lnTo>
                <a:lnTo>
                  <a:pt x="91" y="385"/>
                </a:lnTo>
                <a:lnTo>
                  <a:pt x="100" y="370"/>
                </a:lnTo>
                <a:lnTo>
                  <a:pt x="109" y="354"/>
                </a:lnTo>
                <a:lnTo>
                  <a:pt x="119" y="339"/>
                </a:lnTo>
                <a:lnTo>
                  <a:pt x="129" y="324"/>
                </a:lnTo>
                <a:lnTo>
                  <a:pt x="139" y="310"/>
                </a:lnTo>
                <a:lnTo>
                  <a:pt x="150" y="295"/>
                </a:lnTo>
                <a:lnTo>
                  <a:pt x="161" y="281"/>
                </a:lnTo>
                <a:lnTo>
                  <a:pt x="172" y="268"/>
                </a:lnTo>
                <a:lnTo>
                  <a:pt x="184" y="254"/>
                </a:lnTo>
                <a:lnTo>
                  <a:pt x="196" y="241"/>
                </a:lnTo>
                <a:lnTo>
                  <a:pt x="208" y="228"/>
                </a:lnTo>
                <a:lnTo>
                  <a:pt x="221" y="215"/>
                </a:lnTo>
                <a:lnTo>
                  <a:pt x="234" y="203"/>
                </a:lnTo>
                <a:lnTo>
                  <a:pt x="247" y="191"/>
                </a:lnTo>
                <a:lnTo>
                  <a:pt x="261" y="179"/>
                </a:lnTo>
                <a:lnTo>
                  <a:pt x="274" y="168"/>
                </a:lnTo>
                <a:lnTo>
                  <a:pt x="289" y="157"/>
                </a:lnTo>
                <a:lnTo>
                  <a:pt x="303" y="146"/>
                </a:lnTo>
                <a:lnTo>
                  <a:pt x="318" y="136"/>
                </a:lnTo>
                <a:lnTo>
                  <a:pt x="332" y="126"/>
                </a:lnTo>
                <a:lnTo>
                  <a:pt x="348" y="116"/>
                </a:lnTo>
                <a:lnTo>
                  <a:pt x="363" y="106"/>
                </a:lnTo>
                <a:lnTo>
                  <a:pt x="379" y="97"/>
                </a:lnTo>
                <a:lnTo>
                  <a:pt x="394" y="89"/>
                </a:lnTo>
                <a:lnTo>
                  <a:pt x="411" y="80"/>
                </a:lnTo>
                <a:lnTo>
                  <a:pt x="427" y="73"/>
                </a:lnTo>
                <a:lnTo>
                  <a:pt x="443" y="65"/>
                </a:lnTo>
                <a:lnTo>
                  <a:pt x="460" y="58"/>
                </a:lnTo>
                <a:lnTo>
                  <a:pt x="477" y="51"/>
                </a:lnTo>
                <a:lnTo>
                  <a:pt x="494" y="45"/>
                </a:lnTo>
                <a:lnTo>
                  <a:pt x="512" y="39"/>
                </a:lnTo>
                <a:lnTo>
                  <a:pt x="529" y="33"/>
                </a:lnTo>
                <a:lnTo>
                  <a:pt x="547" y="28"/>
                </a:lnTo>
                <a:lnTo>
                  <a:pt x="565" y="23"/>
                </a:lnTo>
                <a:lnTo>
                  <a:pt x="583" y="19"/>
                </a:lnTo>
                <a:lnTo>
                  <a:pt x="601" y="15"/>
                </a:lnTo>
                <a:lnTo>
                  <a:pt x="619" y="12"/>
                </a:lnTo>
                <a:lnTo>
                  <a:pt x="638" y="9"/>
                </a:lnTo>
                <a:lnTo>
                  <a:pt x="657" y="6"/>
                </a:lnTo>
                <a:lnTo>
                  <a:pt x="676" y="4"/>
                </a:lnTo>
                <a:lnTo>
                  <a:pt x="695" y="2"/>
                </a:lnTo>
                <a:lnTo>
                  <a:pt x="714" y="1"/>
                </a:lnTo>
                <a:lnTo>
                  <a:pt x="733" y="0"/>
                </a:lnTo>
                <a:lnTo>
                  <a:pt x="752" y="0"/>
                </a:lnTo>
                <a:lnTo>
                  <a:pt x="784" y="1"/>
                </a:lnTo>
                <a:lnTo>
                  <a:pt x="800" y="1"/>
                </a:lnTo>
                <a:lnTo>
                  <a:pt x="815" y="2"/>
                </a:lnTo>
                <a:lnTo>
                  <a:pt x="845" y="5"/>
                </a:lnTo>
                <a:lnTo>
                  <a:pt x="860" y="6"/>
                </a:lnTo>
                <a:lnTo>
                  <a:pt x="874" y="8"/>
                </a:lnTo>
                <a:lnTo>
                  <a:pt x="903" y="12"/>
                </a:lnTo>
                <a:lnTo>
                  <a:pt x="917" y="15"/>
                </a:lnTo>
                <a:lnTo>
                  <a:pt x="931" y="18"/>
                </a:lnTo>
                <a:lnTo>
                  <a:pt x="959" y="24"/>
                </a:lnTo>
                <a:lnTo>
                  <a:pt x="986" y="30"/>
                </a:lnTo>
                <a:lnTo>
                  <a:pt x="1013" y="38"/>
                </a:lnTo>
                <a:lnTo>
                  <a:pt x="1039" y="47"/>
                </a:lnTo>
                <a:lnTo>
                  <a:pt x="1065" y="56"/>
                </a:lnTo>
                <a:lnTo>
                  <a:pt x="1090" y="66"/>
                </a:lnTo>
                <a:lnTo>
                  <a:pt x="1115" y="77"/>
                </a:lnTo>
                <a:lnTo>
                  <a:pt x="1139" y="88"/>
                </a:lnTo>
                <a:lnTo>
                  <a:pt x="1163" y="100"/>
                </a:lnTo>
                <a:lnTo>
                  <a:pt x="1187" y="112"/>
                </a:lnTo>
                <a:lnTo>
                  <a:pt x="1210" y="126"/>
                </a:lnTo>
                <a:lnTo>
                  <a:pt x="1232" y="139"/>
                </a:lnTo>
                <a:lnTo>
                  <a:pt x="1255" y="154"/>
                </a:lnTo>
                <a:lnTo>
                  <a:pt x="1277" y="169"/>
                </a:lnTo>
                <a:lnTo>
                  <a:pt x="1298" y="184"/>
                </a:lnTo>
                <a:lnTo>
                  <a:pt x="1319" y="200"/>
                </a:lnTo>
                <a:lnTo>
                  <a:pt x="1340" y="216"/>
                </a:lnTo>
                <a:lnTo>
                  <a:pt x="1361" y="232"/>
                </a:lnTo>
                <a:lnTo>
                  <a:pt x="1381" y="249"/>
                </a:lnTo>
                <a:lnTo>
                  <a:pt x="1401" y="267"/>
                </a:lnTo>
                <a:lnTo>
                  <a:pt x="1440" y="302"/>
                </a:lnTo>
                <a:lnTo>
                  <a:pt x="1459" y="321"/>
                </a:lnTo>
                <a:lnTo>
                  <a:pt x="1477" y="339"/>
                </a:lnTo>
                <a:lnTo>
                  <a:pt x="1514" y="377"/>
                </a:lnTo>
                <a:lnTo>
                  <a:pt x="1532" y="358"/>
                </a:lnTo>
                <a:lnTo>
                  <a:pt x="1551" y="339"/>
                </a:lnTo>
                <a:lnTo>
                  <a:pt x="1570" y="321"/>
                </a:lnTo>
                <a:lnTo>
                  <a:pt x="1589" y="302"/>
                </a:lnTo>
                <a:lnTo>
                  <a:pt x="1608" y="284"/>
                </a:lnTo>
                <a:lnTo>
                  <a:pt x="1628" y="267"/>
                </a:lnTo>
                <a:lnTo>
                  <a:pt x="1648" y="249"/>
                </a:lnTo>
                <a:lnTo>
                  <a:pt x="1668" y="232"/>
                </a:lnTo>
                <a:lnTo>
                  <a:pt x="1678" y="224"/>
                </a:lnTo>
                <a:lnTo>
                  <a:pt x="1688" y="216"/>
                </a:lnTo>
                <a:lnTo>
                  <a:pt x="1709" y="200"/>
                </a:lnTo>
                <a:lnTo>
                  <a:pt x="1730" y="184"/>
                </a:lnTo>
                <a:lnTo>
                  <a:pt x="1752" y="169"/>
                </a:lnTo>
                <a:lnTo>
                  <a:pt x="1774" y="154"/>
                </a:lnTo>
                <a:lnTo>
                  <a:pt x="1796" y="139"/>
                </a:lnTo>
                <a:lnTo>
                  <a:pt x="1819" y="126"/>
                </a:lnTo>
                <a:lnTo>
                  <a:pt x="1842" y="112"/>
                </a:lnTo>
                <a:lnTo>
                  <a:pt x="1865" y="100"/>
                </a:lnTo>
                <a:lnTo>
                  <a:pt x="1889" y="88"/>
                </a:lnTo>
                <a:lnTo>
                  <a:pt x="1914" y="77"/>
                </a:lnTo>
                <a:lnTo>
                  <a:pt x="1938" y="66"/>
                </a:lnTo>
                <a:lnTo>
                  <a:pt x="1964" y="56"/>
                </a:lnTo>
                <a:lnTo>
                  <a:pt x="1989" y="47"/>
                </a:lnTo>
                <a:lnTo>
                  <a:pt x="2016" y="38"/>
                </a:lnTo>
                <a:lnTo>
                  <a:pt x="2042" y="30"/>
                </a:lnTo>
                <a:lnTo>
                  <a:pt x="2069" y="24"/>
                </a:lnTo>
                <a:lnTo>
                  <a:pt x="2097" y="18"/>
                </a:lnTo>
                <a:lnTo>
                  <a:pt x="2111" y="15"/>
                </a:lnTo>
                <a:lnTo>
                  <a:pt x="2125" y="12"/>
                </a:lnTo>
                <a:lnTo>
                  <a:pt x="2154" y="8"/>
                </a:lnTo>
                <a:lnTo>
                  <a:pt x="2184" y="5"/>
                </a:lnTo>
                <a:lnTo>
                  <a:pt x="2214" y="2"/>
                </a:lnTo>
                <a:lnTo>
                  <a:pt x="2229" y="1"/>
                </a:lnTo>
                <a:lnTo>
                  <a:pt x="2244" y="1"/>
                </a:lnTo>
                <a:lnTo>
                  <a:pt x="2276" y="0"/>
                </a:lnTo>
                <a:lnTo>
                  <a:pt x="2296" y="0"/>
                </a:lnTo>
                <a:lnTo>
                  <a:pt x="2315" y="1"/>
                </a:lnTo>
                <a:lnTo>
                  <a:pt x="2334" y="2"/>
                </a:lnTo>
                <a:lnTo>
                  <a:pt x="2353" y="4"/>
                </a:lnTo>
                <a:lnTo>
                  <a:pt x="2372" y="6"/>
                </a:lnTo>
                <a:lnTo>
                  <a:pt x="2390" y="9"/>
                </a:lnTo>
                <a:lnTo>
                  <a:pt x="2409" y="12"/>
                </a:lnTo>
                <a:lnTo>
                  <a:pt x="2427" y="15"/>
                </a:lnTo>
                <a:lnTo>
                  <a:pt x="2446" y="19"/>
                </a:lnTo>
                <a:lnTo>
                  <a:pt x="2464" y="23"/>
                </a:lnTo>
                <a:lnTo>
                  <a:pt x="2482" y="28"/>
                </a:lnTo>
                <a:lnTo>
                  <a:pt x="2499" y="33"/>
                </a:lnTo>
                <a:lnTo>
                  <a:pt x="2517" y="39"/>
                </a:lnTo>
                <a:lnTo>
                  <a:pt x="2534" y="45"/>
                </a:lnTo>
                <a:lnTo>
                  <a:pt x="2551" y="51"/>
                </a:lnTo>
                <a:lnTo>
                  <a:pt x="2568" y="58"/>
                </a:lnTo>
                <a:lnTo>
                  <a:pt x="2585" y="65"/>
                </a:lnTo>
                <a:lnTo>
                  <a:pt x="2602" y="73"/>
                </a:lnTo>
                <a:lnTo>
                  <a:pt x="2618" y="80"/>
                </a:lnTo>
                <a:lnTo>
                  <a:pt x="2634" y="89"/>
                </a:lnTo>
                <a:lnTo>
                  <a:pt x="2650" y="97"/>
                </a:lnTo>
                <a:lnTo>
                  <a:pt x="2665" y="106"/>
                </a:lnTo>
                <a:lnTo>
                  <a:pt x="2696" y="126"/>
                </a:lnTo>
                <a:lnTo>
                  <a:pt x="2711" y="136"/>
                </a:lnTo>
                <a:lnTo>
                  <a:pt x="2725" y="146"/>
                </a:lnTo>
                <a:lnTo>
                  <a:pt x="2740" y="157"/>
                </a:lnTo>
                <a:lnTo>
                  <a:pt x="2754" y="168"/>
                </a:lnTo>
                <a:lnTo>
                  <a:pt x="2768" y="179"/>
                </a:lnTo>
                <a:lnTo>
                  <a:pt x="2781" y="191"/>
                </a:lnTo>
                <a:lnTo>
                  <a:pt x="2794" y="203"/>
                </a:lnTo>
                <a:lnTo>
                  <a:pt x="2807" y="215"/>
                </a:lnTo>
                <a:lnTo>
                  <a:pt x="2820" y="228"/>
                </a:lnTo>
                <a:lnTo>
                  <a:pt x="2832" y="241"/>
                </a:lnTo>
                <a:lnTo>
                  <a:pt x="2844" y="254"/>
                </a:lnTo>
                <a:lnTo>
                  <a:pt x="2856" y="268"/>
                </a:lnTo>
                <a:lnTo>
                  <a:pt x="2867" y="281"/>
                </a:lnTo>
                <a:lnTo>
                  <a:pt x="2878" y="295"/>
                </a:lnTo>
                <a:lnTo>
                  <a:pt x="2889" y="310"/>
                </a:lnTo>
                <a:lnTo>
                  <a:pt x="2899" y="324"/>
                </a:lnTo>
                <a:lnTo>
                  <a:pt x="2909" y="339"/>
                </a:lnTo>
                <a:lnTo>
                  <a:pt x="2919" y="354"/>
                </a:lnTo>
                <a:lnTo>
                  <a:pt x="2937" y="385"/>
                </a:lnTo>
                <a:lnTo>
                  <a:pt x="2954" y="417"/>
                </a:lnTo>
                <a:lnTo>
                  <a:pt x="2962" y="433"/>
                </a:lnTo>
                <a:lnTo>
                  <a:pt x="2969" y="450"/>
                </a:lnTo>
                <a:lnTo>
                  <a:pt x="2976" y="466"/>
                </a:lnTo>
                <a:lnTo>
                  <a:pt x="2982" y="483"/>
                </a:lnTo>
                <a:lnTo>
                  <a:pt x="2989" y="500"/>
                </a:lnTo>
                <a:lnTo>
                  <a:pt x="2994" y="517"/>
                </a:lnTo>
                <a:lnTo>
                  <a:pt x="3000" y="535"/>
                </a:lnTo>
                <a:lnTo>
                  <a:pt x="3005" y="552"/>
                </a:lnTo>
                <a:lnTo>
                  <a:pt x="3009" y="570"/>
                </a:lnTo>
                <a:lnTo>
                  <a:pt x="3013" y="588"/>
                </a:lnTo>
                <a:lnTo>
                  <a:pt x="3016" y="606"/>
                </a:lnTo>
                <a:lnTo>
                  <a:pt x="3020" y="625"/>
                </a:lnTo>
                <a:lnTo>
                  <a:pt x="3022" y="643"/>
                </a:lnTo>
                <a:lnTo>
                  <a:pt x="3024" y="661"/>
                </a:lnTo>
                <a:lnTo>
                  <a:pt x="3027" y="699"/>
                </a:lnTo>
                <a:lnTo>
                  <a:pt x="3028" y="718"/>
                </a:lnTo>
                <a:lnTo>
                  <a:pt x="3028" y="738"/>
                </a:lnTo>
                <a:lnTo>
                  <a:pt x="3028" y="755"/>
                </a:lnTo>
                <a:lnTo>
                  <a:pt x="3028" y="771"/>
                </a:lnTo>
                <a:lnTo>
                  <a:pt x="3027" y="787"/>
                </a:lnTo>
                <a:lnTo>
                  <a:pt x="3025" y="803"/>
                </a:lnTo>
                <a:lnTo>
                  <a:pt x="3022" y="836"/>
                </a:lnTo>
                <a:lnTo>
                  <a:pt x="3019" y="851"/>
                </a:lnTo>
                <a:lnTo>
                  <a:pt x="3017" y="867"/>
                </a:lnTo>
                <a:lnTo>
                  <a:pt x="3011" y="898"/>
                </a:lnTo>
                <a:lnTo>
                  <a:pt x="3007" y="914"/>
                </a:lnTo>
                <a:lnTo>
                  <a:pt x="3003" y="929"/>
                </a:lnTo>
                <a:lnTo>
                  <a:pt x="2999" y="944"/>
                </a:lnTo>
                <a:lnTo>
                  <a:pt x="2994" y="959"/>
                </a:lnTo>
                <a:lnTo>
                  <a:pt x="2989" y="974"/>
                </a:lnTo>
                <a:lnTo>
                  <a:pt x="2984" y="989"/>
                </a:lnTo>
                <a:lnTo>
                  <a:pt x="2978" y="1003"/>
                </a:lnTo>
                <a:lnTo>
                  <a:pt x="2972" y="1018"/>
                </a:lnTo>
                <a:lnTo>
                  <a:pt x="2960" y="1046"/>
                </a:lnTo>
                <a:lnTo>
                  <a:pt x="2946" y="1074"/>
                </a:lnTo>
                <a:lnTo>
                  <a:pt x="2939" y="1088"/>
                </a:lnTo>
                <a:lnTo>
                  <a:pt x="2931" y="1101"/>
                </a:lnTo>
                <a:lnTo>
                  <a:pt x="2915" y="1127"/>
                </a:lnTo>
                <a:lnTo>
                  <a:pt x="2898" y="1153"/>
                </a:lnTo>
                <a:lnTo>
                  <a:pt x="2889" y="1166"/>
                </a:lnTo>
                <a:lnTo>
                  <a:pt x="2880" y="1178"/>
                </a:lnTo>
                <a:lnTo>
                  <a:pt x="2870" y="1190"/>
                </a:lnTo>
                <a:lnTo>
                  <a:pt x="2861" y="1202"/>
                </a:lnTo>
                <a:lnTo>
                  <a:pt x="2851" y="1214"/>
                </a:lnTo>
                <a:lnTo>
                  <a:pt x="2841" y="1225"/>
                </a:lnTo>
                <a:lnTo>
                  <a:pt x="2830" y="1237"/>
                </a:lnTo>
                <a:lnTo>
                  <a:pt x="2820" y="1248"/>
                </a:lnTo>
                <a:lnTo>
                  <a:pt x="2798" y="1269"/>
                </a:lnTo>
                <a:lnTo>
                  <a:pt x="2775" y="1290"/>
                </a:lnTo>
                <a:lnTo>
                  <a:pt x="2751" y="1310"/>
                </a:lnTo>
                <a:lnTo>
                  <a:pt x="2739" y="1319"/>
                </a:lnTo>
                <a:lnTo>
                  <a:pt x="2726" y="1329"/>
                </a:lnTo>
                <a:lnTo>
                  <a:pt x="2701" y="1346"/>
                </a:lnTo>
                <a:lnTo>
                  <a:pt x="2675" y="1363"/>
                </a:lnTo>
                <a:lnTo>
                  <a:pt x="2662" y="1371"/>
                </a:lnTo>
                <a:lnTo>
                  <a:pt x="2648" y="1379"/>
                </a:lnTo>
                <a:lnTo>
                  <a:pt x="2621" y="1393"/>
                </a:lnTo>
                <a:lnTo>
                  <a:pt x="2607" y="1400"/>
                </a:lnTo>
                <a:lnTo>
                  <a:pt x="2592" y="1407"/>
                </a:lnTo>
                <a:lnTo>
                  <a:pt x="2563" y="1419"/>
                </a:lnTo>
                <a:lnTo>
                  <a:pt x="2549" y="1425"/>
                </a:lnTo>
                <a:lnTo>
                  <a:pt x="2534" y="1431"/>
                </a:lnTo>
                <a:lnTo>
                  <a:pt x="2519" y="1436"/>
                </a:lnTo>
                <a:lnTo>
                  <a:pt x="2504" y="1441"/>
                </a:lnTo>
                <a:lnTo>
                  <a:pt x="2489" y="1445"/>
                </a:lnTo>
                <a:lnTo>
                  <a:pt x="2473" y="1450"/>
                </a:lnTo>
                <a:lnTo>
                  <a:pt x="2442" y="1457"/>
                </a:lnTo>
                <a:lnTo>
                  <a:pt x="2437" y="1458"/>
                </a:lnTo>
                <a:lnTo>
                  <a:pt x="2417" y="1462"/>
                </a:lnTo>
                <a:lnTo>
                  <a:pt x="2398" y="1466"/>
                </a:lnTo>
                <a:lnTo>
                  <a:pt x="2358" y="1471"/>
                </a:lnTo>
                <a:lnTo>
                  <a:pt x="2338" y="1473"/>
                </a:lnTo>
                <a:lnTo>
                  <a:pt x="2317" y="1474"/>
                </a:lnTo>
                <a:lnTo>
                  <a:pt x="2297" y="1475"/>
                </a:lnTo>
                <a:lnTo>
                  <a:pt x="2276" y="1475"/>
                </a:lnTo>
                <a:lnTo>
                  <a:pt x="2260" y="1475"/>
                </a:lnTo>
                <a:lnTo>
                  <a:pt x="2241" y="1475"/>
                </a:lnTo>
                <a:lnTo>
                  <a:pt x="2221" y="1474"/>
                </a:lnTo>
                <a:lnTo>
                  <a:pt x="2216" y="1473"/>
                </a:lnTo>
                <a:lnTo>
                  <a:pt x="2188" y="1471"/>
                </a:lnTo>
                <a:lnTo>
                  <a:pt x="2160" y="1468"/>
                </a:lnTo>
                <a:lnTo>
                  <a:pt x="2132" y="1464"/>
                </a:lnTo>
                <a:lnTo>
                  <a:pt x="2106" y="1459"/>
                </a:lnTo>
                <a:lnTo>
                  <a:pt x="2079" y="1454"/>
                </a:lnTo>
                <a:lnTo>
                  <a:pt x="2053" y="1447"/>
                </a:lnTo>
                <a:lnTo>
                  <a:pt x="2028" y="1440"/>
                </a:lnTo>
                <a:lnTo>
                  <a:pt x="2003" y="1433"/>
                </a:lnTo>
                <a:lnTo>
                  <a:pt x="1979" y="1424"/>
                </a:lnTo>
                <a:lnTo>
                  <a:pt x="1955" y="1415"/>
                </a:lnTo>
                <a:lnTo>
                  <a:pt x="1931" y="1406"/>
                </a:lnTo>
                <a:lnTo>
                  <a:pt x="1908" y="1396"/>
                </a:lnTo>
                <a:lnTo>
                  <a:pt x="1885" y="1385"/>
                </a:lnTo>
                <a:lnTo>
                  <a:pt x="1862" y="1373"/>
                </a:lnTo>
                <a:lnTo>
                  <a:pt x="1840" y="1362"/>
                </a:lnTo>
                <a:lnTo>
                  <a:pt x="1819" y="1349"/>
                </a:lnTo>
                <a:lnTo>
                  <a:pt x="1797" y="1336"/>
                </a:lnTo>
                <a:lnTo>
                  <a:pt x="1776" y="1323"/>
                </a:lnTo>
                <a:lnTo>
                  <a:pt x="1756" y="1309"/>
                </a:lnTo>
                <a:lnTo>
                  <a:pt x="1736" y="1295"/>
                </a:lnTo>
                <a:lnTo>
                  <a:pt x="1716" y="1280"/>
                </a:lnTo>
                <a:lnTo>
                  <a:pt x="1696" y="1265"/>
                </a:lnTo>
                <a:lnTo>
                  <a:pt x="1657" y="1234"/>
                </a:lnTo>
                <a:lnTo>
                  <a:pt x="1639" y="1218"/>
                </a:lnTo>
                <a:lnTo>
                  <a:pt x="1620" y="1202"/>
                </a:lnTo>
                <a:lnTo>
                  <a:pt x="1584" y="1168"/>
                </a:lnTo>
                <a:lnTo>
                  <a:pt x="1566" y="1151"/>
                </a:lnTo>
                <a:lnTo>
                  <a:pt x="1549" y="1134"/>
                </a:lnTo>
                <a:lnTo>
                  <a:pt x="1514" y="1099"/>
                </a:lnTo>
                <a:close/>
                <a:moveTo>
                  <a:pt x="2276" y="993"/>
                </a:moveTo>
                <a:lnTo>
                  <a:pt x="2290" y="992"/>
                </a:lnTo>
                <a:lnTo>
                  <a:pt x="2303" y="991"/>
                </a:lnTo>
                <a:lnTo>
                  <a:pt x="2317" y="990"/>
                </a:lnTo>
                <a:lnTo>
                  <a:pt x="2330" y="987"/>
                </a:lnTo>
                <a:lnTo>
                  <a:pt x="2342" y="984"/>
                </a:lnTo>
                <a:lnTo>
                  <a:pt x="2355" y="981"/>
                </a:lnTo>
                <a:lnTo>
                  <a:pt x="2367" y="977"/>
                </a:lnTo>
                <a:lnTo>
                  <a:pt x="2379" y="972"/>
                </a:lnTo>
                <a:lnTo>
                  <a:pt x="2391" y="967"/>
                </a:lnTo>
                <a:lnTo>
                  <a:pt x="2402" y="962"/>
                </a:lnTo>
                <a:lnTo>
                  <a:pt x="2413" y="955"/>
                </a:lnTo>
                <a:lnTo>
                  <a:pt x="2418" y="952"/>
                </a:lnTo>
                <a:lnTo>
                  <a:pt x="2423" y="949"/>
                </a:lnTo>
                <a:lnTo>
                  <a:pt x="2434" y="942"/>
                </a:lnTo>
                <a:lnTo>
                  <a:pt x="2444" y="934"/>
                </a:lnTo>
                <a:lnTo>
                  <a:pt x="2453" y="926"/>
                </a:lnTo>
                <a:lnTo>
                  <a:pt x="2462" y="917"/>
                </a:lnTo>
                <a:lnTo>
                  <a:pt x="2471" y="909"/>
                </a:lnTo>
                <a:lnTo>
                  <a:pt x="2479" y="899"/>
                </a:lnTo>
                <a:lnTo>
                  <a:pt x="2487" y="890"/>
                </a:lnTo>
                <a:lnTo>
                  <a:pt x="2494" y="880"/>
                </a:lnTo>
                <a:lnTo>
                  <a:pt x="2501" y="869"/>
                </a:lnTo>
                <a:lnTo>
                  <a:pt x="2507" y="859"/>
                </a:lnTo>
                <a:lnTo>
                  <a:pt x="2513" y="848"/>
                </a:lnTo>
                <a:lnTo>
                  <a:pt x="2518" y="836"/>
                </a:lnTo>
                <a:lnTo>
                  <a:pt x="2523" y="825"/>
                </a:lnTo>
                <a:lnTo>
                  <a:pt x="2527" y="813"/>
                </a:lnTo>
                <a:lnTo>
                  <a:pt x="2530" y="801"/>
                </a:lnTo>
                <a:lnTo>
                  <a:pt x="2533" y="789"/>
                </a:lnTo>
                <a:lnTo>
                  <a:pt x="2535" y="776"/>
                </a:lnTo>
                <a:lnTo>
                  <a:pt x="2537" y="764"/>
                </a:lnTo>
                <a:lnTo>
                  <a:pt x="2538" y="751"/>
                </a:lnTo>
                <a:lnTo>
                  <a:pt x="2538" y="738"/>
                </a:lnTo>
                <a:lnTo>
                  <a:pt x="2538" y="724"/>
                </a:lnTo>
                <a:lnTo>
                  <a:pt x="2537" y="711"/>
                </a:lnTo>
                <a:lnTo>
                  <a:pt x="2535" y="699"/>
                </a:lnTo>
                <a:lnTo>
                  <a:pt x="2533" y="686"/>
                </a:lnTo>
                <a:lnTo>
                  <a:pt x="2530" y="674"/>
                </a:lnTo>
                <a:lnTo>
                  <a:pt x="2527" y="662"/>
                </a:lnTo>
                <a:lnTo>
                  <a:pt x="2523" y="650"/>
                </a:lnTo>
                <a:lnTo>
                  <a:pt x="2518" y="639"/>
                </a:lnTo>
                <a:lnTo>
                  <a:pt x="2513" y="628"/>
                </a:lnTo>
                <a:lnTo>
                  <a:pt x="2507" y="617"/>
                </a:lnTo>
                <a:lnTo>
                  <a:pt x="2501" y="606"/>
                </a:lnTo>
                <a:lnTo>
                  <a:pt x="2494" y="596"/>
                </a:lnTo>
                <a:lnTo>
                  <a:pt x="2487" y="586"/>
                </a:lnTo>
                <a:lnTo>
                  <a:pt x="2479" y="576"/>
                </a:lnTo>
                <a:lnTo>
                  <a:pt x="2471" y="567"/>
                </a:lnTo>
                <a:lnTo>
                  <a:pt x="2462" y="558"/>
                </a:lnTo>
                <a:lnTo>
                  <a:pt x="2453" y="549"/>
                </a:lnTo>
                <a:lnTo>
                  <a:pt x="2444" y="541"/>
                </a:lnTo>
                <a:lnTo>
                  <a:pt x="2434" y="534"/>
                </a:lnTo>
                <a:lnTo>
                  <a:pt x="2423" y="527"/>
                </a:lnTo>
                <a:lnTo>
                  <a:pt x="2413" y="520"/>
                </a:lnTo>
                <a:lnTo>
                  <a:pt x="2402" y="514"/>
                </a:lnTo>
                <a:lnTo>
                  <a:pt x="2391" y="508"/>
                </a:lnTo>
                <a:lnTo>
                  <a:pt x="2379" y="503"/>
                </a:lnTo>
                <a:lnTo>
                  <a:pt x="2367" y="498"/>
                </a:lnTo>
                <a:lnTo>
                  <a:pt x="2355" y="494"/>
                </a:lnTo>
                <a:lnTo>
                  <a:pt x="2342" y="491"/>
                </a:lnTo>
                <a:lnTo>
                  <a:pt x="2330" y="488"/>
                </a:lnTo>
                <a:lnTo>
                  <a:pt x="2317" y="486"/>
                </a:lnTo>
                <a:lnTo>
                  <a:pt x="2303" y="484"/>
                </a:lnTo>
                <a:lnTo>
                  <a:pt x="2290" y="483"/>
                </a:lnTo>
                <a:lnTo>
                  <a:pt x="2276" y="483"/>
                </a:lnTo>
                <a:lnTo>
                  <a:pt x="2259" y="483"/>
                </a:lnTo>
                <a:lnTo>
                  <a:pt x="2244" y="484"/>
                </a:lnTo>
                <a:lnTo>
                  <a:pt x="2228" y="486"/>
                </a:lnTo>
                <a:lnTo>
                  <a:pt x="2213" y="488"/>
                </a:lnTo>
                <a:lnTo>
                  <a:pt x="2183" y="494"/>
                </a:lnTo>
                <a:lnTo>
                  <a:pt x="2169" y="498"/>
                </a:lnTo>
                <a:lnTo>
                  <a:pt x="2154" y="502"/>
                </a:lnTo>
                <a:lnTo>
                  <a:pt x="2140" y="507"/>
                </a:lnTo>
                <a:lnTo>
                  <a:pt x="2125" y="512"/>
                </a:lnTo>
                <a:lnTo>
                  <a:pt x="2111" y="518"/>
                </a:lnTo>
                <a:lnTo>
                  <a:pt x="2097" y="525"/>
                </a:lnTo>
                <a:lnTo>
                  <a:pt x="2069" y="539"/>
                </a:lnTo>
                <a:lnTo>
                  <a:pt x="2056" y="547"/>
                </a:lnTo>
                <a:lnTo>
                  <a:pt x="2042" y="555"/>
                </a:lnTo>
                <a:lnTo>
                  <a:pt x="2015" y="573"/>
                </a:lnTo>
                <a:lnTo>
                  <a:pt x="2002" y="583"/>
                </a:lnTo>
                <a:lnTo>
                  <a:pt x="1989" y="593"/>
                </a:lnTo>
                <a:lnTo>
                  <a:pt x="1962" y="614"/>
                </a:lnTo>
                <a:lnTo>
                  <a:pt x="1936" y="636"/>
                </a:lnTo>
                <a:lnTo>
                  <a:pt x="1923" y="648"/>
                </a:lnTo>
                <a:lnTo>
                  <a:pt x="1911" y="660"/>
                </a:lnTo>
                <a:lnTo>
                  <a:pt x="1885" y="684"/>
                </a:lnTo>
                <a:lnTo>
                  <a:pt x="1859" y="710"/>
                </a:lnTo>
                <a:lnTo>
                  <a:pt x="1834" y="738"/>
                </a:lnTo>
                <a:lnTo>
                  <a:pt x="1857" y="762"/>
                </a:lnTo>
                <a:lnTo>
                  <a:pt x="1868" y="774"/>
                </a:lnTo>
                <a:lnTo>
                  <a:pt x="1880" y="786"/>
                </a:lnTo>
                <a:lnTo>
                  <a:pt x="1903" y="808"/>
                </a:lnTo>
                <a:lnTo>
                  <a:pt x="1926" y="830"/>
                </a:lnTo>
                <a:lnTo>
                  <a:pt x="1945" y="847"/>
                </a:lnTo>
                <a:lnTo>
                  <a:pt x="1964" y="863"/>
                </a:lnTo>
                <a:lnTo>
                  <a:pt x="1984" y="879"/>
                </a:lnTo>
                <a:lnTo>
                  <a:pt x="2005" y="894"/>
                </a:lnTo>
                <a:lnTo>
                  <a:pt x="2025" y="908"/>
                </a:lnTo>
                <a:lnTo>
                  <a:pt x="2046" y="921"/>
                </a:lnTo>
                <a:lnTo>
                  <a:pt x="2067" y="934"/>
                </a:lnTo>
                <a:lnTo>
                  <a:pt x="2089" y="945"/>
                </a:lnTo>
                <a:lnTo>
                  <a:pt x="2111" y="955"/>
                </a:lnTo>
                <a:lnTo>
                  <a:pt x="2133" y="965"/>
                </a:lnTo>
                <a:lnTo>
                  <a:pt x="2144" y="969"/>
                </a:lnTo>
                <a:lnTo>
                  <a:pt x="2155" y="973"/>
                </a:lnTo>
                <a:lnTo>
                  <a:pt x="2178" y="979"/>
                </a:lnTo>
                <a:lnTo>
                  <a:pt x="2201" y="985"/>
                </a:lnTo>
                <a:lnTo>
                  <a:pt x="2213" y="987"/>
                </a:lnTo>
                <a:lnTo>
                  <a:pt x="2225" y="989"/>
                </a:lnTo>
                <a:lnTo>
                  <a:pt x="2236" y="990"/>
                </a:lnTo>
                <a:lnTo>
                  <a:pt x="2248" y="992"/>
                </a:lnTo>
                <a:lnTo>
                  <a:pt x="2260" y="992"/>
                </a:lnTo>
                <a:lnTo>
                  <a:pt x="2273" y="993"/>
                </a:lnTo>
                <a:lnTo>
                  <a:pt x="2276" y="993"/>
                </a:lnTo>
                <a:close/>
                <a:moveTo>
                  <a:pt x="1730" y="621"/>
                </a:moveTo>
                <a:lnTo>
                  <a:pt x="1759" y="590"/>
                </a:lnTo>
                <a:lnTo>
                  <a:pt x="1789" y="561"/>
                </a:lnTo>
                <a:lnTo>
                  <a:pt x="1819" y="532"/>
                </a:lnTo>
                <a:lnTo>
                  <a:pt x="1834" y="519"/>
                </a:lnTo>
                <a:lnTo>
                  <a:pt x="1849" y="505"/>
                </a:lnTo>
                <a:lnTo>
                  <a:pt x="1865" y="492"/>
                </a:lnTo>
                <a:lnTo>
                  <a:pt x="1880" y="480"/>
                </a:lnTo>
                <a:lnTo>
                  <a:pt x="1912" y="455"/>
                </a:lnTo>
                <a:lnTo>
                  <a:pt x="1928" y="444"/>
                </a:lnTo>
                <a:lnTo>
                  <a:pt x="1944" y="433"/>
                </a:lnTo>
                <a:lnTo>
                  <a:pt x="1960" y="422"/>
                </a:lnTo>
                <a:lnTo>
                  <a:pt x="1977" y="412"/>
                </a:lnTo>
                <a:lnTo>
                  <a:pt x="1994" y="403"/>
                </a:lnTo>
                <a:lnTo>
                  <a:pt x="2011" y="393"/>
                </a:lnTo>
                <a:lnTo>
                  <a:pt x="2028" y="385"/>
                </a:lnTo>
                <a:lnTo>
                  <a:pt x="2045" y="377"/>
                </a:lnTo>
                <a:lnTo>
                  <a:pt x="2063" y="369"/>
                </a:lnTo>
                <a:lnTo>
                  <a:pt x="2081" y="362"/>
                </a:lnTo>
                <a:lnTo>
                  <a:pt x="2099" y="356"/>
                </a:lnTo>
                <a:lnTo>
                  <a:pt x="2118" y="350"/>
                </a:lnTo>
                <a:lnTo>
                  <a:pt x="2136" y="345"/>
                </a:lnTo>
                <a:lnTo>
                  <a:pt x="2146" y="342"/>
                </a:lnTo>
                <a:lnTo>
                  <a:pt x="2155" y="340"/>
                </a:lnTo>
                <a:lnTo>
                  <a:pt x="2174" y="336"/>
                </a:lnTo>
                <a:lnTo>
                  <a:pt x="2194" y="333"/>
                </a:lnTo>
                <a:lnTo>
                  <a:pt x="2214" y="331"/>
                </a:lnTo>
                <a:lnTo>
                  <a:pt x="2234" y="329"/>
                </a:lnTo>
                <a:lnTo>
                  <a:pt x="2254" y="328"/>
                </a:lnTo>
                <a:lnTo>
                  <a:pt x="2276" y="327"/>
                </a:lnTo>
                <a:lnTo>
                  <a:pt x="2298" y="328"/>
                </a:lnTo>
                <a:lnTo>
                  <a:pt x="2319" y="329"/>
                </a:lnTo>
                <a:lnTo>
                  <a:pt x="2339" y="332"/>
                </a:lnTo>
                <a:lnTo>
                  <a:pt x="2360" y="336"/>
                </a:lnTo>
                <a:lnTo>
                  <a:pt x="2370" y="338"/>
                </a:lnTo>
                <a:lnTo>
                  <a:pt x="2380" y="340"/>
                </a:lnTo>
                <a:lnTo>
                  <a:pt x="2400" y="346"/>
                </a:lnTo>
                <a:lnTo>
                  <a:pt x="2409" y="349"/>
                </a:lnTo>
                <a:lnTo>
                  <a:pt x="2419" y="352"/>
                </a:lnTo>
                <a:lnTo>
                  <a:pt x="2438" y="359"/>
                </a:lnTo>
                <a:lnTo>
                  <a:pt x="2447" y="363"/>
                </a:lnTo>
                <a:lnTo>
                  <a:pt x="2456" y="367"/>
                </a:lnTo>
                <a:lnTo>
                  <a:pt x="2474" y="376"/>
                </a:lnTo>
                <a:lnTo>
                  <a:pt x="2492" y="386"/>
                </a:lnTo>
                <a:lnTo>
                  <a:pt x="2509" y="397"/>
                </a:lnTo>
                <a:lnTo>
                  <a:pt x="2525" y="408"/>
                </a:lnTo>
                <a:lnTo>
                  <a:pt x="2541" y="420"/>
                </a:lnTo>
                <a:lnTo>
                  <a:pt x="2556" y="433"/>
                </a:lnTo>
                <a:lnTo>
                  <a:pt x="2571" y="447"/>
                </a:lnTo>
                <a:lnTo>
                  <a:pt x="2578" y="454"/>
                </a:lnTo>
                <a:lnTo>
                  <a:pt x="2585" y="461"/>
                </a:lnTo>
                <a:lnTo>
                  <a:pt x="2598" y="476"/>
                </a:lnTo>
                <a:lnTo>
                  <a:pt x="2610" y="491"/>
                </a:lnTo>
                <a:lnTo>
                  <a:pt x="2622" y="507"/>
                </a:lnTo>
                <a:lnTo>
                  <a:pt x="2633" y="524"/>
                </a:lnTo>
                <a:lnTo>
                  <a:pt x="2643" y="541"/>
                </a:lnTo>
                <a:lnTo>
                  <a:pt x="2652" y="559"/>
                </a:lnTo>
                <a:lnTo>
                  <a:pt x="2661" y="577"/>
                </a:lnTo>
                <a:lnTo>
                  <a:pt x="2665" y="586"/>
                </a:lnTo>
                <a:lnTo>
                  <a:pt x="2668" y="596"/>
                </a:lnTo>
                <a:lnTo>
                  <a:pt x="2675" y="615"/>
                </a:lnTo>
                <a:lnTo>
                  <a:pt x="2680" y="634"/>
                </a:lnTo>
                <a:lnTo>
                  <a:pt x="2685" y="654"/>
                </a:lnTo>
                <a:lnTo>
                  <a:pt x="2689" y="674"/>
                </a:lnTo>
                <a:lnTo>
                  <a:pt x="2692" y="695"/>
                </a:lnTo>
                <a:lnTo>
                  <a:pt x="2693" y="716"/>
                </a:lnTo>
                <a:lnTo>
                  <a:pt x="2694" y="738"/>
                </a:lnTo>
                <a:lnTo>
                  <a:pt x="2693" y="759"/>
                </a:lnTo>
                <a:lnTo>
                  <a:pt x="2692" y="770"/>
                </a:lnTo>
                <a:lnTo>
                  <a:pt x="2692" y="780"/>
                </a:lnTo>
                <a:lnTo>
                  <a:pt x="2690" y="791"/>
                </a:lnTo>
                <a:lnTo>
                  <a:pt x="2689" y="801"/>
                </a:lnTo>
                <a:lnTo>
                  <a:pt x="2685" y="821"/>
                </a:lnTo>
                <a:lnTo>
                  <a:pt x="2680" y="841"/>
                </a:lnTo>
                <a:lnTo>
                  <a:pt x="2678" y="851"/>
                </a:lnTo>
                <a:lnTo>
                  <a:pt x="2675" y="861"/>
                </a:lnTo>
                <a:lnTo>
                  <a:pt x="2668" y="880"/>
                </a:lnTo>
                <a:lnTo>
                  <a:pt x="2661" y="898"/>
                </a:lnTo>
                <a:lnTo>
                  <a:pt x="2652" y="917"/>
                </a:lnTo>
                <a:lnTo>
                  <a:pt x="2643" y="934"/>
                </a:lnTo>
                <a:lnTo>
                  <a:pt x="2633" y="951"/>
                </a:lnTo>
                <a:lnTo>
                  <a:pt x="2622" y="968"/>
                </a:lnTo>
                <a:lnTo>
                  <a:pt x="2610" y="984"/>
                </a:lnTo>
                <a:lnTo>
                  <a:pt x="2598" y="1000"/>
                </a:lnTo>
                <a:lnTo>
                  <a:pt x="2585" y="1014"/>
                </a:lnTo>
                <a:lnTo>
                  <a:pt x="2571" y="1029"/>
                </a:lnTo>
                <a:lnTo>
                  <a:pt x="2564" y="1035"/>
                </a:lnTo>
                <a:lnTo>
                  <a:pt x="2556" y="1042"/>
                </a:lnTo>
                <a:lnTo>
                  <a:pt x="2549" y="1049"/>
                </a:lnTo>
                <a:lnTo>
                  <a:pt x="2541" y="1055"/>
                </a:lnTo>
                <a:lnTo>
                  <a:pt x="2525" y="1067"/>
                </a:lnTo>
                <a:lnTo>
                  <a:pt x="2517" y="1073"/>
                </a:lnTo>
                <a:lnTo>
                  <a:pt x="2509" y="1078"/>
                </a:lnTo>
                <a:lnTo>
                  <a:pt x="2501" y="1084"/>
                </a:lnTo>
                <a:lnTo>
                  <a:pt x="2492" y="1089"/>
                </a:lnTo>
                <a:lnTo>
                  <a:pt x="2483" y="1094"/>
                </a:lnTo>
                <a:lnTo>
                  <a:pt x="2474" y="1099"/>
                </a:lnTo>
                <a:lnTo>
                  <a:pt x="2456" y="1108"/>
                </a:lnTo>
                <a:lnTo>
                  <a:pt x="2438" y="1116"/>
                </a:lnTo>
                <a:lnTo>
                  <a:pt x="2419" y="1123"/>
                </a:lnTo>
                <a:lnTo>
                  <a:pt x="2400" y="1130"/>
                </a:lnTo>
                <a:lnTo>
                  <a:pt x="2380" y="1135"/>
                </a:lnTo>
                <a:lnTo>
                  <a:pt x="2360" y="1140"/>
                </a:lnTo>
                <a:lnTo>
                  <a:pt x="2339" y="1143"/>
                </a:lnTo>
                <a:lnTo>
                  <a:pt x="2329" y="1145"/>
                </a:lnTo>
                <a:lnTo>
                  <a:pt x="2319" y="1146"/>
                </a:lnTo>
                <a:lnTo>
                  <a:pt x="2298" y="1147"/>
                </a:lnTo>
                <a:lnTo>
                  <a:pt x="2276" y="1148"/>
                </a:lnTo>
                <a:lnTo>
                  <a:pt x="2271" y="1148"/>
                </a:lnTo>
                <a:lnTo>
                  <a:pt x="2265" y="1148"/>
                </a:lnTo>
                <a:lnTo>
                  <a:pt x="2260" y="1148"/>
                </a:lnTo>
                <a:lnTo>
                  <a:pt x="2254" y="1148"/>
                </a:lnTo>
                <a:lnTo>
                  <a:pt x="2249" y="1147"/>
                </a:lnTo>
                <a:lnTo>
                  <a:pt x="2244" y="1147"/>
                </a:lnTo>
                <a:lnTo>
                  <a:pt x="2239" y="1147"/>
                </a:lnTo>
                <a:lnTo>
                  <a:pt x="2234" y="1146"/>
                </a:lnTo>
                <a:lnTo>
                  <a:pt x="2228" y="1146"/>
                </a:lnTo>
                <a:lnTo>
                  <a:pt x="2223" y="1146"/>
                </a:lnTo>
                <a:lnTo>
                  <a:pt x="2217" y="1145"/>
                </a:lnTo>
                <a:lnTo>
                  <a:pt x="2211" y="1144"/>
                </a:lnTo>
                <a:lnTo>
                  <a:pt x="2206" y="1144"/>
                </a:lnTo>
                <a:lnTo>
                  <a:pt x="2200" y="1143"/>
                </a:lnTo>
                <a:lnTo>
                  <a:pt x="2195" y="1142"/>
                </a:lnTo>
                <a:lnTo>
                  <a:pt x="2190" y="1141"/>
                </a:lnTo>
                <a:lnTo>
                  <a:pt x="2184" y="1141"/>
                </a:lnTo>
                <a:lnTo>
                  <a:pt x="2178" y="1140"/>
                </a:lnTo>
                <a:lnTo>
                  <a:pt x="2164" y="1137"/>
                </a:lnTo>
                <a:lnTo>
                  <a:pt x="2149" y="1133"/>
                </a:lnTo>
                <a:lnTo>
                  <a:pt x="2131" y="1129"/>
                </a:lnTo>
                <a:lnTo>
                  <a:pt x="2117" y="1125"/>
                </a:lnTo>
                <a:lnTo>
                  <a:pt x="2103" y="1120"/>
                </a:lnTo>
                <a:lnTo>
                  <a:pt x="2089" y="1115"/>
                </a:lnTo>
                <a:lnTo>
                  <a:pt x="2075" y="1110"/>
                </a:lnTo>
                <a:lnTo>
                  <a:pt x="2061" y="1105"/>
                </a:lnTo>
                <a:lnTo>
                  <a:pt x="2047" y="1099"/>
                </a:lnTo>
                <a:lnTo>
                  <a:pt x="2020" y="1086"/>
                </a:lnTo>
                <a:lnTo>
                  <a:pt x="2007" y="1079"/>
                </a:lnTo>
                <a:lnTo>
                  <a:pt x="1994" y="1072"/>
                </a:lnTo>
                <a:lnTo>
                  <a:pt x="1981" y="1065"/>
                </a:lnTo>
                <a:lnTo>
                  <a:pt x="1968" y="1057"/>
                </a:lnTo>
                <a:lnTo>
                  <a:pt x="1942" y="1041"/>
                </a:lnTo>
                <a:lnTo>
                  <a:pt x="1930" y="1032"/>
                </a:lnTo>
                <a:lnTo>
                  <a:pt x="1917" y="1023"/>
                </a:lnTo>
                <a:lnTo>
                  <a:pt x="1893" y="1005"/>
                </a:lnTo>
                <a:lnTo>
                  <a:pt x="1869" y="986"/>
                </a:lnTo>
                <a:lnTo>
                  <a:pt x="1845" y="966"/>
                </a:lnTo>
                <a:lnTo>
                  <a:pt x="1833" y="956"/>
                </a:lnTo>
                <a:lnTo>
                  <a:pt x="1821" y="945"/>
                </a:lnTo>
                <a:lnTo>
                  <a:pt x="1798" y="923"/>
                </a:lnTo>
                <a:lnTo>
                  <a:pt x="1775" y="901"/>
                </a:lnTo>
                <a:lnTo>
                  <a:pt x="1753" y="878"/>
                </a:lnTo>
                <a:lnTo>
                  <a:pt x="1730" y="855"/>
                </a:lnTo>
                <a:lnTo>
                  <a:pt x="1675" y="919"/>
                </a:lnTo>
                <a:lnTo>
                  <a:pt x="1619" y="984"/>
                </a:lnTo>
                <a:lnTo>
                  <a:pt x="1640" y="1006"/>
                </a:lnTo>
                <a:lnTo>
                  <a:pt x="1662" y="1028"/>
                </a:lnTo>
                <a:lnTo>
                  <a:pt x="1684" y="1049"/>
                </a:lnTo>
                <a:lnTo>
                  <a:pt x="1706" y="1070"/>
                </a:lnTo>
                <a:lnTo>
                  <a:pt x="1728" y="1091"/>
                </a:lnTo>
                <a:lnTo>
                  <a:pt x="1751" y="1110"/>
                </a:lnTo>
                <a:lnTo>
                  <a:pt x="1775" y="1130"/>
                </a:lnTo>
                <a:lnTo>
                  <a:pt x="1798" y="1148"/>
                </a:lnTo>
                <a:lnTo>
                  <a:pt x="1811" y="1158"/>
                </a:lnTo>
                <a:lnTo>
                  <a:pt x="1823" y="1167"/>
                </a:lnTo>
                <a:lnTo>
                  <a:pt x="1849" y="1185"/>
                </a:lnTo>
                <a:lnTo>
                  <a:pt x="1875" y="1202"/>
                </a:lnTo>
                <a:lnTo>
                  <a:pt x="1889" y="1210"/>
                </a:lnTo>
                <a:lnTo>
                  <a:pt x="1902" y="1218"/>
                </a:lnTo>
                <a:lnTo>
                  <a:pt x="1929" y="1233"/>
                </a:lnTo>
                <a:lnTo>
                  <a:pt x="1943" y="1240"/>
                </a:lnTo>
                <a:lnTo>
                  <a:pt x="1957" y="1247"/>
                </a:lnTo>
                <a:lnTo>
                  <a:pt x="1986" y="1260"/>
                </a:lnTo>
                <a:lnTo>
                  <a:pt x="2000" y="1266"/>
                </a:lnTo>
                <a:lnTo>
                  <a:pt x="2015" y="1272"/>
                </a:lnTo>
                <a:lnTo>
                  <a:pt x="2045" y="1283"/>
                </a:lnTo>
                <a:lnTo>
                  <a:pt x="2076" y="1292"/>
                </a:lnTo>
                <a:lnTo>
                  <a:pt x="2091" y="1297"/>
                </a:lnTo>
                <a:lnTo>
                  <a:pt x="2107" y="1300"/>
                </a:lnTo>
                <a:lnTo>
                  <a:pt x="2123" y="1304"/>
                </a:lnTo>
                <a:lnTo>
                  <a:pt x="2139" y="1307"/>
                </a:lnTo>
                <a:lnTo>
                  <a:pt x="2155" y="1310"/>
                </a:lnTo>
                <a:lnTo>
                  <a:pt x="2172" y="1313"/>
                </a:lnTo>
                <a:lnTo>
                  <a:pt x="2205" y="1316"/>
                </a:lnTo>
                <a:lnTo>
                  <a:pt x="2240" y="1319"/>
                </a:lnTo>
                <a:lnTo>
                  <a:pt x="2276" y="1320"/>
                </a:lnTo>
                <a:lnTo>
                  <a:pt x="2292" y="1319"/>
                </a:lnTo>
                <a:lnTo>
                  <a:pt x="2307" y="1319"/>
                </a:lnTo>
                <a:lnTo>
                  <a:pt x="2338" y="1317"/>
                </a:lnTo>
                <a:lnTo>
                  <a:pt x="2368" y="1313"/>
                </a:lnTo>
                <a:lnTo>
                  <a:pt x="2382" y="1311"/>
                </a:lnTo>
                <a:lnTo>
                  <a:pt x="2397" y="1308"/>
                </a:lnTo>
                <a:lnTo>
                  <a:pt x="2426" y="1301"/>
                </a:lnTo>
                <a:lnTo>
                  <a:pt x="2440" y="1297"/>
                </a:lnTo>
                <a:lnTo>
                  <a:pt x="2454" y="1293"/>
                </a:lnTo>
                <a:lnTo>
                  <a:pt x="2468" y="1289"/>
                </a:lnTo>
                <a:lnTo>
                  <a:pt x="2482" y="1284"/>
                </a:lnTo>
                <a:lnTo>
                  <a:pt x="2496" y="1279"/>
                </a:lnTo>
                <a:lnTo>
                  <a:pt x="2509" y="1274"/>
                </a:lnTo>
                <a:lnTo>
                  <a:pt x="2522" y="1268"/>
                </a:lnTo>
                <a:lnTo>
                  <a:pt x="2536" y="1262"/>
                </a:lnTo>
                <a:lnTo>
                  <a:pt x="2549" y="1256"/>
                </a:lnTo>
                <a:lnTo>
                  <a:pt x="2561" y="1249"/>
                </a:lnTo>
                <a:lnTo>
                  <a:pt x="2586" y="1235"/>
                </a:lnTo>
                <a:lnTo>
                  <a:pt x="2599" y="1228"/>
                </a:lnTo>
                <a:lnTo>
                  <a:pt x="2611" y="1220"/>
                </a:lnTo>
                <a:lnTo>
                  <a:pt x="2622" y="1212"/>
                </a:lnTo>
                <a:lnTo>
                  <a:pt x="2634" y="1204"/>
                </a:lnTo>
                <a:lnTo>
                  <a:pt x="2645" y="1195"/>
                </a:lnTo>
                <a:lnTo>
                  <a:pt x="2656" y="1186"/>
                </a:lnTo>
                <a:lnTo>
                  <a:pt x="2678" y="1168"/>
                </a:lnTo>
                <a:lnTo>
                  <a:pt x="2699" y="1149"/>
                </a:lnTo>
                <a:lnTo>
                  <a:pt x="2709" y="1139"/>
                </a:lnTo>
                <a:lnTo>
                  <a:pt x="2718" y="1128"/>
                </a:lnTo>
                <a:lnTo>
                  <a:pt x="2728" y="1118"/>
                </a:lnTo>
                <a:lnTo>
                  <a:pt x="2737" y="1107"/>
                </a:lnTo>
                <a:lnTo>
                  <a:pt x="2755" y="1085"/>
                </a:lnTo>
                <a:lnTo>
                  <a:pt x="2763" y="1074"/>
                </a:lnTo>
                <a:lnTo>
                  <a:pt x="2771" y="1063"/>
                </a:lnTo>
                <a:lnTo>
                  <a:pt x="2787" y="1039"/>
                </a:lnTo>
                <a:lnTo>
                  <a:pt x="2794" y="1027"/>
                </a:lnTo>
                <a:lnTo>
                  <a:pt x="2801" y="1015"/>
                </a:lnTo>
                <a:lnTo>
                  <a:pt x="2808" y="1002"/>
                </a:lnTo>
                <a:lnTo>
                  <a:pt x="2814" y="990"/>
                </a:lnTo>
                <a:lnTo>
                  <a:pt x="2820" y="977"/>
                </a:lnTo>
                <a:lnTo>
                  <a:pt x="2826" y="964"/>
                </a:lnTo>
                <a:lnTo>
                  <a:pt x="2837" y="937"/>
                </a:lnTo>
                <a:lnTo>
                  <a:pt x="2842" y="924"/>
                </a:lnTo>
                <a:lnTo>
                  <a:pt x="2846" y="910"/>
                </a:lnTo>
                <a:lnTo>
                  <a:pt x="2850" y="897"/>
                </a:lnTo>
                <a:lnTo>
                  <a:pt x="2854" y="883"/>
                </a:lnTo>
                <a:lnTo>
                  <a:pt x="2858" y="869"/>
                </a:lnTo>
                <a:lnTo>
                  <a:pt x="2861" y="855"/>
                </a:lnTo>
                <a:lnTo>
                  <a:pt x="2866" y="826"/>
                </a:lnTo>
                <a:lnTo>
                  <a:pt x="2868" y="812"/>
                </a:lnTo>
                <a:lnTo>
                  <a:pt x="2870" y="797"/>
                </a:lnTo>
                <a:lnTo>
                  <a:pt x="2871" y="783"/>
                </a:lnTo>
                <a:lnTo>
                  <a:pt x="2872" y="768"/>
                </a:lnTo>
                <a:lnTo>
                  <a:pt x="2873" y="753"/>
                </a:lnTo>
                <a:lnTo>
                  <a:pt x="2873" y="738"/>
                </a:lnTo>
                <a:lnTo>
                  <a:pt x="2873" y="722"/>
                </a:lnTo>
                <a:lnTo>
                  <a:pt x="2872" y="707"/>
                </a:lnTo>
                <a:lnTo>
                  <a:pt x="2870" y="678"/>
                </a:lnTo>
                <a:lnTo>
                  <a:pt x="2868" y="663"/>
                </a:lnTo>
                <a:lnTo>
                  <a:pt x="2866" y="649"/>
                </a:lnTo>
                <a:lnTo>
                  <a:pt x="2861" y="620"/>
                </a:lnTo>
                <a:lnTo>
                  <a:pt x="2858" y="606"/>
                </a:lnTo>
                <a:lnTo>
                  <a:pt x="2854" y="592"/>
                </a:lnTo>
                <a:lnTo>
                  <a:pt x="2850" y="579"/>
                </a:lnTo>
                <a:lnTo>
                  <a:pt x="2846" y="565"/>
                </a:lnTo>
                <a:lnTo>
                  <a:pt x="2837" y="538"/>
                </a:lnTo>
                <a:lnTo>
                  <a:pt x="2832" y="525"/>
                </a:lnTo>
                <a:lnTo>
                  <a:pt x="2826" y="511"/>
                </a:lnTo>
                <a:lnTo>
                  <a:pt x="2820" y="499"/>
                </a:lnTo>
                <a:lnTo>
                  <a:pt x="2814" y="486"/>
                </a:lnTo>
                <a:lnTo>
                  <a:pt x="2801" y="461"/>
                </a:lnTo>
                <a:lnTo>
                  <a:pt x="2794" y="448"/>
                </a:lnTo>
                <a:lnTo>
                  <a:pt x="2787" y="436"/>
                </a:lnTo>
                <a:lnTo>
                  <a:pt x="2779" y="424"/>
                </a:lnTo>
                <a:lnTo>
                  <a:pt x="2771" y="413"/>
                </a:lnTo>
                <a:lnTo>
                  <a:pt x="2763" y="401"/>
                </a:lnTo>
                <a:lnTo>
                  <a:pt x="2755" y="390"/>
                </a:lnTo>
                <a:lnTo>
                  <a:pt x="2746" y="379"/>
                </a:lnTo>
                <a:lnTo>
                  <a:pt x="2737" y="368"/>
                </a:lnTo>
                <a:lnTo>
                  <a:pt x="2728" y="357"/>
                </a:lnTo>
                <a:lnTo>
                  <a:pt x="2718" y="347"/>
                </a:lnTo>
                <a:lnTo>
                  <a:pt x="2709" y="337"/>
                </a:lnTo>
                <a:lnTo>
                  <a:pt x="2699" y="327"/>
                </a:lnTo>
                <a:lnTo>
                  <a:pt x="2678" y="307"/>
                </a:lnTo>
                <a:lnTo>
                  <a:pt x="2667" y="298"/>
                </a:lnTo>
                <a:lnTo>
                  <a:pt x="2656" y="289"/>
                </a:lnTo>
                <a:lnTo>
                  <a:pt x="2645" y="280"/>
                </a:lnTo>
                <a:lnTo>
                  <a:pt x="2634" y="272"/>
                </a:lnTo>
                <a:lnTo>
                  <a:pt x="2611" y="255"/>
                </a:lnTo>
                <a:lnTo>
                  <a:pt x="2586" y="240"/>
                </a:lnTo>
                <a:lnTo>
                  <a:pt x="2561" y="226"/>
                </a:lnTo>
                <a:lnTo>
                  <a:pt x="2536" y="213"/>
                </a:lnTo>
                <a:lnTo>
                  <a:pt x="2509" y="202"/>
                </a:lnTo>
                <a:lnTo>
                  <a:pt x="2496" y="196"/>
                </a:lnTo>
                <a:lnTo>
                  <a:pt x="2482" y="191"/>
                </a:lnTo>
                <a:lnTo>
                  <a:pt x="2454" y="182"/>
                </a:lnTo>
                <a:lnTo>
                  <a:pt x="2426" y="174"/>
                </a:lnTo>
                <a:lnTo>
                  <a:pt x="2411" y="171"/>
                </a:lnTo>
                <a:lnTo>
                  <a:pt x="2397" y="167"/>
                </a:lnTo>
                <a:lnTo>
                  <a:pt x="2382" y="165"/>
                </a:lnTo>
                <a:lnTo>
                  <a:pt x="2367" y="162"/>
                </a:lnTo>
                <a:lnTo>
                  <a:pt x="2338" y="159"/>
                </a:lnTo>
                <a:lnTo>
                  <a:pt x="2322" y="157"/>
                </a:lnTo>
                <a:lnTo>
                  <a:pt x="2307" y="156"/>
                </a:lnTo>
                <a:lnTo>
                  <a:pt x="2276" y="156"/>
                </a:lnTo>
                <a:lnTo>
                  <a:pt x="2249" y="156"/>
                </a:lnTo>
                <a:lnTo>
                  <a:pt x="2223" y="157"/>
                </a:lnTo>
                <a:lnTo>
                  <a:pt x="2211" y="158"/>
                </a:lnTo>
                <a:lnTo>
                  <a:pt x="2198" y="159"/>
                </a:lnTo>
                <a:lnTo>
                  <a:pt x="2173" y="162"/>
                </a:lnTo>
                <a:lnTo>
                  <a:pt x="2161" y="164"/>
                </a:lnTo>
                <a:lnTo>
                  <a:pt x="2149" y="166"/>
                </a:lnTo>
                <a:lnTo>
                  <a:pt x="2125" y="171"/>
                </a:lnTo>
                <a:lnTo>
                  <a:pt x="2101" y="176"/>
                </a:lnTo>
                <a:lnTo>
                  <a:pt x="2078" y="182"/>
                </a:lnTo>
                <a:lnTo>
                  <a:pt x="2056" y="189"/>
                </a:lnTo>
                <a:lnTo>
                  <a:pt x="2044" y="193"/>
                </a:lnTo>
                <a:lnTo>
                  <a:pt x="2033" y="196"/>
                </a:lnTo>
                <a:lnTo>
                  <a:pt x="2011" y="204"/>
                </a:lnTo>
                <a:lnTo>
                  <a:pt x="1990" y="213"/>
                </a:lnTo>
                <a:lnTo>
                  <a:pt x="1969" y="223"/>
                </a:lnTo>
                <a:lnTo>
                  <a:pt x="1948" y="233"/>
                </a:lnTo>
                <a:lnTo>
                  <a:pt x="1927" y="243"/>
                </a:lnTo>
                <a:lnTo>
                  <a:pt x="1907" y="254"/>
                </a:lnTo>
                <a:lnTo>
                  <a:pt x="1887" y="266"/>
                </a:lnTo>
                <a:lnTo>
                  <a:pt x="1868" y="278"/>
                </a:lnTo>
                <a:lnTo>
                  <a:pt x="1848" y="291"/>
                </a:lnTo>
                <a:lnTo>
                  <a:pt x="1829" y="304"/>
                </a:lnTo>
                <a:lnTo>
                  <a:pt x="1810" y="318"/>
                </a:lnTo>
                <a:lnTo>
                  <a:pt x="1792" y="332"/>
                </a:lnTo>
                <a:lnTo>
                  <a:pt x="1774" y="346"/>
                </a:lnTo>
                <a:lnTo>
                  <a:pt x="1756" y="361"/>
                </a:lnTo>
                <a:lnTo>
                  <a:pt x="1738" y="376"/>
                </a:lnTo>
                <a:lnTo>
                  <a:pt x="1720" y="392"/>
                </a:lnTo>
                <a:lnTo>
                  <a:pt x="1703" y="408"/>
                </a:lnTo>
                <a:lnTo>
                  <a:pt x="1686" y="424"/>
                </a:lnTo>
                <a:lnTo>
                  <a:pt x="1669" y="441"/>
                </a:lnTo>
                <a:lnTo>
                  <a:pt x="1652" y="457"/>
                </a:lnTo>
                <a:lnTo>
                  <a:pt x="1619" y="491"/>
                </a:lnTo>
                <a:lnTo>
                  <a:pt x="1682" y="564"/>
                </a:lnTo>
                <a:lnTo>
                  <a:pt x="1730" y="621"/>
                </a:lnTo>
                <a:close/>
                <a:moveTo>
                  <a:pt x="1514" y="868"/>
                </a:moveTo>
                <a:lnTo>
                  <a:pt x="1626" y="738"/>
                </a:lnTo>
                <a:lnTo>
                  <a:pt x="1564" y="665"/>
                </a:lnTo>
                <a:lnTo>
                  <a:pt x="1514" y="607"/>
                </a:lnTo>
                <a:lnTo>
                  <a:pt x="1403" y="738"/>
                </a:lnTo>
                <a:lnTo>
                  <a:pt x="1453" y="797"/>
                </a:lnTo>
                <a:lnTo>
                  <a:pt x="1458" y="803"/>
                </a:lnTo>
                <a:lnTo>
                  <a:pt x="1464" y="810"/>
                </a:lnTo>
                <a:lnTo>
                  <a:pt x="1471" y="817"/>
                </a:lnTo>
                <a:lnTo>
                  <a:pt x="1499" y="851"/>
                </a:lnTo>
                <a:lnTo>
                  <a:pt x="1514" y="868"/>
                </a:lnTo>
                <a:close/>
                <a:moveTo>
                  <a:pt x="752" y="1320"/>
                </a:moveTo>
                <a:lnTo>
                  <a:pt x="779" y="1319"/>
                </a:lnTo>
                <a:lnTo>
                  <a:pt x="805" y="1318"/>
                </a:lnTo>
                <a:lnTo>
                  <a:pt x="818" y="1317"/>
                </a:lnTo>
                <a:lnTo>
                  <a:pt x="830" y="1316"/>
                </a:lnTo>
                <a:lnTo>
                  <a:pt x="855" y="1313"/>
                </a:lnTo>
                <a:lnTo>
                  <a:pt x="879" y="1309"/>
                </a:lnTo>
                <a:lnTo>
                  <a:pt x="903" y="1304"/>
                </a:lnTo>
                <a:lnTo>
                  <a:pt x="927" y="1299"/>
                </a:lnTo>
                <a:lnTo>
                  <a:pt x="950" y="1293"/>
                </a:lnTo>
                <a:lnTo>
                  <a:pt x="973" y="1286"/>
                </a:lnTo>
                <a:lnTo>
                  <a:pt x="984" y="1283"/>
                </a:lnTo>
                <a:lnTo>
                  <a:pt x="995" y="1279"/>
                </a:lnTo>
                <a:lnTo>
                  <a:pt x="1017" y="1271"/>
                </a:lnTo>
                <a:lnTo>
                  <a:pt x="1039" y="1262"/>
                </a:lnTo>
                <a:lnTo>
                  <a:pt x="1060" y="1253"/>
                </a:lnTo>
                <a:lnTo>
                  <a:pt x="1081" y="1243"/>
                </a:lnTo>
                <a:lnTo>
                  <a:pt x="1101" y="1232"/>
                </a:lnTo>
                <a:lnTo>
                  <a:pt x="1121" y="1221"/>
                </a:lnTo>
                <a:lnTo>
                  <a:pt x="1141" y="1209"/>
                </a:lnTo>
                <a:lnTo>
                  <a:pt x="1161" y="1197"/>
                </a:lnTo>
                <a:lnTo>
                  <a:pt x="1180" y="1184"/>
                </a:lnTo>
                <a:lnTo>
                  <a:pt x="1199" y="1171"/>
                </a:lnTo>
                <a:lnTo>
                  <a:pt x="1218" y="1157"/>
                </a:lnTo>
                <a:lnTo>
                  <a:pt x="1236" y="1143"/>
                </a:lnTo>
                <a:lnTo>
                  <a:pt x="1255" y="1129"/>
                </a:lnTo>
                <a:lnTo>
                  <a:pt x="1273" y="1114"/>
                </a:lnTo>
                <a:lnTo>
                  <a:pt x="1291" y="1099"/>
                </a:lnTo>
                <a:lnTo>
                  <a:pt x="1308" y="1083"/>
                </a:lnTo>
                <a:lnTo>
                  <a:pt x="1325" y="1067"/>
                </a:lnTo>
                <a:lnTo>
                  <a:pt x="1343" y="1051"/>
                </a:lnTo>
                <a:lnTo>
                  <a:pt x="1360" y="1035"/>
                </a:lnTo>
                <a:lnTo>
                  <a:pt x="1376" y="1018"/>
                </a:lnTo>
                <a:lnTo>
                  <a:pt x="1410" y="984"/>
                </a:lnTo>
                <a:lnTo>
                  <a:pt x="1353" y="919"/>
                </a:lnTo>
                <a:lnTo>
                  <a:pt x="1298" y="854"/>
                </a:lnTo>
                <a:lnTo>
                  <a:pt x="1269" y="885"/>
                </a:lnTo>
                <a:lnTo>
                  <a:pt x="1240" y="914"/>
                </a:lnTo>
                <a:lnTo>
                  <a:pt x="1210" y="943"/>
                </a:lnTo>
                <a:lnTo>
                  <a:pt x="1194" y="956"/>
                </a:lnTo>
                <a:lnTo>
                  <a:pt x="1179" y="970"/>
                </a:lnTo>
                <a:lnTo>
                  <a:pt x="1164" y="983"/>
                </a:lnTo>
                <a:lnTo>
                  <a:pt x="1148" y="996"/>
                </a:lnTo>
                <a:lnTo>
                  <a:pt x="1117" y="1020"/>
                </a:lnTo>
                <a:lnTo>
                  <a:pt x="1101" y="1031"/>
                </a:lnTo>
                <a:lnTo>
                  <a:pt x="1084" y="1042"/>
                </a:lnTo>
                <a:lnTo>
                  <a:pt x="1068" y="1053"/>
                </a:lnTo>
                <a:lnTo>
                  <a:pt x="1051" y="1063"/>
                </a:lnTo>
                <a:lnTo>
                  <a:pt x="1035" y="1073"/>
                </a:lnTo>
                <a:lnTo>
                  <a:pt x="1018" y="1082"/>
                </a:lnTo>
                <a:lnTo>
                  <a:pt x="1000" y="1090"/>
                </a:lnTo>
                <a:lnTo>
                  <a:pt x="983" y="1099"/>
                </a:lnTo>
                <a:lnTo>
                  <a:pt x="965" y="1106"/>
                </a:lnTo>
                <a:lnTo>
                  <a:pt x="947" y="1113"/>
                </a:lnTo>
                <a:lnTo>
                  <a:pt x="929" y="1119"/>
                </a:lnTo>
                <a:lnTo>
                  <a:pt x="911" y="1125"/>
                </a:lnTo>
                <a:lnTo>
                  <a:pt x="892" y="1130"/>
                </a:lnTo>
                <a:lnTo>
                  <a:pt x="883" y="1133"/>
                </a:lnTo>
                <a:lnTo>
                  <a:pt x="873" y="1135"/>
                </a:lnTo>
                <a:lnTo>
                  <a:pt x="854" y="1139"/>
                </a:lnTo>
                <a:lnTo>
                  <a:pt x="834" y="1142"/>
                </a:lnTo>
                <a:lnTo>
                  <a:pt x="815" y="1145"/>
                </a:lnTo>
                <a:lnTo>
                  <a:pt x="794" y="1147"/>
                </a:lnTo>
                <a:lnTo>
                  <a:pt x="774" y="1148"/>
                </a:lnTo>
                <a:lnTo>
                  <a:pt x="752" y="1148"/>
                </a:lnTo>
                <a:lnTo>
                  <a:pt x="731" y="1147"/>
                </a:lnTo>
                <a:lnTo>
                  <a:pt x="710" y="1146"/>
                </a:lnTo>
                <a:lnTo>
                  <a:pt x="689" y="1143"/>
                </a:lnTo>
                <a:lnTo>
                  <a:pt x="669" y="1140"/>
                </a:lnTo>
                <a:lnTo>
                  <a:pt x="658" y="1138"/>
                </a:lnTo>
                <a:lnTo>
                  <a:pt x="648" y="1135"/>
                </a:lnTo>
                <a:lnTo>
                  <a:pt x="629" y="1130"/>
                </a:lnTo>
                <a:lnTo>
                  <a:pt x="619" y="1127"/>
                </a:lnTo>
                <a:lnTo>
                  <a:pt x="609" y="1123"/>
                </a:lnTo>
                <a:lnTo>
                  <a:pt x="590" y="1116"/>
                </a:lnTo>
                <a:lnTo>
                  <a:pt x="581" y="1112"/>
                </a:lnTo>
                <a:lnTo>
                  <a:pt x="572" y="1108"/>
                </a:lnTo>
                <a:lnTo>
                  <a:pt x="554" y="1099"/>
                </a:lnTo>
                <a:lnTo>
                  <a:pt x="536" y="1089"/>
                </a:lnTo>
                <a:lnTo>
                  <a:pt x="519" y="1078"/>
                </a:lnTo>
                <a:lnTo>
                  <a:pt x="503" y="1067"/>
                </a:lnTo>
                <a:lnTo>
                  <a:pt x="487" y="1055"/>
                </a:lnTo>
                <a:lnTo>
                  <a:pt x="472" y="1042"/>
                </a:lnTo>
                <a:lnTo>
                  <a:pt x="458" y="1029"/>
                </a:lnTo>
                <a:lnTo>
                  <a:pt x="451" y="1022"/>
                </a:lnTo>
                <a:lnTo>
                  <a:pt x="444" y="1014"/>
                </a:lnTo>
                <a:lnTo>
                  <a:pt x="431" y="1000"/>
                </a:lnTo>
                <a:lnTo>
                  <a:pt x="418" y="984"/>
                </a:lnTo>
                <a:lnTo>
                  <a:pt x="406" y="968"/>
                </a:lnTo>
                <a:lnTo>
                  <a:pt x="396" y="951"/>
                </a:lnTo>
                <a:lnTo>
                  <a:pt x="385" y="934"/>
                </a:lnTo>
                <a:lnTo>
                  <a:pt x="376" y="917"/>
                </a:lnTo>
                <a:lnTo>
                  <a:pt x="368" y="898"/>
                </a:lnTo>
                <a:lnTo>
                  <a:pt x="364" y="889"/>
                </a:lnTo>
                <a:lnTo>
                  <a:pt x="360" y="880"/>
                </a:lnTo>
                <a:lnTo>
                  <a:pt x="354" y="861"/>
                </a:lnTo>
                <a:lnTo>
                  <a:pt x="348" y="841"/>
                </a:lnTo>
                <a:lnTo>
                  <a:pt x="343" y="821"/>
                </a:lnTo>
                <a:lnTo>
                  <a:pt x="340" y="801"/>
                </a:lnTo>
                <a:lnTo>
                  <a:pt x="337" y="780"/>
                </a:lnTo>
                <a:lnTo>
                  <a:pt x="335" y="759"/>
                </a:lnTo>
                <a:lnTo>
                  <a:pt x="335" y="738"/>
                </a:lnTo>
                <a:lnTo>
                  <a:pt x="335" y="716"/>
                </a:lnTo>
                <a:lnTo>
                  <a:pt x="336" y="705"/>
                </a:lnTo>
                <a:lnTo>
                  <a:pt x="337" y="695"/>
                </a:lnTo>
                <a:lnTo>
                  <a:pt x="338" y="685"/>
                </a:lnTo>
                <a:lnTo>
                  <a:pt x="340" y="674"/>
                </a:lnTo>
                <a:lnTo>
                  <a:pt x="343" y="654"/>
                </a:lnTo>
                <a:lnTo>
                  <a:pt x="348" y="634"/>
                </a:lnTo>
                <a:lnTo>
                  <a:pt x="351" y="624"/>
                </a:lnTo>
                <a:lnTo>
                  <a:pt x="354" y="615"/>
                </a:lnTo>
                <a:lnTo>
                  <a:pt x="360" y="596"/>
                </a:lnTo>
                <a:lnTo>
                  <a:pt x="368" y="577"/>
                </a:lnTo>
                <a:lnTo>
                  <a:pt x="376" y="559"/>
                </a:lnTo>
                <a:lnTo>
                  <a:pt x="385" y="541"/>
                </a:lnTo>
                <a:lnTo>
                  <a:pt x="396" y="524"/>
                </a:lnTo>
                <a:lnTo>
                  <a:pt x="406" y="507"/>
                </a:lnTo>
                <a:lnTo>
                  <a:pt x="418" y="491"/>
                </a:lnTo>
                <a:lnTo>
                  <a:pt x="431" y="476"/>
                </a:lnTo>
                <a:lnTo>
                  <a:pt x="444" y="461"/>
                </a:lnTo>
                <a:lnTo>
                  <a:pt x="458" y="447"/>
                </a:lnTo>
                <a:lnTo>
                  <a:pt x="465" y="440"/>
                </a:lnTo>
                <a:lnTo>
                  <a:pt x="472" y="433"/>
                </a:lnTo>
                <a:lnTo>
                  <a:pt x="480" y="427"/>
                </a:lnTo>
                <a:lnTo>
                  <a:pt x="487" y="420"/>
                </a:lnTo>
                <a:lnTo>
                  <a:pt x="503" y="408"/>
                </a:lnTo>
                <a:lnTo>
                  <a:pt x="511" y="402"/>
                </a:lnTo>
                <a:lnTo>
                  <a:pt x="519" y="397"/>
                </a:lnTo>
                <a:lnTo>
                  <a:pt x="528" y="391"/>
                </a:lnTo>
                <a:lnTo>
                  <a:pt x="536" y="386"/>
                </a:lnTo>
                <a:lnTo>
                  <a:pt x="545" y="381"/>
                </a:lnTo>
                <a:lnTo>
                  <a:pt x="554" y="376"/>
                </a:lnTo>
                <a:lnTo>
                  <a:pt x="572" y="367"/>
                </a:lnTo>
                <a:lnTo>
                  <a:pt x="590" y="359"/>
                </a:lnTo>
                <a:lnTo>
                  <a:pt x="609" y="352"/>
                </a:lnTo>
                <a:lnTo>
                  <a:pt x="629" y="346"/>
                </a:lnTo>
                <a:lnTo>
                  <a:pt x="648" y="340"/>
                </a:lnTo>
                <a:lnTo>
                  <a:pt x="668" y="336"/>
                </a:lnTo>
                <a:lnTo>
                  <a:pt x="689" y="332"/>
                </a:lnTo>
                <a:lnTo>
                  <a:pt x="699" y="331"/>
                </a:lnTo>
                <a:lnTo>
                  <a:pt x="710" y="329"/>
                </a:lnTo>
                <a:lnTo>
                  <a:pt x="731" y="328"/>
                </a:lnTo>
                <a:lnTo>
                  <a:pt x="752" y="327"/>
                </a:lnTo>
                <a:lnTo>
                  <a:pt x="772" y="328"/>
                </a:lnTo>
                <a:lnTo>
                  <a:pt x="790" y="329"/>
                </a:lnTo>
                <a:lnTo>
                  <a:pt x="808" y="330"/>
                </a:lnTo>
                <a:lnTo>
                  <a:pt x="826" y="333"/>
                </a:lnTo>
                <a:lnTo>
                  <a:pt x="844" y="335"/>
                </a:lnTo>
                <a:lnTo>
                  <a:pt x="861" y="339"/>
                </a:lnTo>
                <a:lnTo>
                  <a:pt x="879" y="342"/>
                </a:lnTo>
                <a:lnTo>
                  <a:pt x="896" y="347"/>
                </a:lnTo>
                <a:lnTo>
                  <a:pt x="913" y="352"/>
                </a:lnTo>
                <a:lnTo>
                  <a:pt x="929" y="357"/>
                </a:lnTo>
                <a:lnTo>
                  <a:pt x="946" y="363"/>
                </a:lnTo>
                <a:lnTo>
                  <a:pt x="962" y="369"/>
                </a:lnTo>
                <a:lnTo>
                  <a:pt x="978" y="376"/>
                </a:lnTo>
                <a:lnTo>
                  <a:pt x="993" y="383"/>
                </a:lnTo>
                <a:lnTo>
                  <a:pt x="1009" y="391"/>
                </a:lnTo>
                <a:lnTo>
                  <a:pt x="1024" y="399"/>
                </a:lnTo>
                <a:lnTo>
                  <a:pt x="1040" y="407"/>
                </a:lnTo>
                <a:lnTo>
                  <a:pt x="1055" y="416"/>
                </a:lnTo>
                <a:lnTo>
                  <a:pt x="1084" y="434"/>
                </a:lnTo>
                <a:lnTo>
                  <a:pt x="1099" y="444"/>
                </a:lnTo>
                <a:lnTo>
                  <a:pt x="1113" y="454"/>
                </a:lnTo>
                <a:lnTo>
                  <a:pt x="1127" y="465"/>
                </a:lnTo>
                <a:lnTo>
                  <a:pt x="1141" y="475"/>
                </a:lnTo>
                <a:lnTo>
                  <a:pt x="1155" y="486"/>
                </a:lnTo>
                <a:lnTo>
                  <a:pt x="1169" y="497"/>
                </a:lnTo>
                <a:lnTo>
                  <a:pt x="1196" y="521"/>
                </a:lnTo>
                <a:lnTo>
                  <a:pt x="1209" y="533"/>
                </a:lnTo>
                <a:lnTo>
                  <a:pt x="1222" y="545"/>
                </a:lnTo>
                <a:lnTo>
                  <a:pt x="1248" y="569"/>
                </a:lnTo>
                <a:lnTo>
                  <a:pt x="1274" y="595"/>
                </a:lnTo>
                <a:lnTo>
                  <a:pt x="1298" y="620"/>
                </a:lnTo>
                <a:lnTo>
                  <a:pt x="1353" y="556"/>
                </a:lnTo>
                <a:lnTo>
                  <a:pt x="1410" y="491"/>
                </a:lnTo>
                <a:lnTo>
                  <a:pt x="1376" y="457"/>
                </a:lnTo>
                <a:lnTo>
                  <a:pt x="1343" y="424"/>
                </a:lnTo>
                <a:lnTo>
                  <a:pt x="1308" y="392"/>
                </a:lnTo>
                <a:lnTo>
                  <a:pt x="1273" y="361"/>
                </a:lnTo>
                <a:lnTo>
                  <a:pt x="1255" y="346"/>
                </a:lnTo>
                <a:lnTo>
                  <a:pt x="1236" y="332"/>
                </a:lnTo>
                <a:lnTo>
                  <a:pt x="1218" y="318"/>
                </a:lnTo>
                <a:lnTo>
                  <a:pt x="1199" y="304"/>
                </a:lnTo>
                <a:lnTo>
                  <a:pt x="1180" y="291"/>
                </a:lnTo>
                <a:lnTo>
                  <a:pt x="1161" y="278"/>
                </a:lnTo>
                <a:lnTo>
                  <a:pt x="1141" y="266"/>
                </a:lnTo>
                <a:lnTo>
                  <a:pt x="1121" y="254"/>
                </a:lnTo>
                <a:lnTo>
                  <a:pt x="1101" y="243"/>
                </a:lnTo>
                <a:lnTo>
                  <a:pt x="1081" y="233"/>
                </a:lnTo>
                <a:lnTo>
                  <a:pt x="1060" y="223"/>
                </a:lnTo>
                <a:lnTo>
                  <a:pt x="1039" y="213"/>
                </a:lnTo>
                <a:lnTo>
                  <a:pt x="1017" y="204"/>
                </a:lnTo>
                <a:lnTo>
                  <a:pt x="995" y="196"/>
                </a:lnTo>
                <a:lnTo>
                  <a:pt x="973" y="189"/>
                </a:lnTo>
                <a:lnTo>
                  <a:pt x="950" y="182"/>
                </a:lnTo>
                <a:lnTo>
                  <a:pt x="927" y="176"/>
                </a:lnTo>
                <a:lnTo>
                  <a:pt x="915" y="173"/>
                </a:lnTo>
                <a:lnTo>
                  <a:pt x="903" y="171"/>
                </a:lnTo>
                <a:lnTo>
                  <a:pt x="879" y="166"/>
                </a:lnTo>
                <a:lnTo>
                  <a:pt x="855" y="162"/>
                </a:lnTo>
                <a:lnTo>
                  <a:pt x="830" y="159"/>
                </a:lnTo>
                <a:lnTo>
                  <a:pt x="805" y="157"/>
                </a:lnTo>
                <a:lnTo>
                  <a:pt x="779" y="156"/>
                </a:lnTo>
                <a:lnTo>
                  <a:pt x="752" y="156"/>
                </a:lnTo>
                <a:lnTo>
                  <a:pt x="737" y="156"/>
                </a:lnTo>
                <a:lnTo>
                  <a:pt x="721" y="156"/>
                </a:lnTo>
                <a:lnTo>
                  <a:pt x="691" y="159"/>
                </a:lnTo>
                <a:lnTo>
                  <a:pt x="661" y="162"/>
                </a:lnTo>
                <a:lnTo>
                  <a:pt x="646" y="165"/>
                </a:lnTo>
                <a:lnTo>
                  <a:pt x="631" y="167"/>
                </a:lnTo>
                <a:lnTo>
                  <a:pt x="603" y="174"/>
                </a:lnTo>
                <a:lnTo>
                  <a:pt x="588" y="178"/>
                </a:lnTo>
                <a:lnTo>
                  <a:pt x="574" y="182"/>
                </a:lnTo>
                <a:lnTo>
                  <a:pt x="560" y="186"/>
                </a:lnTo>
                <a:lnTo>
                  <a:pt x="546" y="191"/>
                </a:lnTo>
                <a:lnTo>
                  <a:pt x="533" y="196"/>
                </a:lnTo>
                <a:lnTo>
                  <a:pt x="519" y="202"/>
                </a:lnTo>
                <a:lnTo>
                  <a:pt x="506" y="207"/>
                </a:lnTo>
                <a:lnTo>
                  <a:pt x="493" y="213"/>
                </a:lnTo>
                <a:lnTo>
                  <a:pt x="480" y="220"/>
                </a:lnTo>
                <a:lnTo>
                  <a:pt x="467" y="226"/>
                </a:lnTo>
                <a:lnTo>
                  <a:pt x="442" y="240"/>
                </a:lnTo>
                <a:lnTo>
                  <a:pt x="430" y="248"/>
                </a:lnTo>
                <a:lnTo>
                  <a:pt x="418" y="255"/>
                </a:lnTo>
                <a:lnTo>
                  <a:pt x="406" y="263"/>
                </a:lnTo>
                <a:lnTo>
                  <a:pt x="395" y="272"/>
                </a:lnTo>
                <a:lnTo>
                  <a:pt x="383" y="280"/>
                </a:lnTo>
                <a:lnTo>
                  <a:pt x="372" y="289"/>
                </a:lnTo>
                <a:lnTo>
                  <a:pt x="350" y="307"/>
                </a:lnTo>
                <a:lnTo>
                  <a:pt x="330" y="327"/>
                </a:lnTo>
                <a:lnTo>
                  <a:pt x="320" y="337"/>
                </a:lnTo>
                <a:lnTo>
                  <a:pt x="310" y="347"/>
                </a:lnTo>
                <a:lnTo>
                  <a:pt x="301" y="357"/>
                </a:lnTo>
                <a:lnTo>
                  <a:pt x="291" y="368"/>
                </a:lnTo>
                <a:lnTo>
                  <a:pt x="274" y="390"/>
                </a:lnTo>
                <a:lnTo>
                  <a:pt x="265" y="401"/>
                </a:lnTo>
                <a:lnTo>
                  <a:pt x="257" y="413"/>
                </a:lnTo>
                <a:lnTo>
                  <a:pt x="242" y="436"/>
                </a:lnTo>
                <a:lnTo>
                  <a:pt x="234" y="448"/>
                </a:lnTo>
                <a:lnTo>
                  <a:pt x="227" y="461"/>
                </a:lnTo>
                <a:lnTo>
                  <a:pt x="221" y="473"/>
                </a:lnTo>
                <a:lnTo>
                  <a:pt x="214" y="486"/>
                </a:lnTo>
                <a:lnTo>
                  <a:pt x="208" y="499"/>
                </a:lnTo>
                <a:lnTo>
                  <a:pt x="202" y="511"/>
                </a:lnTo>
                <a:lnTo>
                  <a:pt x="192" y="538"/>
                </a:lnTo>
                <a:lnTo>
                  <a:pt x="187" y="551"/>
                </a:lnTo>
                <a:lnTo>
                  <a:pt x="182" y="565"/>
                </a:lnTo>
                <a:lnTo>
                  <a:pt x="178" y="579"/>
                </a:lnTo>
                <a:lnTo>
                  <a:pt x="174" y="592"/>
                </a:lnTo>
                <a:lnTo>
                  <a:pt x="171" y="606"/>
                </a:lnTo>
                <a:lnTo>
                  <a:pt x="168" y="620"/>
                </a:lnTo>
                <a:lnTo>
                  <a:pt x="162" y="649"/>
                </a:lnTo>
                <a:lnTo>
                  <a:pt x="160" y="663"/>
                </a:lnTo>
                <a:lnTo>
                  <a:pt x="159" y="678"/>
                </a:lnTo>
                <a:lnTo>
                  <a:pt x="157" y="693"/>
                </a:lnTo>
                <a:lnTo>
                  <a:pt x="156" y="707"/>
                </a:lnTo>
                <a:lnTo>
                  <a:pt x="156" y="722"/>
                </a:lnTo>
                <a:lnTo>
                  <a:pt x="156" y="738"/>
                </a:lnTo>
                <a:lnTo>
                  <a:pt x="156" y="753"/>
                </a:lnTo>
                <a:lnTo>
                  <a:pt x="156" y="768"/>
                </a:lnTo>
                <a:lnTo>
                  <a:pt x="159" y="797"/>
                </a:lnTo>
                <a:lnTo>
                  <a:pt x="160" y="812"/>
                </a:lnTo>
                <a:lnTo>
                  <a:pt x="162" y="826"/>
                </a:lnTo>
                <a:lnTo>
                  <a:pt x="168" y="855"/>
                </a:lnTo>
                <a:lnTo>
                  <a:pt x="171" y="869"/>
                </a:lnTo>
                <a:lnTo>
                  <a:pt x="174" y="883"/>
                </a:lnTo>
                <a:lnTo>
                  <a:pt x="178" y="897"/>
                </a:lnTo>
                <a:lnTo>
                  <a:pt x="182" y="910"/>
                </a:lnTo>
                <a:lnTo>
                  <a:pt x="192" y="937"/>
                </a:lnTo>
                <a:lnTo>
                  <a:pt x="197" y="951"/>
                </a:lnTo>
                <a:lnTo>
                  <a:pt x="202" y="964"/>
                </a:lnTo>
                <a:lnTo>
                  <a:pt x="208" y="977"/>
                </a:lnTo>
                <a:lnTo>
                  <a:pt x="214" y="990"/>
                </a:lnTo>
                <a:lnTo>
                  <a:pt x="227" y="1015"/>
                </a:lnTo>
                <a:lnTo>
                  <a:pt x="234" y="1027"/>
                </a:lnTo>
                <a:lnTo>
                  <a:pt x="242" y="1039"/>
                </a:lnTo>
                <a:lnTo>
                  <a:pt x="249" y="1051"/>
                </a:lnTo>
                <a:lnTo>
                  <a:pt x="257" y="1063"/>
                </a:lnTo>
                <a:lnTo>
                  <a:pt x="265" y="1074"/>
                </a:lnTo>
                <a:lnTo>
                  <a:pt x="274" y="1085"/>
                </a:lnTo>
                <a:lnTo>
                  <a:pt x="282" y="1096"/>
                </a:lnTo>
                <a:lnTo>
                  <a:pt x="291" y="1107"/>
                </a:lnTo>
                <a:lnTo>
                  <a:pt x="301" y="1118"/>
                </a:lnTo>
                <a:lnTo>
                  <a:pt x="310" y="1128"/>
                </a:lnTo>
                <a:lnTo>
                  <a:pt x="320" y="1139"/>
                </a:lnTo>
                <a:lnTo>
                  <a:pt x="330" y="1149"/>
                </a:lnTo>
                <a:lnTo>
                  <a:pt x="350" y="1168"/>
                </a:lnTo>
                <a:lnTo>
                  <a:pt x="361" y="1177"/>
                </a:lnTo>
                <a:lnTo>
                  <a:pt x="372" y="1186"/>
                </a:lnTo>
                <a:lnTo>
                  <a:pt x="383" y="1195"/>
                </a:lnTo>
                <a:lnTo>
                  <a:pt x="395" y="1204"/>
                </a:lnTo>
                <a:lnTo>
                  <a:pt x="418" y="1220"/>
                </a:lnTo>
                <a:lnTo>
                  <a:pt x="442" y="1235"/>
                </a:lnTo>
                <a:lnTo>
                  <a:pt x="467" y="1249"/>
                </a:lnTo>
                <a:lnTo>
                  <a:pt x="493" y="1262"/>
                </a:lnTo>
                <a:lnTo>
                  <a:pt x="519" y="1274"/>
                </a:lnTo>
                <a:lnTo>
                  <a:pt x="533" y="1279"/>
                </a:lnTo>
                <a:lnTo>
                  <a:pt x="546" y="1284"/>
                </a:lnTo>
                <a:lnTo>
                  <a:pt x="574" y="1293"/>
                </a:lnTo>
                <a:lnTo>
                  <a:pt x="603" y="1301"/>
                </a:lnTo>
                <a:lnTo>
                  <a:pt x="617" y="1305"/>
                </a:lnTo>
                <a:lnTo>
                  <a:pt x="631" y="1308"/>
                </a:lnTo>
                <a:lnTo>
                  <a:pt x="646" y="1311"/>
                </a:lnTo>
                <a:lnTo>
                  <a:pt x="661" y="1313"/>
                </a:lnTo>
                <a:lnTo>
                  <a:pt x="691" y="1317"/>
                </a:lnTo>
                <a:lnTo>
                  <a:pt x="706" y="1318"/>
                </a:lnTo>
                <a:lnTo>
                  <a:pt x="721" y="1319"/>
                </a:lnTo>
                <a:lnTo>
                  <a:pt x="752" y="1320"/>
                </a:lnTo>
                <a:close/>
                <a:moveTo>
                  <a:pt x="757" y="327"/>
                </a:moveTo>
                <a:lnTo>
                  <a:pt x="775" y="328"/>
                </a:lnTo>
                <a:lnTo>
                  <a:pt x="793" y="329"/>
                </a:lnTo>
                <a:lnTo>
                  <a:pt x="811" y="330"/>
                </a:lnTo>
                <a:lnTo>
                  <a:pt x="829" y="332"/>
                </a:lnTo>
                <a:lnTo>
                  <a:pt x="846" y="335"/>
                </a:lnTo>
                <a:lnTo>
                  <a:pt x="864" y="338"/>
                </a:lnTo>
                <a:lnTo>
                  <a:pt x="881" y="342"/>
                </a:lnTo>
                <a:lnTo>
                  <a:pt x="897" y="346"/>
                </a:lnTo>
                <a:lnTo>
                  <a:pt x="914" y="351"/>
                </a:lnTo>
                <a:lnTo>
                  <a:pt x="930" y="356"/>
                </a:lnTo>
                <a:lnTo>
                  <a:pt x="946" y="362"/>
                </a:lnTo>
                <a:lnTo>
                  <a:pt x="962" y="368"/>
                </a:lnTo>
                <a:lnTo>
                  <a:pt x="978" y="374"/>
                </a:lnTo>
                <a:lnTo>
                  <a:pt x="994" y="381"/>
                </a:lnTo>
                <a:lnTo>
                  <a:pt x="1009" y="389"/>
                </a:lnTo>
                <a:lnTo>
                  <a:pt x="1024" y="397"/>
                </a:lnTo>
                <a:lnTo>
                  <a:pt x="1039" y="405"/>
                </a:lnTo>
                <a:lnTo>
                  <a:pt x="1054" y="414"/>
                </a:lnTo>
                <a:lnTo>
                  <a:pt x="1069" y="423"/>
                </a:lnTo>
                <a:lnTo>
                  <a:pt x="1083" y="432"/>
                </a:lnTo>
                <a:lnTo>
                  <a:pt x="1112" y="452"/>
                </a:lnTo>
                <a:lnTo>
                  <a:pt x="1126" y="462"/>
                </a:lnTo>
                <a:lnTo>
                  <a:pt x="1140" y="473"/>
                </a:lnTo>
                <a:lnTo>
                  <a:pt x="1168" y="496"/>
                </a:lnTo>
                <a:lnTo>
                  <a:pt x="1195" y="519"/>
                </a:lnTo>
                <a:lnTo>
                  <a:pt x="1222" y="544"/>
                </a:lnTo>
                <a:lnTo>
                  <a:pt x="1235" y="556"/>
                </a:lnTo>
                <a:lnTo>
                  <a:pt x="1248" y="569"/>
                </a:lnTo>
                <a:lnTo>
                  <a:pt x="1222" y="545"/>
                </a:lnTo>
                <a:lnTo>
                  <a:pt x="1209" y="533"/>
                </a:lnTo>
                <a:lnTo>
                  <a:pt x="1196" y="521"/>
                </a:lnTo>
                <a:lnTo>
                  <a:pt x="1169" y="497"/>
                </a:lnTo>
                <a:lnTo>
                  <a:pt x="1141" y="475"/>
                </a:lnTo>
                <a:lnTo>
                  <a:pt x="1127" y="465"/>
                </a:lnTo>
                <a:lnTo>
                  <a:pt x="1113" y="454"/>
                </a:lnTo>
                <a:lnTo>
                  <a:pt x="1084" y="434"/>
                </a:lnTo>
                <a:lnTo>
                  <a:pt x="1070" y="425"/>
                </a:lnTo>
                <a:lnTo>
                  <a:pt x="1055" y="416"/>
                </a:lnTo>
                <a:lnTo>
                  <a:pt x="1025" y="399"/>
                </a:lnTo>
                <a:lnTo>
                  <a:pt x="1010" y="391"/>
                </a:lnTo>
                <a:lnTo>
                  <a:pt x="994" y="383"/>
                </a:lnTo>
                <a:lnTo>
                  <a:pt x="978" y="376"/>
                </a:lnTo>
                <a:lnTo>
                  <a:pt x="963" y="369"/>
                </a:lnTo>
                <a:lnTo>
                  <a:pt x="947" y="363"/>
                </a:lnTo>
                <a:lnTo>
                  <a:pt x="930" y="357"/>
                </a:lnTo>
                <a:lnTo>
                  <a:pt x="914" y="352"/>
                </a:lnTo>
                <a:lnTo>
                  <a:pt x="897" y="347"/>
                </a:lnTo>
                <a:lnTo>
                  <a:pt x="880" y="342"/>
                </a:lnTo>
                <a:lnTo>
                  <a:pt x="863" y="339"/>
                </a:lnTo>
                <a:lnTo>
                  <a:pt x="846" y="335"/>
                </a:lnTo>
                <a:lnTo>
                  <a:pt x="829" y="333"/>
                </a:lnTo>
                <a:lnTo>
                  <a:pt x="811" y="330"/>
                </a:lnTo>
                <a:lnTo>
                  <a:pt x="793" y="329"/>
                </a:lnTo>
                <a:lnTo>
                  <a:pt x="775" y="328"/>
                </a:lnTo>
                <a:lnTo>
                  <a:pt x="757" y="327"/>
                </a:lnTo>
                <a:close/>
                <a:moveTo>
                  <a:pt x="1410" y="984"/>
                </a:moveTo>
                <a:lnTo>
                  <a:pt x="1382" y="953"/>
                </a:lnTo>
                <a:lnTo>
                  <a:pt x="1341" y="905"/>
                </a:lnTo>
                <a:lnTo>
                  <a:pt x="1298" y="854"/>
                </a:lnTo>
                <a:lnTo>
                  <a:pt x="1353" y="919"/>
                </a:lnTo>
                <a:lnTo>
                  <a:pt x="1410" y="9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Title 1">
            <a:extLst>
              <a:ext uri="{FF2B5EF4-FFF2-40B4-BE49-F238E27FC236}">
                <a16:creationId xmlns:a16="http://schemas.microsoft.com/office/drawing/2014/main" id="{E3671CA3-1656-4C40-A3B0-C9A6E9FFE12C}"/>
              </a:ext>
            </a:extLst>
          </p:cNvPr>
          <p:cNvSpPr>
            <a:spLocks noGrp="1"/>
          </p:cNvSpPr>
          <p:nvPr>
            <p:ph type="ctrTitle"/>
          </p:nvPr>
        </p:nvSpPr>
        <p:spPr>
          <a:xfrm>
            <a:off x="695325" y="2204864"/>
            <a:ext cx="10801350" cy="2448272"/>
          </a:xfrm>
        </p:spPr>
        <p:txBody>
          <a:bodyPr tIns="144000" anchor="ctr" anchorCtr="0"/>
          <a:lstStyle>
            <a:lvl1pPr algn="ctr">
              <a:defRPr sz="6000">
                <a:solidFill>
                  <a:schemeClr val="bg1"/>
                </a:solidFill>
              </a:defRPr>
            </a:lvl1pPr>
          </a:lstStyle>
          <a:p>
            <a:r>
              <a:rPr lang="fi-FI"/>
              <a:t>Muokkaa ots. perustyyl. napsautt.</a:t>
            </a:r>
            <a:endParaRPr lang="en-US"/>
          </a:p>
        </p:txBody>
      </p:sp>
      <p:sp>
        <p:nvSpPr>
          <p:cNvPr id="13" name="Subtitle 2">
            <a:extLst>
              <a:ext uri="{FF2B5EF4-FFF2-40B4-BE49-F238E27FC236}">
                <a16:creationId xmlns:a16="http://schemas.microsoft.com/office/drawing/2014/main" id="{35C1E4B4-60DB-4F94-95F5-AEC9D6BB3808}"/>
              </a:ext>
            </a:extLst>
          </p:cNvPr>
          <p:cNvSpPr>
            <a:spLocks noGrp="1"/>
          </p:cNvSpPr>
          <p:nvPr>
            <p:ph type="subTitle" idx="1"/>
          </p:nvPr>
        </p:nvSpPr>
        <p:spPr>
          <a:xfrm>
            <a:off x="695325" y="4941168"/>
            <a:ext cx="10801350" cy="864320"/>
          </a:xfrm>
        </p:spPr>
        <p:txBody>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3463138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B180-8973-4034-A49A-73EFA4CD870A}"/>
              </a:ext>
            </a:extLst>
          </p:cNvPr>
          <p:cNvSpPr>
            <a:spLocks noGrp="1"/>
          </p:cNvSpPr>
          <p:nvPr>
            <p:ph type="title"/>
          </p:nvPr>
        </p:nvSpPr>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F17035B4-F07E-4EE9-8F56-B6B41D2E600B}"/>
              </a:ext>
            </a:extLst>
          </p:cNvPr>
          <p:cNvSpPr>
            <a:spLocks noGrp="1"/>
          </p:cNvSpPr>
          <p:nvPr>
            <p:ph sz="half" idx="1"/>
          </p:nvPr>
        </p:nvSpPr>
        <p:spPr>
          <a:xfrm>
            <a:off x="695325" y="1844675"/>
            <a:ext cx="5184651" cy="39608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a:extLst>
              <a:ext uri="{FF2B5EF4-FFF2-40B4-BE49-F238E27FC236}">
                <a16:creationId xmlns:a16="http://schemas.microsoft.com/office/drawing/2014/main" id="{D95DC24A-31EA-406B-8A22-E75AAAA8D228}"/>
              </a:ext>
            </a:extLst>
          </p:cNvPr>
          <p:cNvSpPr>
            <a:spLocks noGrp="1"/>
          </p:cNvSpPr>
          <p:nvPr>
            <p:ph sz="half" idx="2"/>
          </p:nvPr>
        </p:nvSpPr>
        <p:spPr>
          <a:xfrm>
            <a:off x="6312024" y="1844675"/>
            <a:ext cx="5184650" cy="39608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a:extLst>
              <a:ext uri="{FF2B5EF4-FFF2-40B4-BE49-F238E27FC236}">
                <a16:creationId xmlns:a16="http://schemas.microsoft.com/office/drawing/2014/main" id="{4AD3B4FF-4837-4492-994A-B67D6A1B4779}"/>
              </a:ext>
            </a:extLst>
          </p:cNvPr>
          <p:cNvSpPr>
            <a:spLocks noGrp="1"/>
          </p:cNvSpPr>
          <p:nvPr>
            <p:ph type="dt" sz="half" idx="10"/>
          </p:nvPr>
        </p:nvSpPr>
        <p:spPr/>
        <p:txBody>
          <a:bodyPr/>
          <a:lstStyle/>
          <a:p>
            <a:fld id="{7C041D78-1B03-496F-AA71-696F7753FCB4}" type="datetime5">
              <a:rPr lang="en-US" smtClean="0"/>
              <a:t>3-May-24</a:t>
            </a:fld>
            <a:endParaRPr lang="en-US"/>
          </a:p>
        </p:txBody>
      </p:sp>
      <p:sp>
        <p:nvSpPr>
          <p:cNvPr id="6" name="Footer Placeholder 5">
            <a:extLst>
              <a:ext uri="{FF2B5EF4-FFF2-40B4-BE49-F238E27FC236}">
                <a16:creationId xmlns:a16="http://schemas.microsoft.com/office/drawing/2014/main" id="{D345A182-CC02-4322-AA63-DB3337FD8B37}"/>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1DC3A26D-9634-4273-9C61-D8149EAE76B8}"/>
              </a:ext>
            </a:extLst>
          </p:cNvPr>
          <p:cNvSpPr>
            <a:spLocks noGrp="1"/>
          </p:cNvSpPr>
          <p:nvPr>
            <p:ph type="sldNum" sz="quarter" idx="12"/>
          </p:nvPr>
        </p:nvSpPr>
        <p:spPr/>
        <p:txBody>
          <a:bodyPr/>
          <a:lstStyle/>
          <a:p>
            <a:fld id="{53423170-81E0-42FA-B462-EC61AB4B6581}" type="slidenum">
              <a:rPr lang="en-US" smtClean="0"/>
              <a:t>‹#›</a:t>
            </a:fld>
            <a:endParaRPr lang="en-US"/>
          </a:p>
        </p:txBody>
      </p:sp>
    </p:spTree>
    <p:extLst>
      <p:ext uri="{BB962C8B-B14F-4D97-AF65-F5344CB8AC3E}">
        <p14:creationId xmlns:p14="http://schemas.microsoft.com/office/powerpoint/2010/main" val="6096383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B180-8973-4034-A49A-73EFA4CD870A}"/>
              </a:ext>
            </a:extLst>
          </p:cNvPr>
          <p:cNvSpPr>
            <a:spLocks noGrp="1"/>
          </p:cNvSpPr>
          <p:nvPr>
            <p:ph type="title"/>
          </p:nvPr>
        </p:nvSpPr>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F17035B4-F07E-4EE9-8F56-B6B41D2E600B}"/>
              </a:ext>
            </a:extLst>
          </p:cNvPr>
          <p:cNvSpPr>
            <a:spLocks noGrp="1"/>
          </p:cNvSpPr>
          <p:nvPr>
            <p:ph sz="half" idx="1"/>
          </p:nvPr>
        </p:nvSpPr>
        <p:spPr>
          <a:xfrm>
            <a:off x="695325" y="1844675"/>
            <a:ext cx="3456459" cy="39608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a:extLst>
              <a:ext uri="{FF2B5EF4-FFF2-40B4-BE49-F238E27FC236}">
                <a16:creationId xmlns:a16="http://schemas.microsoft.com/office/drawing/2014/main" id="{D95DC24A-31EA-406B-8A22-E75AAAA8D228}"/>
              </a:ext>
            </a:extLst>
          </p:cNvPr>
          <p:cNvSpPr>
            <a:spLocks noGrp="1"/>
          </p:cNvSpPr>
          <p:nvPr>
            <p:ph sz="half" idx="2"/>
          </p:nvPr>
        </p:nvSpPr>
        <p:spPr>
          <a:xfrm>
            <a:off x="4367808" y="1844675"/>
            <a:ext cx="3456384" cy="39608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a:extLst>
              <a:ext uri="{FF2B5EF4-FFF2-40B4-BE49-F238E27FC236}">
                <a16:creationId xmlns:a16="http://schemas.microsoft.com/office/drawing/2014/main" id="{4AD3B4FF-4837-4492-994A-B67D6A1B4779}"/>
              </a:ext>
            </a:extLst>
          </p:cNvPr>
          <p:cNvSpPr>
            <a:spLocks noGrp="1"/>
          </p:cNvSpPr>
          <p:nvPr>
            <p:ph type="dt" sz="half" idx="10"/>
          </p:nvPr>
        </p:nvSpPr>
        <p:spPr/>
        <p:txBody>
          <a:bodyPr/>
          <a:lstStyle/>
          <a:p>
            <a:fld id="{51264B94-D823-499F-9D21-B26431158B0E}" type="datetime5">
              <a:rPr lang="en-US" smtClean="0"/>
              <a:t>3-May-24</a:t>
            </a:fld>
            <a:endParaRPr lang="en-US"/>
          </a:p>
        </p:txBody>
      </p:sp>
      <p:sp>
        <p:nvSpPr>
          <p:cNvPr id="6" name="Footer Placeholder 5">
            <a:extLst>
              <a:ext uri="{FF2B5EF4-FFF2-40B4-BE49-F238E27FC236}">
                <a16:creationId xmlns:a16="http://schemas.microsoft.com/office/drawing/2014/main" id="{D345A182-CC02-4322-AA63-DB3337FD8B37}"/>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1DC3A26D-9634-4273-9C61-D8149EAE76B8}"/>
              </a:ext>
            </a:extLst>
          </p:cNvPr>
          <p:cNvSpPr>
            <a:spLocks noGrp="1"/>
          </p:cNvSpPr>
          <p:nvPr>
            <p:ph type="sldNum" sz="quarter" idx="12"/>
          </p:nvPr>
        </p:nvSpPr>
        <p:spPr/>
        <p:txBody>
          <a:bodyPr/>
          <a:lstStyle/>
          <a:p>
            <a:fld id="{53423170-81E0-42FA-B462-EC61AB4B6581}" type="slidenum">
              <a:rPr lang="en-US" smtClean="0"/>
              <a:t>‹#›</a:t>
            </a:fld>
            <a:endParaRPr lang="en-US"/>
          </a:p>
        </p:txBody>
      </p:sp>
      <p:sp>
        <p:nvSpPr>
          <p:cNvPr id="12" name="Content Placeholder 3">
            <a:extLst>
              <a:ext uri="{FF2B5EF4-FFF2-40B4-BE49-F238E27FC236}">
                <a16:creationId xmlns:a16="http://schemas.microsoft.com/office/drawing/2014/main" id="{D95DC24A-31EA-406B-8A22-E75AAAA8D228}"/>
              </a:ext>
            </a:extLst>
          </p:cNvPr>
          <p:cNvSpPr>
            <a:spLocks noGrp="1"/>
          </p:cNvSpPr>
          <p:nvPr>
            <p:ph sz="half" idx="13"/>
          </p:nvPr>
        </p:nvSpPr>
        <p:spPr>
          <a:xfrm>
            <a:off x="8040216" y="1844675"/>
            <a:ext cx="3448535" cy="39608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39718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icture Left - Whit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34E8100-9C33-B14C-B76E-3F3D9377D872}"/>
              </a:ext>
            </a:extLst>
          </p:cNvPr>
          <p:cNvSpPr>
            <a:spLocks noGrp="1"/>
          </p:cNvSpPr>
          <p:nvPr>
            <p:ph type="pic" idx="13"/>
          </p:nvPr>
        </p:nvSpPr>
        <p:spPr>
          <a:xfrm>
            <a:off x="0" y="0"/>
            <a:ext cx="5778124" cy="685799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2" name="Title 1">
            <a:extLst>
              <a:ext uri="{FF2B5EF4-FFF2-40B4-BE49-F238E27FC236}">
                <a16:creationId xmlns:a16="http://schemas.microsoft.com/office/drawing/2014/main" id="{FDD43177-E275-9F44-9D70-C877DCD679F9}"/>
              </a:ext>
            </a:extLst>
          </p:cNvPr>
          <p:cNvSpPr>
            <a:spLocks noGrp="1"/>
          </p:cNvSpPr>
          <p:nvPr>
            <p:ph type="title" hasCustomPrompt="1"/>
          </p:nvPr>
        </p:nvSpPr>
        <p:spPr>
          <a:xfrm>
            <a:off x="3950677" y="646477"/>
            <a:ext cx="7403123" cy="1325563"/>
          </a:xfrm>
        </p:spPr>
        <p:txBody>
          <a:bodyPr anchor="b">
            <a:normAutofit/>
          </a:bodyPr>
          <a:lstStyle>
            <a:lvl1pPr>
              <a:defRPr sz="50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63BE0485-F1AE-FA47-87F5-95AAD5133DE0}"/>
              </a:ext>
            </a:extLst>
          </p:cNvPr>
          <p:cNvSpPr>
            <a:spLocks noGrp="1"/>
          </p:cNvSpPr>
          <p:nvPr>
            <p:ph idx="1"/>
          </p:nvPr>
        </p:nvSpPr>
        <p:spPr>
          <a:xfrm>
            <a:off x="6617912" y="2106977"/>
            <a:ext cx="4735888" cy="3671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Slide Number Placeholder 5">
            <a:extLst>
              <a:ext uri="{FF2B5EF4-FFF2-40B4-BE49-F238E27FC236}">
                <a16:creationId xmlns:a16="http://schemas.microsoft.com/office/drawing/2014/main" id="{7696223D-78B3-1C47-8970-5B416E5E350E}"/>
              </a:ext>
            </a:extLst>
          </p:cNvPr>
          <p:cNvSpPr>
            <a:spLocks noGrp="1"/>
          </p:cNvSpPr>
          <p:nvPr>
            <p:ph type="sldNum" sz="quarter" idx="12"/>
          </p:nvPr>
        </p:nvSpPr>
        <p:spPr>
          <a:xfrm>
            <a:off x="4724400" y="6135438"/>
            <a:ext cx="2743200" cy="365125"/>
          </a:xfrm>
        </p:spPr>
        <p:txBody>
          <a:bodyPr/>
          <a:lstStyle>
            <a:lvl1pPr algn="ctr">
              <a:defRPr b="0" i="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DC5020EF-EDDB-904B-A135-0F9F729B781B}" type="slidenum">
              <a:rPr lang="en-FI" smtClean="0"/>
              <a:pPr/>
              <a:t>‹#›</a:t>
            </a:fld>
            <a:endParaRPr lang="en-FI"/>
          </a:p>
        </p:txBody>
      </p:sp>
      <p:pic>
        <p:nvPicPr>
          <p:cNvPr id="11" name="Google Shape;13;p2">
            <a:extLst>
              <a:ext uri="{FF2B5EF4-FFF2-40B4-BE49-F238E27FC236}">
                <a16:creationId xmlns:a16="http://schemas.microsoft.com/office/drawing/2014/main" id="{D2F5C5FA-7AC3-AD46-8EC0-B4F3E6987F66}"/>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9" name="Picture 8" descr="Shape&#10;&#10;Description automatically generated with medium confidence">
            <a:extLst>
              <a:ext uri="{FF2B5EF4-FFF2-40B4-BE49-F238E27FC236}">
                <a16:creationId xmlns:a16="http://schemas.microsoft.com/office/drawing/2014/main" id="{249A7C8E-79B2-874E-81EC-4376D00E9E52}"/>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2026930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448839-1F1F-4C0D-A777-A0BFC4B50D54}"/>
              </a:ext>
            </a:extLst>
          </p:cNvPr>
          <p:cNvSpPr>
            <a:spLocks noGrp="1"/>
          </p:cNvSpPr>
          <p:nvPr>
            <p:ph type="body" idx="1"/>
          </p:nvPr>
        </p:nvSpPr>
        <p:spPr>
          <a:xfrm>
            <a:off x="695326" y="1844675"/>
            <a:ext cx="5184650" cy="576213"/>
          </a:xfrm>
        </p:spPr>
        <p:txBody>
          <a:bodyPr tIns="72000" anchor="t" anchorCtr="0"/>
          <a:lstStyle>
            <a:lvl1pPr marL="0" indent="0">
              <a:lnSpc>
                <a:spcPct val="8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8FA6FB1C-B271-4480-B45F-F9E9B24A61DB}"/>
              </a:ext>
            </a:extLst>
          </p:cNvPr>
          <p:cNvSpPr>
            <a:spLocks noGrp="1"/>
          </p:cNvSpPr>
          <p:nvPr>
            <p:ph sz="half" idx="2"/>
          </p:nvPr>
        </p:nvSpPr>
        <p:spPr>
          <a:xfrm>
            <a:off x="695326" y="2420888"/>
            <a:ext cx="5184650" cy="33846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a:extLst>
              <a:ext uri="{FF2B5EF4-FFF2-40B4-BE49-F238E27FC236}">
                <a16:creationId xmlns:a16="http://schemas.microsoft.com/office/drawing/2014/main" id="{FDF763B5-3422-4C4C-9680-EBE0AAEA82FC}"/>
              </a:ext>
            </a:extLst>
          </p:cNvPr>
          <p:cNvSpPr>
            <a:spLocks noGrp="1"/>
          </p:cNvSpPr>
          <p:nvPr>
            <p:ph type="body" sz="quarter" idx="3"/>
          </p:nvPr>
        </p:nvSpPr>
        <p:spPr>
          <a:xfrm>
            <a:off x="6312023" y="1844675"/>
            <a:ext cx="5184651" cy="576213"/>
          </a:xfrm>
        </p:spPr>
        <p:txBody>
          <a:bodyPr tIns="72000" anchor="t" anchorCtr="0"/>
          <a:lstStyle>
            <a:lvl1pPr marL="0" indent="0">
              <a:lnSpc>
                <a:spcPct val="8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E51CEB04-C675-4244-B243-EAC98085827D}"/>
              </a:ext>
            </a:extLst>
          </p:cNvPr>
          <p:cNvSpPr>
            <a:spLocks noGrp="1"/>
          </p:cNvSpPr>
          <p:nvPr>
            <p:ph sz="quarter" idx="4"/>
          </p:nvPr>
        </p:nvSpPr>
        <p:spPr>
          <a:xfrm>
            <a:off x="6312024" y="2420888"/>
            <a:ext cx="5184650" cy="33846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a:extLst>
              <a:ext uri="{FF2B5EF4-FFF2-40B4-BE49-F238E27FC236}">
                <a16:creationId xmlns:a16="http://schemas.microsoft.com/office/drawing/2014/main" id="{74B6CDE5-3048-4096-A588-0BC516F03D27}"/>
              </a:ext>
            </a:extLst>
          </p:cNvPr>
          <p:cNvSpPr>
            <a:spLocks noGrp="1"/>
          </p:cNvSpPr>
          <p:nvPr>
            <p:ph type="dt" sz="half" idx="10"/>
          </p:nvPr>
        </p:nvSpPr>
        <p:spPr/>
        <p:txBody>
          <a:bodyPr/>
          <a:lstStyle/>
          <a:p>
            <a:fld id="{27E83594-2E8D-40BD-B957-3810C376E3B5}" type="datetime5">
              <a:rPr lang="en-US" smtClean="0"/>
              <a:t>3-May-24</a:t>
            </a:fld>
            <a:endParaRPr lang="en-US"/>
          </a:p>
        </p:txBody>
      </p:sp>
      <p:sp>
        <p:nvSpPr>
          <p:cNvPr id="8" name="Footer Placeholder 7">
            <a:extLst>
              <a:ext uri="{FF2B5EF4-FFF2-40B4-BE49-F238E27FC236}">
                <a16:creationId xmlns:a16="http://schemas.microsoft.com/office/drawing/2014/main" id="{20475875-C6DE-4612-8A3B-D2D6806F397D}"/>
              </a:ext>
            </a:extLst>
          </p:cNvPr>
          <p:cNvSpPr>
            <a:spLocks noGrp="1"/>
          </p:cNvSpPr>
          <p:nvPr>
            <p:ph type="ftr" sz="quarter" idx="11"/>
          </p:nvPr>
        </p:nvSpPr>
        <p:spPr/>
        <p:txBody>
          <a:bodyPr/>
          <a:lstStyle/>
          <a:p>
            <a:r>
              <a:rPr lang="en-US"/>
              <a:t>Presentation name</a:t>
            </a:r>
          </a:p>
        </p:txBody>
      </p:sp>
      <p:sp>
        <p:nvSpPr>
          <p:cNvPr id="9" name="Slide Number Placeholder 8">
            <a:extLst>
              <a:ext uri="{FF2B5EF4-FFF2-40B4-BE49-F238E27FC236}">
                <a16:creationId xmlns:a16="http://schemas.microsoft.com/office/drawing/2014/main" id="{B3A5ED23-4A6A-446E-83C0-C57673CC6613}"/>
              </a:ext>
            </a:extLst>
          </p:cNvPr>
          <p:cNvSpPr>
            <a:spLocks noGrp="1"/>
          </p:cNvSpPr>
          <p:nvPr>
            <p:ph type="sldNum" sz="quarter" idx="12"/>
          </p:nvPr>
        </p:nvSpPr>
        <p:spPr/>
        <p:txBody>
          <a:bodyPr/>
          <a:lstStyle/>
          <a:p>
            <a:fld id="{53423170-81E0-42FA-B462-EC61AB4B6581}" type="slidenum">
              <a:rPr lang="en-US" smtClean="0"/>
              <a:t>‹#›</a:t>
            </a:fld>
            <a:endParaRPr lang="en-US"/>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15285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448839-1F1F-4C0D-A777-A0BFC4B50D54}"/>
              </a:ext>
            </a:extLst>
          </p:cNvPr>
          <p:cNvSpPr>
            <a:spLocks noGrp="1"/>
          </p:cNvSpPr>
          <p:nvPr>
            <p:ph type="body" idx="1"/>
          </p:nvPr>
        </p:nvSpPr>
        <p:spPr>
          <a:xfrm>
            <a:off x="695326" y="1844675"/>
            <a:ext cx="3455987" cy="576213"/>
          </a:xfrm>
        </p:spPr>
        <p:txBody>
          <a:bodyPr tIns="72000" anchor="t" anchorCtr="0"/>
          <a:lstStyle>
            <a:lvl1pPr marL="0" indent="0">
              <a:lnSpc>
                <a:spcPct val="8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8FA6FB1C-B271-4480-B45F-F9E9B24A61DB}"/>
              </a:ext>
            </a:extLst>
          </p:cNvPr>
          <p:cNvSpPr>
            <a:spLocks noGrp="1"/>
          </p:cNvSpPr>
          <p:nvPr>
            <p:ph sz="half" idx="2"/>
          </p:nvPr>
        </p:nvSpPr>
        <p:spPr>
          <a:xfrm>
            <a:off x="695326" y="2420888"/>
            <a:ext cx="3455987" cy="33846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a:extLst>
              <a:ext uri="{FF2B5EF4-FFF2-40B4-BE49-F238E27FC236}">
                <a16:creationId xmlns:a16="http://schemas.microsoft.com/office/drawing/2014/main" id="{FDF763B5-3422-4C4C-9680-EBE0AAEA82FC}"/>
              </a:ext>
            </a:extLst>
          </p:cNvPr>
          <p:cNvSpPr>
            <a:spLocks noGrp="1"/>
          </p:cNvSpPr>
          <p:nvPr>
            <p:ph type="body" sz="quarter" idx="3"/>
          </p:nvPr>
        </p:nvSpPr>
        <p:spPr>
          <a:xfrm>
            <a:off x="4367808" y="1844675"/>
            <a:ext cx="3456384" cy="576213"/>
          </a:xfrm>
        </p:spPr>
        <p:txBody>
          <a:bodyPr tIns="72000" anchor="t" anchorCtr="0"/>
          <a:lstStyle>
            <a:lvl1pPr marL="0" indent="0">
              <a:lnSpc>
                <a:spcPct val="8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E51CEB04-C675-4244-B243-EAC98085827D}"/>
              </a:ext>
            </a:extLst>
          </p:cNvPr>
          <p:cNvSpPr>
            <a:spLocks noGrp="1"/>
          </p:cNvSpPr>
          <p:nvPr>
            <p:ph sz="quarter" idx="4"/>
          </p:nvPr>
        </p:nvSpPr>
        <p:spPr>
          <a:xfrm>
            <a:off x="4367808" y="2420888"/>
            <a:ext cx="3456384" cy="33846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a:extLst>
              <a:ext uri="{FF2B5EF4-FFF2-40B4-BE49-F238E27FC236}">
                <a16:creationId xmlns:a16="http://schemas.microsoft.com/office/drawing/2014/main" id="{74B6CDE5-3048-4096-A588-0BC516F03D27}"/>
              </a:ext>
            </a:extLst>
          </p:cNvPr>
          <p:cNvSpPr>
            <a:spLocks noGrp="1"/>
          </p:cNvSpPr>
          <p:nvPr>
            <p:ph type="dt" sz="half" idx="10"/>
          </p:nvPr>
        </p:nvSpPr>
        <p:spPr/>
        <p:txBody>
          <a:bodyPr/>
          <a:lstStyle/>
          <a:p>
            <a:fld id="{F54DE693-A3F6-4AD7-8CA8-0E465D80EAB6}" type="datetime5">
              <a:rPr lang="en-US" smtClean="0"/>
              <a:t>3-May-24</a:t>
            </a:fld>
            <a:endParaRPr lang="en-US"/>
          </a:p>
        </p:txBody>
      </p:sp>
      <p:sp>
        <p:nvSpPr>
          <p:cNvPr id="8" name="Footer Placeholder 7">
            <a:extLst>
              <a:ext uri="{FF2B5EF4-FFF2-40B4-BE49-F238E27FC236}">
                <a16:creationId xmlns:a16="http://schemas.microsoft.com/office/drawing/2014/main" id="{20475875-C6DE-4612-8A3B-D2D6806F397D}"/>
              </a:ext>
            </a:extLst>
          </p:cNvPr>
          <p:cNvSpPr>
            <a:spLocks noGrp="1"/>
          </p:cNvSpPr>
          <p:nvPr>
            <p:ph type="ftr" sz="quarter" idx="11"/>
          </p:nvPr>
        </p:nvSpPr>
        <p:spPr/>
        <p:txBody>
          <a:bodyPr/>
          <a:lstStyle/>
          <a:p>
            <a:r>
              <a:rPr lang="en-US"/>
              <a:t>Presentation name</a:t>
            </a:r>
          </a:p>
        </p:txBody>
      </p:sp>
      <p:sp>
        <p:nvSpPr>
          <p:cNvPr id="9" name="Slide Number Placeholder 8">
            <a:extLst>
              <a:ext uri="{FF2B5EF4-FFF2-40B4-BE49-F238E27FC236}">
                <a16:creationId xmlns:a16="http://schemas.microsoft.com/office/drawing/2014/main" id="{B3A5ED23-4A6A-446E-83C0-C57673CC6613}"/>
              </a:ext>
            </a:extLst>
          </p:cNvPr>
          <p:cNvSpPr>
            <a:spLocks noGrp="1"/>
          </p:cNvSpPr>
          <p:nvPr>
            <p:ph type="sldNum" sz="quarter" idx="12"/>
          </p:nvPr>
        </p:nvSpPr>
        <p:spPr/>
        <p:txBody>
          <a:bodyPr/>
          <a:lstStyle/>
          <a:p>
            <a:fld id="{53423170-81E0-42FA-B462-EC61AB4B6581}" type="slidenum">
              <a:rPr lang="en-US" smtClean="0"/>
              <a:t>‹#›</a:t>
            </a:fld>
            <a:endParaRPr lang="en-US"/>
          </a:p>
        </p:txBody>
      </p:sp>
      <p:sp>
        <p:nvSpPr>
          <p:cNvPr id="10" name="Title 9"/>
          <p:cNvSpPr>
            <a:spLocks noGrp="1"/>
          </p:cNvSpPr>
          <p:nvPr>
            <p:ph type="title"/>
          </p:nvPr>
        </p:nvSpPr>
        <p:spPr/>
        <p:txBody>
          <a:bodyPr/>
          <a:lstStyle/>
          <a:p>
            <a:r>
              <a:rPr lang="fi-FI"/>
              <a:t>Muokkaa ots. perustyyl. napsautt.</a:t>
            </a:r>
          </a:p>
        </p:txBody>
      </p:sp>
      <p:sp>
        <p:nvSpPr>
          <p:cNvPr id="11" name="Text Placeholder 4">
            <a:extLst>
              <a:ext uri="{FF2B5EF4-FFF2-40B4-BE49-F238E27FC236}">
                <a16:creationId xmlns:a16="http://schemas.microsoft.com/office/drawing/2014/main" id="{FDF763B5-3422-4C4C-9680-EBE0AAEA82FC}"/>
              </a:ext>
            </a:extLst>
          </p:cNvPr>
          <p:cNvSpPr>
            <a:spLocks noGrp="1"/>
          </p:cNvSpPr>
          <p:nvPr>
            <p:ph type="body" sz="quarter" idx="13"/>
          </p:nvPr>
        </p:nvSpPr>
        <p:spPr>
          <a:xfrm>
            <a:off x="8040216" y="1844675"/>
            <a:ext cx="3456459" cy="576213"/>
          </a:xfrm>
        </p:spPr>
        <p:txBody>
          <a:bodyPr tIns="72000" anchor="t" anchorCtr="0"/>
          <a:lstStyle>
            <a:lvl1pPr marL="0" indent="0">
              <a:lnSpc>
                <a:spcPct val="8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Content Placeholder 5">
            <a:extLst>
              <a:ext uri="{FF2B5EF4-FFF2-40B4-BE49-F238E27FC236}">
                <a16:creationId xmlns:a16="http://schemas.microsoft.com/office/drawing/2014/main" id="{E51CEB04-C675-4244-B243-EAC98085827D}"/>
              </a:ext>
            </a:extLst>
          </p:cNvPr>
          <p:cNvSpPr>
            <a:spLocks noGrp="1"/>
          </p:cNvSpPr>
          <p:nvPr>
            <p:ph sz="quarter" idx="14"/>
          </p:nvPr>
        </p:nvSpPr>
        <p:spPr>
          <a:xfrm>
            <a:off x="8040216" y="2420888"/>
            <a:ext cx="3456459" cy="33846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3036359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Pictur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11900" y="1844675"/>
            <a:ext cx="5184775" cy="3960813"/>
          </a:xfrm>
          <a:solidFill>
            <a:schemeClr val="bg2"/>
          </a:solidFill>
        </p:spPr>
        <p:txBody>
          <a:bodyPr/>
          <a:lstStyle>
            <a:lvl1pPr marL="0" indent="0">
              <a:buFontTx/>
              <a:buNone/>
              <a:defRPr sz="1000"/>
            </a:lvl1pPr>
          </a:lstStyle>
          <a:p>
            <a:r>
              <a:rPr lang="fi-FI"/>
              <a:t>Lisää kuva napsauttamalla kuvaketta</a:t>
            </a:r>
          </a:p>
        </p:txBody>
      </p:sp>
      <p:sp>
        <p:nvSpPr>
          <p:cNvPr id="3" name="Content Placeholder 2">
            <a:extLst>
              <a:ext uri="{FF2B5EF4-FFF2-40B4-BE49-F238E27FC236}">
                <a16:creationId xmlns:a16="http://schemas.microsoft.com/office/drawing/2014/main" id="{F17035B4-F07E-4EE9-8F56-B6B41D2E600B}"/>
              </a:ext>
            </a:extLst>
          </p:cNvPr>
          <p:cNvSpPr>
            <a:spLocks noGrp="1"/>
          </p:cNvSpPr>
          <p:nvPr>
            <p:ph sz="half" idx="1"/>
          </p:nvPr>
        </p:nvSpPr>
        <p:spPr>
          <a:xfrm>
            <a:off x="695324" y="1844675"/>
            <a:ext cx="5184775" cy="39608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a:extLst>
              <a:ext uri="{FF2B5EF4-FFF2-40B4-BE49-F238E27FC236}">
                <a16:creationId xmlns:a16="http://schemas.microsoft.com/office/drawing/2014/main" id="{4AD3B4FF-4837-4492-994A-B67D6A1B4779}"/>
              </a:ext>
            </a:extLst>
          </p:cNvPr>
          <p:cNvSpPr>
            <a:spLocks noGrp="1"/>
          </p:cNvSpPr>
          <p:nvPr>
            <p:ph type="dt" sz="half" idx="10"/>
          </p:nvPr>
        </p:nvSpPr>
        <p:spPr/>
        <p:txBody>
          <a:bodyPr/>
          <a:lstStyle/>
          <a:p>
            <a:fld id="{715E1B18-6B50-47C6-8DC7-A12AB630B8C0}" type="datetime5">
              <a:rPr lang="en-US" smtClean="0"/>
              <a:t>3-May-24</a:t>
            </a:fld>
            <a:endParaRPr lang="en-US"/>
          </a:p>
        </p:txBody>
      </p:sp>
      <p:sp>
        <p:nvSpPr>
          <p:cNvPr id="6" name="Footer Placeholder 5">
            <a:extLst>
              <a:ext uri="{FF2B5EF4-FFF2-40B4-BE49-F238E27FC236}">
                <a16:creationId xmlns:a16="http://schemas.microsoft.com/office/drawing/2014/main" id="{D345A182-CC02-4322-AA63-DB3337FD8B37}"/>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1DC3A26D-9634-4273-9C61-D8149EAE76B8}"/>
              </a:ext>
            </a:extLst>
          </p:cNvPr>
          <p:cNvSpPr>
            <a:spLocks noGrp="1"/>
          </p:cNvSpPr>
          <p:nvPr>
            <p:ph type="sldNum" sz="quarter" idx="12"/>
          </p:nvPr>
        </p:nvSpPr>
        <p:spPr/>
        <p:txBody>
          <a:bodyPr/>
          <a:lstStyle/>
          <a:p>
            <a:fld id="{53423170-81E0-42FA-B462-EC61AB4B6581}" type="slidenum">
              <a:rPr lang="en-US" smtClean="0"/>
              <a:t>‹#›</a:t>
            </a:fld>
            <a:endParaRPr lang="en-US"/>
          </a:p>
        </p:txBody>
      </p:sp>
      <p:sp>
        <p:nvSpPr>
          <p:cNvPr id="8" name="Title 7"/>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6972840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and Picture 2">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95324" y="1844675"/>
            <a:ext cx="5184775" cy="3960813"/>
          </a:xfrm>
          <a:solidFill>
            <a:schemeClr val="bg2"/>
          </a:solidFill>
        </p:spPr>
        <p:txBody>
          <a:bodyPr/>
          <a:lstStyle>
            <a:lvl1pPr marL="0" indent="0">
              <a:buFontTx/>
              <a:buNone/>
              <a:defRPr sz="1000"/>
            </a:lvl1pPr>
          </a:lstStyle>
          <a:p>
            <a:r>
              <a:rPr lang="fi-FI"/>
              <a:t>Lisää kuva napsauttamalla kuvaketta</a:t>
            </a:r>
          </a:p>
        </p:txBody>
      </p:sp>
      <p:sp>
        <p:nvSpPr>
          <p:cNvPr id="3" name="Content Placeholder 2">
            <a:extLst>
              <a:ext uri="{FF2B5EF4-FFF2-40B4-BE49-F238E27FC236}">
                <a16:creationId xmlns:a16="http://schemas.microsoft.com/office/drawing/2014/main" id="{F17035B4-F07E-4EE9-8F56-B6B41D2E600B}"/>
              </a:ext>
            </a:extLst>
          </p:cNvPr>
          <p:cNvSpPr>
            <a:spLocks noGrp="1"/>
          </p:cNvSpPr>
          <p:nvPr>
            <p:ph sz="half" idx="1"/>
          </p:nvPr>
        </p:nvSpPr>
        <p:spPr>
          <a:xfrm>
            <a:off x="6311900" y="1844675"/>
            <a:ext cx="5184775" cy="39608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a:extLst>
              <a:ext uri="{FF2B5EF4-FFF2-40B4-BE49-F238E27FC236}">
                <a16:creationId xmlns:a16="http://schemas.microsoft.com/office/drawing/2014/main" id="{4AD3B4FF-4837-4492-994A-B67D6A1B4779}"/>
              </a:ext>
            </a:extLst>
          </p:cNvPr>
          <p:cNvSpPr>
            <a:spLocks noGrp="1"/>
          </p:cNvSpPr>
          <p:nvPr>
            <p:ph type="dt" sz="half" idx="10"/>
          </p:nvPr>
        </p:nvSpPr>
        <p:spPr/>
        <p:txBody>
          <a:bodyPr/>
          <a:lstStyle/>
          <a:p>
            <a:fld id="{1A043E75-AEE5-4456-855E-2C60289A3A73}" type="datetime5">
              <a:rPr lang="en-US" smtClean="0"/>
              <a:t>3-May-24</a:t>
            </a:fld>
            <a:endParaRPr lang="en-US"/>
          </a:p>
        </p:txBody>
      </p:sp>
      <p:sp>
        <p:nvSpPr>
          <p:cNvPr id="6" name="Footer Placeholder 5">
            <a:extLst>
              <a:ext uri="{FF2B5EF4-FFF2-40B4-BE49-F238E27FC236}">
                <a16:creationId xmlns:a16="http://schemas.microsoft.com/office/drawing/2014/main" id="{D345A182-CC02-4322-AA63-DB3337FD8B37}"/>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1DC3A26D-9634-4273-9C61-D8149EAE76B8}"/>
              </a:ext>
            </a:extLst>
          </p:cNvPr>
          <p:cNvSpPr>
            <a:spLocks noGrp="1"/>
          </p:cNvSpPr>
          <p:nvPr>
            <p:ph type="sldNum" sz="quarter" idx="12"/>
          </p:nvPr>
        </p:nvSpPr>
        <p:spPr/>
        <p:txBody>
          <a:bodyPr/>
          <a:lstStyle/>
          <a:p>
            <a:fld id="{53423170-81E0-42FA-B462-EC61AB4B6581}" type="slidenum">
              <a:rPr lang="en-US" smtClean="0"/>
              <a:t>‹#›</a:t>
            </a:fld>
            <a:endParaRPr lang="en-US"/>
          </a:p>
        </p:txBody>
      </p:sp>
      <p:sp>
        <p:nvSpPr>
          <p:cNvPr id="8" name="Title 7"/>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6019669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95324" y="2420888"/>
            <a:ext cx="5184775" cy="3384600"/>
          </a:xfrm>
          <a:solidFill>
            <a:schemeClr val="bg2"/>
          </a:solidFill>
        </p:spPr>
        <p:txBody>
          <a:bodyPr/>
          <a:lstStyle>
            <a:lvl1pPr marL="0" indent="0">
              <a:buFontTx/>
              <a:buNone/>
              <a:defRPr sz="1000"/>
            </a:lvl1pPr>
          </a:lstStyle>
          <a:p>
            <a:r>
              <a:rPr lang="fi-FI"/>
              <a:t>Lisää kuva napsauttamalla kuvaketta</a:t>
            </a:r>
          </a:p>
        </p:txBody>
      </p:sp>
      <p:sp>
        <p:nvSpPr>
          <p:cNvPr id="5" name="Date Placeholder 4">
            <a:extLst>
              <a:ext uri="{FF2B5EF4-FFF2-40B4-BE49-F238E27FC236}">
                <a16:creationId xmlns:a16="http://schemas.microsoft.com/office/drawing/2014/main" id="{4AD3B4FF-4837-4492-994A-B67D6A1B4779}"/>
              </a:ext>
            </a:extLst>
          </p:cNvPr>
          <p:cNvSpPr>
            <a:spLocks noGrp="1"/>
          </p:cNvSpPr>
          <p:nvPr>
            <p:ph type="dt" sz="half" idx="10"/>
          </p:nvPr>
        </p:nvSpPr>
        <p:spPr/>
        <p:txBody>
          <a:bodyPr/>
          <a:lstStyle/>
          <a:p>
            <a:fld id="{F7822938-2EE8-46C6-B55A-64D09FDEE2C1}" type="datetime5">
              <a:rPr lang="en-US" smtClean="0"/>
              <a:t>3-May-24</a:t>
            </a:fld>
            <a:endParaRPr lang="en-US"/>
          </a:p>
        </p:txBody>
      </p:sp>
      <p:sp>
        <p:nvSpPr>
          <p:cNvPr id="6" name="Footer Placeholder 5">
            <a:extLst>
              <a:ext uri="{FF2B5EF4-FFF2-40B4-BE49-F238E27FC236}">
                <a16:creationId xmlns:a16="http://schemas.microsoft.com/office/drawing/2014/main" id="{D345A182-CC02-4322-AA63-DB3337FD8B37}"/>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1DC3A26D-9634-4273-9C61-D8149EAE76B8}"/>
              </a:ext>
            </a:extLst>
          </p:cNvPr>
          <p:cNvSpPr>
            <a:spLocks noGrp="1"/>
          </p:cNvSpPr>
          <p:nvPr>
            <p:ph type="sldNum" sz="quarter" idx="12"/>
          </p:nvPr>
        </p:nvSpPr>
        <p:spPr/>
        <p:txBody>
          <a:bodyPr/>
          <a:lstStyle/>
          <a:p>
            <a:fld id="{53423170-81E0-42FA-B462-EC61AB4B6581}" type="slidenum">
              <a:rPr lang="en-US" smtClean="0"/>
              <a:t>‹#›</a:t>
            </a:fld>
            <a:endParaRPr lang="en-US"/>
          </a:p>
        </p:txBody>
      </p:sp>
      <p:sp>
        <p:nvSpPr>
          <p:cNvPr id="8" name="Title 7"/>
          <p:cNvSpPr>
            <a:spLocks noGrp="1"/>
          </p:cNvSpPr>
          <p:nvPr>
            <p:ph type="title"/>
          </p:nvPr>
        </p:nvSpPr>
        <p:spPr/>
        <p:txBody>
          <a:bodyPr/>
          <a:lstStyle/>
          <a:p>
            <a:r>
              <a:rPr lang="fi-FI"/>
              <a:t>Muokkaa ots. perustyyl. napsautt.</a:t>
            </a:r>
          </a:p>
        </p:txBody>
      </p:sp>
      <p:sp>
        <p:nvSpPr>
          <p:cNvPr id="9" name="Picture Placeholder 9"/>
          <p:cNvSpPr>
            <a:spLocks noGrp="1"/>
          </p:cNvSpPr>
          <p:nvPr>
            <p:ph type="pic" sz="quarter" idx="14"/>
          </p:nvPr>
        </p:nvSpPr>
        <p:spPr>
          <a:xfrm>
            <a:off x="6311900" y="2420888"/>
            <a:ext cx="5184775" cy="3384600"/>
          </a:xfrm>
          <a:solidFill>
            <a:schemeClr val="bg2"/>
          </a:solidFill>
        </p:spPr>
        <p:txBody>
          <a:bodyPr/>
          <a:lstStyle>
            <a:lvl1pPr marL="0" indent="0">
              <a:buFontTx/>
              <a:buNone/>
              <a:defRPr sz="1000"/>
            </a:lvl1pPr>
          </a:lstStyle>
          <a:p>
            <a:r>
              <a:rPr lang="fi-FI"/>
              <a:t>Lisää kuva napsauttamalla kuvaketta</a:t>
            </a:r>
          </a:p>
        </p:txBody>
      </p:sp>
      <p:sp>
        <p:nvSpPr>
          <p:cNvPr id="11" name="Text Placeholder 2">
            <a:extLst>
              <a:ext uri="{FF2B5EF4-FFF2-40B4-BE49-F238E27FC236}">
                <a16:creationId xmlns:a16="http://schemas.microsoft.com/office/drawing/2014/main" id="{62448839-1F1F-4C0D-A777-A0BFC4B50D54}"/>
              </a:ext>
            </a:extLst>
          </p:cNvPr>
          <p:cNvSpPr>
            <a:spLocks noGrp="1"/>
          </p:cNvSpPr>
          <p:nvPr>
            <p:ph type="body" idx="1"/>
          </p:nvPr>
        </p:nvSpPr>
        <p:spPr>
          <a:xfrm>
            <a:off x="695326" y="1844675"/>
            <a:ext cx="5184650" cy="576213"/>
          </a:xfrm>
        </p:spPr>
        <p:txBody>
          <a:bodyPr tIns="72000" anchor="t" anchorCtr="0"/>
          <a:lstStyle>
            <a:lvl1pPr marL="0" indent="0">
              <a:lnSpc>
                <a:spcPct val="8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4">
            <a:extLst>
              <a:ext uri="{FF2B5EF4-FFF2-40B4-BE49-F238E27FC236}">
                <a16:creationId xmlns:a16="http://schemas.microsoft.com/office/drawing/2014/main" id="{FDF763B5-3422-4C4C-9680-EBE0AAEA82FC}"/>
              </a:ext>
            </a:extLst>
          </p:cNvPr>
          <p:cNvSpPr>
            <a:spLocks noGrp="1"/>
          </p:cNvSpPr>
          <p:nvPr>
            <p:ph type="body" sz="quarter" idx="3"/>
          </p:nvPr>
        </p:nvSpPr>
        <p:spPr>
          <a:xfrm>
            <a:off x="6312023" y="1844675"/>
            <a:ext cx="5184651" cy="576213"/>
          </a:xfrm>
        </p:spPr>
        <p:txBody>
          <a:bodyPr tIns="72000" anchor="t" anchorCtr="0"/>
          <a:lstStyle>
            <a:lvl1pPr marL="0" indent="0">
              <a:lnSpc>
                <a:spcPct val="8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1590228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and Half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11900" y="0"/>
            <a:ext cx="5880100" cy="6858000"/>
          </a:xfrm>
          <a:solidFill>
            <a:schemeClr val="bg2"/>
          </a:solidFill>
        </p:spPr>
        <p:txBody>
          <a:bodyPr/>
          <a:lstStyle>
            <a:lvl1pPr marL="0" indent="0">
              <a:buFontTx/>
              <a:buNone/>
              <a:defRPr sz="1000"/>
            </a:lvl1pPr>
          </a:lstStyle>
          <a:p>
            <a:r>
              <a:rPr lang="fi-FI"/>
              <a:t>Lisää kuva napsauttamalla kuvaketta</a:t>
            </a:r>
          </a:p>
        </p:txBody>
      </p:sp>
      <p:sp>
        <p:nvSpPr>
          <p:cNvPr id="2" name="Title 1">
            <a:extLst>
              <a:ext uri="{FF2B5EF4-FFF2-40B4-BE49-F238E27FC236}">
                <a16:creationId xmlns:a16="http://schemas.microsoft.com/office/drawing/2014/main" id="{8343B180-8973-4034-A49A-73EFA4CD870A}"/>
              </a:ext>
            </a:extLst>
          </p:cNvPr>
          <p:cNvSpPr>
            <a:spLocks noGrp="1"/>
          </p:cNvSpPr>
          <p:nvPr>
            <p:ph type="title"/>
          </p:nvPr>
        </p:nvSpPr>
        <p:spPr>
          <a:xfrm>
            <a:off x="695325" y="549275"/>
            <a:ext cx="7561263" cy="935509"/>
          </a:xfrm>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F17035B4-F07E-4EE9-8F56-B6B41D2E600B}"/>
              </a:ext>
            </a:extLst>
          </p:cNvPr>
          <p:cNvSpPr>
            <a:spLocks noGrp="1"/>
          </p:cNvSpPr>
          <p:nvPr>
            <p:ph sz="half" idx="1"/>
          </p:nvPr>
        </p:nvSpPr>
        <p:spPr>
          <a:xfrm>
            <a:off x="695325" y="1844675"/>
            <a:ext cx="5040635" cy="39608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a:extLst>
              <a:ext uri="{FF2B5EF4-FFF2-40B4-BE49-F238E27FC236}">
                <a16:creationId xmlns:a16="http://schemas.microsoft.com/office/drawing/2014/main" id="{4AD3B4FF-4837-4492-994A-B67D6A1B4779}"/>
              </a:ext>
            </a:extLst>
          </p:cNvPr>
          <p:cNvSpPr>
            <a:spLocks noGrp="1"/>
          </p:cNvSpPr>
          <p:nvPr>
            <p:ph type="dt" sz="half" idx="10"/>
          </p:nvPr>
        </p:nvSpPr>
        <p:spPr/>
        <p:txBody>
          <a:bodyPr/>
          <a:lstStyle/>
          <a:p>
            <a:fld id="{0BB12EE4-F6B4-4C41-92F0-E06C921FABFA}" type="datetime5">
              <a:rPr lang="en-US" smtClean="0"/>
              <a:t>3-May-24</a:t>
            </a:fld>
            <a:endParaRPr lang="en-US"/>
          </a:p>
        </p:txBody>
      </p:sp>
      <p:sp>
        <p:nvSpPr>
          <p:cNvPr id="6" name="Footer Placeholder 5">
            <a:extLst>
              <a:ext uri="{FF2B5EF4-FFF2-40B4-BE49-F238E27FC236}">
                <a16:creationId xmlns:a16="http://schemas.microsoft.com/office/drawing/2014/main" id="{D345A182-CC02-4322-AA63-DB3337FD8B37}"/>
              </a:ext>
            </a:extLst>
          </p:cNvPr>
          <p:cNvSpPr>
            <a:spLocks noGrp="1"/>
          </p:cNvSpPr>
          <p:nvPr>
            <p:ph type="ftr" sz="quarter" idx="11"/>
          </p:nvPr>
        </p:nvSpPr>
        <p:spPr/>
        <p:txBody>
          <a:bodyPr/>
          <a:lstStyle>
            <a:lvl1pPr>
              <a:defRPr>
                <a:noFill/>
              </a:defRPr>
            </a:lvl1pPr>
          </a:lstStyle>
          <a:p>
            <a:r>
              <a:rPr lang="en-US"/>
              <a:t>Presentation name</a:t>
            </a:r>
          </a:p>
        </p:txBody>
      </p:sp>
      <p:sp>
        <p:nvSpPr>
          <p:cNvPr id="7" name="Slide Number Placeholder 6">
            <a:extLst>
              <a:ext uri="{FF2B5EF4-FFF2-40B4-BE49-F238E27FC236}">
                <a16:creationId xmlns:a16="http://schemas.microsoft.com/office/drawing/2014/main" id="{1DC3A26D-9634-4273-9C61-D8149EAE76B8}"/>
              </a:ext>
            </a:extLst>
          </p:cNvPr>
          <p:cNvSpPr>
            <a:spLocks noGrp="1"/>
          </p:cNvSpPr>
          <p:nvPr>
            <p:ph type="sldNum" sz="quarter" idx="12"/>
          </p:nvPr>
        </p:nvSpPr>
        <p:spPr/>
        <p:txBody>
          <a:bodyPr/>
          <a:lstStyle/>
          <a:p>
            <a:fld id="{53423170-81E0-42FA-B462-EC61AB4B6581}" type="slidenum">
              <a:rPr lang="en-US" smtClean="0"/>
              <a:t>‹#›</a:t>
            </a:fld>
            <a:endParaRPr lang="en-US"/>
          </a:p>
        </p:txBody>
      </p:sp>
      <p:sp>
        <p:nvSpPr>
          <p:cNvPr id="12" name="Text Placeholder 2"/>
          <p:cNvSpPr>
            <a:spLocks noGrp="1"/>
          </p:cNvSpPr>
          <p:nvPr>
            <p:ph type="body" sz="quarter" idx="20"/>
          </p:nvPr>
        </p:nvSpPr>
        <p:spPr>
          <a:xfrm>
            <a:off x="10906275" y="6165188"/>
            <a:ext cx="590400" cy="28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940310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and Half Picture 2">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5880100" cy="6858000"/>
          </a:xfrm>
          <a:solidFill>
            <a:schemeClr val="bg2"/>
          </a:solidFill>
        </p:spPr>
        <p:txBody>
          <a:bodyPr/>
          <a:lstStyle>
            <a:lvl1pPr marL="0" indent="0">
              <a:buFontTx/>
              <a:buNone/>
              <a:defRPr sz="1000"/>
            </a:lvl1pPr>
          </a:lstStyle>
          <a:p>
            <a:r>
              <a:rPr lang="fi-FI"/>
              <a:t>Lisää kuva napsauttamalla kuvaketta</a:t>
            </a:r>
          </a:p>
        </p:txBody>
      </p:sp>
      <p:sp>
        <p:nvSpPr>
          <p:cNvPr id="2" name="Title 1">
            <a:extLst>
              <a:ext uri="{FF2B5EF4-FFF2-40B4-BE49-F238E27FC236}">
                <a16:creationId xmlns:a16="http://schemas.microsoft.com/office/drawing/2014/main" id="{8343B180-8973-4034-A49A-73EFA4CD870A}"/>
              </a:ext>
            </a:extLst>
          </p:cNvPr>
          <p:cNvSpPr>
            <a:spLocks noGrp="1"/>
          </p:cNvSpPr>
          <p:nvPr>
            <p:ph type="title"/>
          </p:nvPr>
        </p:nvSpPr>
        <p:spPr>
          <a:xfrm>
            <a:off x="3935413" y="549275"/>
            <a:ext cx="7561262" cy="935509"/>
          </a:xfrm>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F17035B4-F07E-4EE9-8F56-B6B41D2E600B}"/>
              </a:ext>
            </a:extLst>
          </p:cNvPr>
          <p:cNvSpPr>
            <a:spLocks noGrp="1"/>
          </p:cNvSpPr>
          <p:nvPr>
            <p:ph sz="half" idx="1"/>
          </p:nvPr>
        </p:nvSpPr>
        <p:spPr>
          <a:xfrm>
            <a:off x="6456040" y="1844675"/>
            <a:ext cx="5040635" cy="39608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a:extLst>
              <a:ext uri="{FF2B5EF4-FFF2-40B4-BE49-F238E27FC236}">
                <a16:creationId xmlns:a16="http://schemas.microsoft.com/office/drawing/2014/main" id="{4AD3B4FF-4837-4492-994A-B67D6A1B4779}"/>
              </a:ext>
            </a:extLst>
          </p:cNvPr>
          <p:cNvSpPr>
            <a:spLocks noGrp="1"/>
          </p:cNvSpPr>
          <p:nvPr>
            <p:ph type="dt" sz="half" idx="10"/>
          </p:nvPr>
        </p:nvSpPr>
        <p:spPr/>
        <p:txBody>
          <a:bodyPr/>
          <a:lstStyle>
            <a:lvl1pPr>
              <a:defRPr>
                <a:noFill/>
              </a:defRPr>
            </a:lvl1pPr>
          </a:lstStyle>
          <a:p>
            <a:fld id="{56E97169-3580-4284-A298-AC63AF77BBD7}" type="datetime5">
              <a:rPr lang="en-US" smtClean="0"/>
              <a:t>3-May-24</a:t>
            </a:fld>
            <a:endParaRPr lang="en-US"/>
          </a:p>
        </p:txBody>
      </p:sp>
      <p:sp>
        <p:nvSpPr>
          <p:cNvPr id="6" name="Footer Placeholder 5">
            <a:extLst>
              <a:ext uri="{FF2B5EF4-FFF2-40B4-BE49-F238E27FC236}">
                <a16:creationId xmlns:a16="http://schemas.microsoft.com/office/drawing/2014/main" id="{D345A182-CC02-4322-AA63-DB3337FD8B37}"/>
              </a:ext>
            </a:extLst>
          </p:cNvPr>
          <p:cNvSpPr>
            <a:spLocks noGrp="1"/>
          </p:cNvSpPr>
          <p:nvPr>
            <p:ph type="ftr" sz="quarter" idx="11"/>
          </p:nvPr>
        </p:nvSpPr>
        <p:spPr/>
        <p:txBody>
          <a:bodyPr/>
          <a:lstStyle>
            <a:lvl1pPr>
              <a:defRPr>
                <a:noFill/>
              </a:defRPr>
            </a:lvl1pPr>
          </a:lstStyle>
          <a:p>
            <a:r>
              <a:rPr lang="en-US"/>
              <a:t>Presentation name</a:t>
            </a:r>
          </a:p>
        </p:txBody>
      </p:sp>
      <p:sp>
        <p:nvSpPr>
          <p:cNvPr id="7" name="Slide Number Placeholder 6">
            <a:extLst>
              <a:ext uri="{FF2B5EF4-FFF2-40B4-BE49-F238E27FC236}">
                <a16:creationId xmlns:a16="http://schemas.microsoft.com/office/drawing/2014/main" id="{1DC3A26D-9634-4273-9C61-D8149EAE76B8}"/>
              </a:ext>
            </a:extLst>
          </p:cNvPr>
          <p:cNvSpPr>
            <a:spLocks noGrp="1"/>
          </p:cNvSpPr>
          <p:nvPr>
            <p:ph type="sldNum" sz="quarter" idx="12"/>
          </p:nvPr>
        </p:nvSpPr>
        <p:spPr/>
        <p:txBody>
          <a:bodyPr/>
          <a:lstStyle/>
          <a:p>
            <a:fld id="{53423170-81E0-42FA-B462-EC61AB4B6581}" type="slidenum">
              <a:rPr lang="en-US" smtClean="0"/>
              <a:t>‹#›</a:t>
            </a:fld>
            <a:endParaRPr lang="en-US"/>
          </a:p>
        </p:txBody>
      </p:sp>
      <p:sp>
        <p:nvSpPr>
          <p:cNvPr id="8" name="Text Placeholder 2"/>
          <p:cNvSpPr>
            <a:spLocks noGrp="1"/>
          </p:cNvSpPr>
          <p:nvPr>
            <p:ph type="body" sz="quarter" idx="19"/>
          </p:nvPr>
        </p:nvSpPr>
        <p:spPr>
          <a:xfrm>
            <a:off x="695325" y="6165188"/>
            <a:ext cx="1519200" cy="28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8540813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and Two Pictur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11900" y="0"/>
            <a:ext cx="5880100" cy="3356992"/>
          </a:xfrm>
          <a:solidFill>
            <a:schemeClr val="bg2"/>
          </a:solidFill>
        </p:spPr>
        <p:txBody>
          <a:bodyPr/>
          <a:lstStyle>
            <a:lvl1pPr marL="0" indent="0">
              <a:buFontTx/>
              <a:buNone/>
              <a:defRPr sz="1000"/>
            </a:lvl1pPr>
          </a:lstStyle>
          <a:p>
            <a:r>
              <a:rPr lang="fi-FI"/>
              <a:t>Lisää kuva napsauttamalla kuvaketta</a:t>
            </a:r>
          </a:p>
        </p:txBody>
      </p:sp>
      <p:sp>
        <p:nvSpPr>
          <p:cNvPr id="8" name="Picture Placeholder 9"/>
          <p:cNvSpPr>
            <a:spLocks noGrp="1"/>
          </p:cNvSpPr>
          <p:nvPr>
            <p:ph type="pic" sz="quarter" idx="14"/>
          </p:nvPr>
        </p:nvSpPr>
        <p:spPr>
          <a:xfrm>
            <a:off x="6311900" y="3501008"/>
            <a:ext cx="5880100" cy="3356992"/>
          </a:xfrm>
          <a:solidFill>
            <a:schemeClr val="bg2"/>
          </a:solidFill>
        </p:spPr>
        <p:txBody>
          <a:bodyPr/>
          <a:lstStyle>
            <a:lvl1pPr marL="0" indent="0">
              <a:buFontTx/>
              <a:buNone/>
              <a:defRPr sz="1000"/>
            </a:lvl1pPr>
          </a:lstStyle>
          <a:p>
            <a:r>
              <a:rPr lang="fi-FI"/>
              <a:t>Lisää kuva napsauttamalla kuvaketta</a:t>
            </a:r>
          </a:p>
        </p:txBody>
      </p:sp>
      <p:sp>
        <p:nvSpPr>
          <p:cNvPr id="2" name="Title 1">
            <a:extLst>
              <a:ext uri="{FF2B5EF4-FFF2-40B4-BE49-F238E27FC236}">
                <a16:creationId xmlns:a16="http://schemas.microsoft.com/office/drawing/2014/main" id="{8343B180-8973-4034-A49A-73EFA4CD870A}"/>
              </a:ext>
            </a:extLst>
          </p:cNvPr>
          <p:cNvSpPr>
            <a:spLocks noGrp="1"/>
          </p:cNvSpPr>
          <p:nvPr>
            <p:ph type="title"/>
          </p:nvPr>
        </p:nvSpPr>
        <p:spPr>
          <a:xfrm>
            <a:off x="695325" y="549275"/>
            <a:ext cx="5040635" cy="935509"/>
          </a:xfrm>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F17035B4-F07E-4EE9-8F56-B6B41D2E600B}"/>
              </a:ext>
            </a:extLst>
          </p:cNvPr>
          <p:cNvSpPr>
            <a:spLocks noGrp="1"/>
          </p:cNvSpPr>
          <p:nvPr>
            <p:ph sz="half" idx="1"/>
          </p:nvPr>
        </p:nvSpPr>
        <p:spPr>
          <a:xfrm>
            <a:off x="695325" y="1844675"/>
            <a:ext cx="5040635" cy="39608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a:extLst>
              <a:ext uri="{FF2B5EF4-FFF2-40B4-BE49-F238E27FC236}">
                <a16:creationId xmlns:a16="http://schemas.microsoft.com/office/drawing/2014/main" id="{4AD3B4FF-4837-4492-994A-B67D6A1B4779}"/>
              </a:ext>
            </a:extLst>
          </p:cNvPr>
          <p:cNvSpPr>
            <a:spLocks noGrp="1"/>
          </p:cNvSpPr>
          <p:nvPr>
            <p:ph type="dt" sz="half" idx="10"/>
          </p:nvPr>
        </p:nvSpPr>
        <p:spPr/>
        <p:txBody>
          <a:bodyPr/>
          <a:lstStyle/>
          <a:p>
            <a:fld id="{C08A4C39-4571-4D33-B675-C76A7F731A6E}" type="datetime5">
              <a:rPr lang="en-US" smtClean="0"/>
              <a:t>3-May-24</a:t>
            </a:fld>
            <a:endParaRPr lang="en-US"/>
          </a:p>
        </p:txBody>
      </p:sp>
      <p:sp>
        <p:nvSpPr>
          <p:cNvPr id="6" name="Footer Placeholder 5">
            <a:extLst>
              <a:ext uri="{FF2B5EF4-FFF2-40B4-BE49-F238E27FC236}">
                <a16:creationId xmlns:a16="http://schemas.microsoft.com/office/drawing/2014/main" id="{D345A182-CC02-4322-AA63-DB3337FD8B37}"/>
              </a:ext>
            </a:extLst>
          </p:cNvPr>
          <p:cNvSpPr>
            <a:spLocks noGrp="1"/>
          </p:cNvSpPr>
          <p:nvPr>
            <p:ph type="ftr" sz="quarter" idx="11"/>
          </p:nvPr>
        </p:nvSpPr>
        <p:spPr/>
        <p:txBody>
          <a:bodyPr/>
          <a:lstStyle>
            <a:lvl1pPr>
              <a:defRPr>
                <a:noFill/>
              </a:defRPr>
            </a:lvl1pPr>
          </a:lstStyle>
          <a:p>
            <a:r>
              <a:rPr lang="en-US"/>
              <a:t>Presentation name</a:t>
            </a:r>
          </a:p>
        </p:txBody>
      </p:sp>
      <p:sp>
        <p:nvSpPr>
          <p:cNvPr id="7" name="Slide Number Placeholder 6">
            <a:extLst>
              <a:ext uri="{FF2B5EF4-FFF2-40B4-BE49-F238E27FC236}">
                <a16:creationId xmlns:a16="http://schemas.microsoft.com/office/drawing/2014/main" id="{1DC3A26D-9634-4273-9C61-D8149EAE76B8}"/>
              </a:ext>
            </a:extLst>
          </p:cNvPr>
          <p:cNvSpPr>
            <a:spLocks noGrp="1"/>
          </p:cNvSpPr>
          <p:nvPr>
            <p:ph type="sldNum" sz="quarter" idx="12"/>
          </p:nvPr>
        </p:nvSpPr>
        <p:spPr/>
        <p:txBody>
          <a:bodyPr/>
          <a:lstStyle/>
          <a:p>
            <a:fld id="{53423170-81E0-42FA-B462-EC61AB4B6581}" type="slidenum">
              <a:rPr lang="en-US" smtClean="0"/>
              <a:t>‹#›</a:t>
            </a:fld>
            <a:endParaRPr lang="en-US"/>
          </a:p>
        </p:txBody>
      </p:sp>
      <p:sp>
        <p:nvSpPr>
          <p:cNvPr id="9" name="Text Placeholder 2"/>
          <p:cNvSpPr>
            <a:spLocks noGrp="1"/>
          </p:cNvSpPr>
          <p:nvPr>
            <p:ph type="body" sz="quarter" idx="20"/>
          </p:nvPr>
        </p:nvSpPr>
        <p:spPr>
          <a:xfrm>
            <a:off x="10906275" y="6165188"/>
            <a:ext cx="590400" cy="28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8644713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and Two Pictures 2">
    <p:spTree>
      <p:nvGrpSpPr>
        <p:cNvPr id="1" name=""/>
        <p:cNvGrpSpPr/>
        <p:nvPr/>
      </p:nvGrpSpPr>
      <p:grpSpPr>
        <a:xfrm>
          <a:off x="0" y="0"/>
          <a:ext cx="0" cy="0"/>
          <a:chOff x="0" y="0"/>
          <a:chExt cx="0" cy="0"/>
        </a:xfrm>
      </p:grpSpPr>
      <p:sp>
        <p:nvSpPr>
          <p:cNvPr id="8" name="Picture Placeholder 9"/>
          <p:cNvSpPr>
            <a:spLocks noGrp="1"/>
          </p:cNvSpPr>
          <p:nvPr>
            <p:ph type="pic" sz="quarter" idx="14"/>
          </p:nvPr>
        </p:nvSpPr>
        <p:spPr>
          <a:xfrm>
            <a:off x="0" y="3501008"/>
            <a:ext cx="5880100" cy="3356992"/>
          </a:xfrm>
          <a:solidFill>
            <a:schemeClr val="bg2"/>
          </a:solidFill>
        </p:spPr>
        <p:txBody>
          <a:bodyPr/>
          <a:lstStyle>
            <a:lvl1pPr marL="0" indent="0">
              <a:buFontTx/>
              <a:buNone/>
              <a:defRPr sz="1000"/>
            </a:lvl1pPr>
          </a:lstStyle>
          <a:p>
            <a:r>
              <a:rPr lang="fi-FI"/>
              <a:t>Lisää kuva napsauttamalla kuvaketta</a:t>
            </a:r>
          </a:p>
        </p:txBody>
      </p:sp>
      <p:sp>
        <p:nvSpPr>
          <p:cNvPr id="10" name="Picture Placeholder 9"/>
          <p:cNvSpPr>
            <a:spLocks noGrp="1"/>
          </p:cNvSpPr>
          <p:nvPr>
            <p:ph type="pic" sz="quarter" idx="13"/>
          </p:nvPr>
        </p:nvSpPr>
        <p:spPr>
          <a:xfrm>
            <a:off x="0" y="0"/>
            <a:ext cx="5880100" cy="3356992"/>
          </a:xfrm>
          <a:solidFill>
            <a:schemeClr val="bg2"/>
          </a:solidFill>
        </p:spPr>
        <p:txBody>
          <a:bodyPr/>
          <a:lstStyle>
            <a:lvl1pPr marL="0" indent="0">
              <a:buFontTx/>
              <a:buNone/>
              <a:defRPr sz="1000"/>
            </a:lvl1pPr>
          </a:lstStyle>
          <a:p>
            <a:r>
              <a:rPr lang="fi-FI"/>
              <a:t>Lisää kuva napsauttamalla kuvaketta</a:t>
            </a:r>
          </a:p>
        </p:txBody>
      </p:sp>
      <p:sp>
        <p:nvSpPr>
          <p:cNvPr id="2" name="Title 1">
            <a:extLst>
              <a:ext uri="{FF2B5EF4-FFF2-40B4-BE49-F238E27FC236}">
                <a16:creationId xmlns:a16="http://schemas.microsoft.com/office/drawing/2014/main" id="{8343B180-8973-4034-A49A-73EFA4CD870A}"/>
              </a:ext>
            </a:extLst>
          </p:cNvPr>
          <p:cNvSpPr>
            <a:spLocks noGrp="1"/>
          </p:cNvSpPr>
          <p:nvPr>
            <p:ph type="title"/>
          </p:nvPr>
        </p:nvSpPr>
        <p:spPr>
          <a:xfrm>
            <a:off x="6456039" y="549275"/>
            <a:ext cx="5040635" cy="935509"/>
          </a:xfrm>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F17035B4-F07E-4EE9-8F56-B6B41D2E600B}"/>
              </a:ext>
            </a:extLst>
          </p:cNvPr>
          <p:cNvSpPr>
            <a:spLocks noGrp="1"/>
          </p:cNvSpPr>
          <p:nvPr>
            <p:ph sz="half" idx="1"/>
          </p:nvPr>
        </p:nvSpPr>
        <p:spPr>
          <a:xfrm>
            <a:off x="6456040" y="1844675"/>
            <a:ext cx="5040635" cy="39608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9" name="Date Placeholder 8"/>
          <p:cNvSpPr>
            <a:spLocks noGrp="1"/>
          </p:cNvSpPr>
          <p:nvPr>
            <p:ph type="dt" sz="half" idx="15"/>
          </p:nvPr>
        </p:nvSpPr>
        <p:spPr/>
        <p:txBody>
          <a:bodyPr/>
          <a:lstStyle>
            <a:lvl1pPr>
              <a:defRPr>
                <a:noFill/>
              </a:defRPr>
            </a:lvl1pPr>
          </a:lstStyle>
          <a:p>
            <a:fld id="{2FF6AB4B-97D6-4086-9BFE-846B7912DAA1}" type="datetime5">
              <a:rPr lang="en-US" smtClean="0"/>
              <a:t>3-May-24</a:t>
            </a:fld>
            <a:endParaRPr lang="en-US"/>
          </a:p>
        </p:txBody>
      </p:sp>
      <p:sp>
        <p:nvSpPr>
          <p:cNvPr id="11" name="Footer Placeholder 10"/>
          <p:cNvSpPr>
            <a:spLocks noGrp="1"/>
          </p:cNvSpPr>
          <p:nvPr>
            <p:ph type="ftr" sz="quarter" idx="16"/>
          </p:nvPr>
        </p:nvSpPr>
        <p:spPr/>
        <p:txBody>
          <a:bodyPr/>
          <a:lstStyle/>
          <a:p>
            <a:r>
              <a:rPr lang="en-US"/>
              <a:t>Presentation name</a:t>
            </a:r>
          </a:p>
        </p:txBody>
      </p:sp>
      <p:sp>
        <p:nvSpPr>
          <p:cNvPr id="12" name="Slide Number Placeholder 11"/>
          <p:cNvSpPr>
            <a:spLocks noGrp="1"/>
          </p:cNvSpPr>
          <p:nvPr>
            <p:ph type="sldNum" sz="quarter" idx="17"/>
          </p:nvPr>
        </p:nvSpPr>
        <p:spPr/>
        <p:txBody>
          <a:bodyPr/>
          <a:lstStyle/>
          <a:p>
            <a:fld id="{53423170-81E0-42FA-B462-EC61AB4B6581}" type="slidenum">
              <a:rPr lang="en-US" smtClean="0"/>
              <a:pPr/>
              <a:t>‹#›</a:t>
            </a:fld>
            <a:endParaRPr lang="en-US"/>
          </a:p>
        </p:txBody>
      </p:sp>
      <p:sp>
        <p:nvSpPr>
          <p:cNvPr id="13" name="Text Placeholder 2"/>
          <p:cNvSpPr>
            <a:spLocks noGrp="1"/>
          </p:cNvSpPr>
          <p:nvPr>
            <p:ph type="body" sz="quarter" idx="19"/>
          </p:nvPr>
        </p:nvSpPr>
        <p:spPr>
          <a:xfrm>
            <a:off x="695325" y="6165188"/>
            <a:ext cx="1519200" cy="28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679850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and Half Picture 3">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11900" y="0"/>
            <a:ext cx="5880100" cy="6858000"/>
          </a:xfrm>
          <a:solidFill>
            <a:schemeClr val="bg2"/>
          </a:solidFill>
        </p:spPr>
        <p:txBody>
          <a:bodyPr/>
          <a:lstStyle>
            <a:lvl1pPr marL="0" indent="0">
              <a:buFontTx/>
              <a:buNone/>
              <a:defRPr sz="1000"/>
            </a:lvl1pPr>
          </a:lstStyle>
          <a:p>
            <a:r>
              <a:rPr lang="fi-FI"/>
              <a:t>Lisää kuva napsauttamalla kuvaketta</a:t>
            </a:r>
          </a:p>
        </p:txBody>
      </p:sp>
      <p:sp>
        <p:nvSpPr>
          <p:cNvPr id="2" name="Title 1">
            <a:extLst>
              <a:ext uri="{FF2B5EF4-FFF2-40B4-BE49-F238E27FC236}">
                <a16:creationId xmlns:a16="http://schemas.microsoft.com/office/drawing/2014/main" id="{8343B180-8973-4034-A49A-73EFA4CD870A}"/>
              </a:ext>
            </a:extLst>
          </p:cNvPr>
          <p:cNvSpPr>
            <a:spLocks noGrp="1"/>
          </p:cNvSpPr>
          <p:nvPr>
            <p:ph type="title"/>
          </p:nvPr>
        </p:nvSpPr>
        <p:spPr>
          <a:xfrm>
            <a:off x="695325" y="549275"/>
            <a:ext cx="5040635" cy="1367557"/>
          </a:xfrm>
        </p:spPr>
        <p:txBody>
          <a:bodyPr/>
          <a:lstStyle>
            <a:lvl1pPr>
              <a:defRPr>
                <a:solidFill>
                  <a:schemeClr val="accent3"/>
                </a:solidFill>
              </a:defRPr>
            </a:lvl1pPr>
          </a:lstStyle>
          <a:p>
            <a:r>
              <a:rPr lang="fi-FI"/>
              <a:t>Muokkaa ots. perustyyl. napsautt.</a:t>
            </a:r>
            <a:endParaRPr lang="en-US"/>
          </a:p>
        </p:txBody>
      </p:sp>
      <p:sp>
        <p:nvSpPr>
          <p:cNvPr id="3" name="Content Placeholder 2">
            <a:extLst>
              <a:ext uri="{FF2B5EF4-FFF2-40B4-BE49-F238E27FC236}">
                <a16:creationId xmlns:a16="http://schemas.microsoft.com/office/drawing/2014/main" id="{F17035B4-F07E-4EE9-8F56-B6B41D2E600B}"/>
              </a:ext>
            </a:extLst>
          </p:cNvPr>
          <p:cNvSpPr>
            <a:spLocks noGrp="1"/>
          </p:cNvSpPr>
          <p:nvPr>
            <p:ph sz="half" idx="1"/>
          </p:nvPr>
        </p:nvSpPr>
        <p:spPr>
          <a:xfrm>
            <a:off x="695325" y="2205038"/>
            <a:ext cx="5040635" cy="36004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a:extLst>
              <a:ext uri="{FF2B5EF4-FFF2-40B4-BE49-F238E27FC236}">
                <a16:creationId xmlns:a16="http://schemas.microsoft.com/office/drawing/2014/main" id="{4AD3B4FF-4837-4492-994A-B67D6A1B4779}"/>
              </a:ext>
            </a:extLst>
          </p:cNvPr>
          <p:cNvSpPr>
            <a:spLocks noGrp="1"/>
          </p:cNvSpPr>
          <p:nvPr>
            <p:ph type="dt" sz="half" idx="10"/>
          </p:nvPr>
        </p:nvSpPr>
        <p:spPr/>
        <p:txBody>
          <a:bodyPr/>
          <a:lstStyle/>
          <a:p>
            <a:fld id="{E1F15F20-3A4D-4B26-AE80-ECF53AA26D10}" type="datetime5">
              <a:rPr lang="en-US" smtClean="0"/>
              <a:t>3-May-24</a:t>
            </a:fld>
            <a:endParaRPr lang="en-US"/>
          </a:p>
        </p:txBody>
      </p:sp>
      <p:sp>
        <p:nvSpPr>
          <p:cNvPr id="6" name="Footer Placeholder 5">
            <a:extLst>
              <a:ext uri="{FF2B5EF4-FFF2-40B4-BE49-F238E27FC236}">
                <a16:creationId xmlns:a16="http://schemas.microsoft.com/office/drawing/2014/main" id="{D345A182-CC02-4322-AA63-DB3337FD8B37}"/>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1DC3A26D-9634-4273-9C61-D8149EAE76B8}"/>
              </a:ext>
            </a:extLst>
          </p:cNvPr>
          <p:cNvSpPr>
            <a:spLocks noGrp="1"/>
          </p:cNvSpPr>
          <p:nvPr>
            <p:ph type="sldNum" sz="quarter" idx="12"/>
          </p:nvPr>
        </p:nvSpPr>
        <p:spPr/>
        <p:txBody>
          <a:bodyPr/>
          <a:lstStyle/>
          <a:p>
            <a:fld id="{53423170-81E0-42FA-B462-EC61AB4B6581}" type="slidenum">
              <a:rPr lang="en-US" smtClean="0"/>
              <a:t>‹#›</a:t>
            </a:fld>
            <a:endParaRPr lang="en-US"/>
          </a:p>
        </p:txBody>
      </p:sp>
      <p:sp>
        <p:nvSpPr>
          <p:cNvPr id="9" name="Text Placeholder 2"/>
          <p:cNvSpPr>
            <a:spLocks noGrp="1"/>
          </p:cNvSpPr>
          <p:nvPr>
            <p:ph type="body" sz="quarter" idx="20"/>
          </p:nvPr>
        </p:nvSpPr>
        <p:spPr>
          <a:xfrm>
            <a:off x="10906275" y="6165188"/>
            <a:ext cx="590400" cy="28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3767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Picture Left - Moss">
    <p:bg>
      <p:bgPr>
        <a:solidFill>
          <a:schemeClr val="tx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34E8100-9C33-B14C-B76E-3F3D9377D872}"/>
              </a:ext>
            </a:extLst>
          </p:cNvPr>
          <p:cNvSpPr>
            <a:spLocks noGrp="1"/>
          </p:cNvSpPr>
          <p:nvPr>
            <p:ph type="pic" idx="13"/>
          </p:nvPr>
        </p:nvSpPr>
        <p:spPr>
          <a:xfrm>
            <a:off x="0" y="0"/>
            <a:ext cx="5778124" cy="6857999"/>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6" name="Slide Number Placeholder 5">
            <a:extLst>
              <a:ext uri="{FF2B5EF4-FFF2-40B4-BE49-F238E27FC236}">
                <a16:creationId xmlns:a16="http://schemas.microsoft.com/office/drawing/2014/main" id="{7696223D-78B3-1C47-8970-5B416E5E350E}"/>
              </a:ext>
            </a:extLst>
          </p:cNvPr>
          <p:cNvSpPr>
            <a:spLocks noGrp="1"/>
          </p:cNvSpPr>
          <p:nvPr>
            <p:ph type="sldNum" sz="quarter" idx="12"/>
          </p:nvPr>
        </p:nvSpPr>
        <p:spPr>
          <a:xfrm>
            <a:off x="4724400" y="6135438"/>
            <a:ext cx="2743200" cy="365125"/>
          </a:xfrm>
        </p:spPr>
        <p:txBody>
          <a:bodyPr/>
          <a:lstStyle>
            <a:lvl1pPr algn="ctr">
              <a:defRPr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DC5020EF-EDDB-904B-A135-0F9F729B781B}" type="slidenum">
              <a:rPr lang="en-FI" smtClean="0"/>
              <a:pPr/>
              <a:t>‹#›</a:t>
            </a:fld>
            <a:endParaRPr lang="en-FI"/>
          </a:p>
        </p:txBody>
      </p:sp>
      <p:pic>
        <p:nvPicPr>
          <p:cNvPr id="11" name="Google Shape;13;p2">
            <a:extLst>
              <a:ext uri="{FF2B5EF4-FFF2-40B4-BE49-F238E27FC236}">
                <a16:creationId xmlns:a16="http://schemas.microsoft.com/office/drawing/2014/main" id="{EB37B84D-685D-B345-8EE3-D096081F76B9}"/>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sp>
        <p:nvSpPr>
          <p:cNvPr id="9" name="Title 1">
            <a:extLst>
              <a:ext uri="{FF2B5EF4-FFF2-40B4-BE49-F238E27FC236}">
                <a16:creationId xmlns:a16="http://schemas.microsoft.com/office/drawing/2014/main" id="{2111D9FB-5286-9649-AE19-8B15B279D63F}"/>
              </a:ext>
            </a:extLst>
          </p:cNvPr>
          <p:cNvSpPr>
            <a:spLocks noGrp="1"/>
          </p:cNvSpPr>
          <p:nvPr>
            <p:ph type="title" hasCustomPrompt="1"/>
          </p:nvPr>
        </p:nvSpPr>
        <p:spPr>
          <a:xfrm>
            <a:off x="3950677" y="646477"/>
            <a:ext cx="7403123" cy="1325563"/>
          </a:xfrm>
        </p:spPr>
        <p:txBody>
          <a:bodyPr anchor="b">
            <a:normAutofit/>
          </a:bodyPr>
          <a:lstStyle>
            <a:lvl1pPr>
              <a:defRPr sz="5000">
                <a:solidFill>
                  <a:schemeClr val="bg1"/>
                </a:solidFill>
              </a:defRPr>
            </a:lvl1pPr>
          </a:lstStyle>
          <a:p>
            <a:r>
              <a:rPr lang="en-US"/>
              <a:t>CLICK TO EDIT MASTER TITLE STYLE</a:t>
            </a:r>
            <a:endParaRPr lang="en-FI"/>
          </a:p>
        </p:txBody>
      </p:sp>
      <p:sp>
        <p:nvSpPr>
          <p:cNvPr id="14" name="Content Placeholder 2">
            <a:extLst>
              <a:ext uri="{FF2B5EF4-FFF2-40B4-BE49-F238E27FC236}">
                <a16:creationId xmlns:a16="http://schemas.microsoft.com/office/drawing/2014/main" id="{C6FF9436-E4E6-B947-BE07-1A5C472A4C24}"/>
              </a:ext>
            </a:extLst>
          </p:cNvPr>
          <p:cNvSpPr>
            <a:spLocks noGrp="1"/>
          </p:cNvSpPr>
          <p:nvPr>
            <p:ph idx="1"/>
          </p:nvPr>
        </p:nvSpPr>
        <p:spPr>
          <a:xfrm>
            <a:off x="6617912" y="2106977"/>
            <a:ext cx="4735888" cy="36710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pic>
        <p:nvPicPr>
          <p:cNvPr id="15" name="Picture 14">
            <a:extLst>
              <a:ext uri="{FF2B5EF4-FFF2-40B4-BE49-F238E27FC236}">
                <a16:creationId xmlns:a16="http://schemas.microsoft.com/office/drawing/2014/main" id="{F17BD316-28F4-1448-ADCC-17387F7D51C6}"/>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25867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and Half  Picture 4">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5880100" cy="6858000"/>
          </a:xfrm>
          <a:solidFill>
            <a:schemeClr val="bg2"/>
          </a:solidFill>
        </p:spPr>
        <p:txBody>
          <a:bodyPr/>
          <a:lstStyle>
            <a:lvl1pPr marL="0" indent="0">
              <a:buFontTx/>
              <a:buNone/>
              <a:defRPr sz="1000"/>
            </a:lvl1pPr>
          </a:lstStyle>
          <a:p>
            <a:r>
              <a:rPr lang="fi-FI"/>
              <a:t>Lisää kuva napsauttamalla kuvaketta</a:t>
            </a:r>
          </a:p>
        </p:txBody>
      </p:sp>
      <p:sp>
        <p:nvSpPr>
          <p:cNvPr id="2" name="Title 1">
            <a:extLst>
              <a:ext uri="{FF2B5EF4-FFF2-40B4-BE49-F238E27FC236}">
                <a16:creationId xmlns:a16="http://schemas.microsoft.com/office/drawing/2014/main" id="{8343B180-8973-4034-A49A-73EFA4CD870A}"/>
              </a:ext>
            </a:extLst>
          </p:cNvPr>
          <p:cNvSpPr>
            <a:spLocks noGrp="1"/>
          </p:cNvSpPr>
          <p:nvPr>
            <p:ph type="title"/>
          </p:nvPr>
        </p:nvSpPr>
        <p:spPr>
          <a:xfrm>
            <a:off x="6456039" y="549275"/>
            <a:ext cx="5040635" cy="1367557"/>
          </a:xfrm>
        </p:spPr>
        <p:txBody>
          <a:bodyPr/>
          <a:lstStyle>
            <a:lvl1pPr>
              <a:defRPr>
                <a:solidFill>
                  <a:schemeClr val="accent3"/>
                </a:solidFill>
              </a:defRPr>
            </a:lvl1pPr>
          </a:lstStyle>
          <a:p>
            <a:r>
              <a:rPr lang="fi-FI"/>
              <a:t>Muokkaa ots. perustyyl. napsautt.</a:t>
            </a:r>
            <a:endParaRPr lang="en-US"/>
          </a:p>
        </p:txBody>
      </p:sp>
      <p:sp>
        <p:nvSpPr>
          <p:cNvPr id="3" name="Content Placeholder 2">
            <a:extLst>
              <a:ext uri="{FF2B5EF4-FFF2-40B4-BE49-F238E27FC236}">
                <a16:creationId xmlns:a16="http://schemas.microsoft.com/office/drawing/2014/main" id="{F17035B4-F07E-4EE9-8F56-B6B41D2E600B}"/>
              </a:ext>
            </a:extLst>
          </p:cNvPr>
          <p:cNvSpPr>
            <a:spLocks noGrp="1"/>
          </p:cNvSpPr>
          <p:nvPr>
            <p:ph sz="half" idx="1"/>
          </p:nvPr>
        </p:nvSpPr>
        <p:spPr>
          <a:xfrm>
            <a:off x="6456040" y="2205038"/>
            <a:ext cx="5040635" cy="36004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a:extLst>
              <a:ext uri="{FF2B5EF4-FFF2-40B4-BE49-F238E27FC236}">
                <a16:creationId xmlns:a16="http://schemas.microsoft.com/office/drawing/2014/main" id="{4AD3B4FF-4837-4492-994A-B67D6A1B4779}"/>
              </a:ext>
            </a:extLst>
          </p:cNvPr>
          <p:cNvSpPr>
            <a:spLocks noGrp="1"/>
          </p:cNvSpPr>
          <p:nvPr>
            <p:ph type="dt" sz="half" idx="10"/>
          </p:nvPr>
        </p:nvSpPr>
        <p:spPr/>
        <p:txBody>
          <a:bodyPr/>
          <a:lstStyle>
            <a:lvl1pPr>
              <a:defRPr>
                <a:noFill/>
              </a:defRPr>
            </a:lvl1pPr>
          </a:lstStyle>
          <a:p>
            <a:fld id="{2D79ADBC-ED4E-4914-A9A4-79D4CD2F346A}" type="datetime5">
              <a:rPr lang="en-US" smtClean="0"/>
              <a:t>3-May-24</a:t>
            </a:fld>
            <a:endParaRPr lang="en-US"/>
          </a:p>
        </p:txBody>
      </p:sp>
      <p:sp>
        <p:nvSpPr>
          <p:cNvPr id="6" name="Footer Placeholder 5">
            <a:extLst>
              <a:ext uri="{FF2B5EF4-FFF2-40B4-BE49-F238E27FC236}">
                <a16:creationId xmlns:a16="http://schemas.microsoft.com/office/drawing/2014/main" id="{D345A182-CC02-4322-AA63-DB3337FD8B37}"/>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1DC3A26D-9634-4273-9C61-D8149EAE76B8}"/>
              </a:ext>
            </a:extLst>
          </p:cNvPr>
          <p:cNvSpPr>
            <a:spLocks noGrp="1"/>
          </p:cNvSpPr>
          <p:nvPr>
            <p:ph type="sldNum" sz="quarter" idx="12"/>
          </p:nvPr>
        </p:nvSpPr>
        <p:spPr/>
        <p:txBody>
          <a:bodyPr/>
          <a:lstStyle/>
          <a:p>
            <a:fld id="{53423170-81E0-42FA-B462-EC61AB4B6581}" type="slidenum">
              <a:rPr lang="en-US" smtClean="0"/>
              <a:t>‹#›</a:t>
            </a:fld>
            <a:endParaRPr lang="en-US"/>
          </a:p>
        </p:txBody>
      </p:sp>
      <p:sp>
        <p:nvSpPr>
          <p:cNvPr id="8" name="Text Placeholder 2"/>
          <p:cNvSpPr>
            <a:spLocks noGrp="1"/>
          </p:cNvSpPr>
          <p:nvPr>
            <p:ph type="body" sz="quarter" idx="19"/>
          </p:nvPr>
        </p:nvSpPr>
        <p:spPr>
          <a:xfrm>
            <a:off x="695325" y="6165188"/>
            <a:ext cx="1519200" cy="28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24671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B180-8973-4034-A49A-73EFA4CD870A}"/>
              </a:ext>
            </a:extLst>
          </p:cNvPr>
          <p:cNvSpPr>
            <a:spLocks noGrp="1"/>
          </p:cNvSpPr>
          <p:nvPr>
            <p:ph type="title"/>
          </p:nvPr>
        </p:nvSpPr>
        <p:spPr>
          <a:xfrm>
            <a:off x="695325" y="549275"/>
            <a:ext cx="4176539" cy="1367557"/>
          </a:xfrm>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F17035B4-F07E-4EE9-8F56-B6B41D2E600B}"/>
              </a:ext>
            </a:extLst>
          </p:cNvPr>
          <p:cNvSpPr>
            <a:spLocks noGrp="1"/>
          </p:cNvSpPr>
          <p:nvPr>
            <p:ph sz="half" idx="1"/>
          </p:nvPr>
        </p:nvSpPr>
        <p:spPr>
          <a:xfrm>
            <a:off x="695325" y="2205038"/>
            <a:ext cx="4176539" cy="36004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a:extLst>
              <a:ext uri="{FF2B5EF4-FFF2-40B4-BE49-F238E27FC236}">
                <a16:creationId xmlns:a16="http://schemas.microsoft.com/office/drawing/2014/main" id="{D95DC24A-31EA-406B-8A22-E75AAAA8D228}"/>
              </a:ext>
            </a:extLst>
          </p:cNvPr>
          <p:cNvSpPr>
            <a:spLocks noGrp="1"/>
          </p:cNvSpPr>
          <p:nvPr>
            <p:ph sz="half" idx="2"/>
          </p:nvPr>
        </p:nvSpPr>
        <p:spPr>
          <a:xfrm>
            <a:off x="5375920" y="549275"/>
            <a:ext cx="6120754" cy="525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a:extLst>
              <a:ext uri="{FF2B5EF4-FFF2-40B4-BE49-F238E27FC236}">
                <a16:creationId xmlns:a16="http://schemas.microsoft.com/office/drawing/2014/main" id="{4AD3B4FF-4837-4492-994A-B67D6A1B4779}"/>
              </a:ext>
            </a:extLst>
          </p:cNvPr>
          <p:cNvSpPr>
            <a:spLocks noGrp="1"/>
          </p:cNvSpPr>
          <p:nvPr>
            <p:ph type="dt" sz="half" idx="10"/>
          </p:nvPr>
        </p:nvSpPr>
        <p:spPr/>
        <p:txBody>
          <a:bodyPr/>
          <a:lstStyle/>
          <a:p>
            <a:fld id="{9D28D638-58B8-47D0-B2C2-81E5F83F59A5}" type="datetime5">
              <a:rPr lang="en-US" smtClean="0"/>
              <a:t>3-May-24</a:t>
            </a:fld>
            <a:endParaRPr lang="en-US"/>
          </a:p>
        </p:txBody>
      </p:sp>
      <p:sp>
        <p:nvSpPr>
          <p:cNvPr id="6" name="Footer Placeholder 5">
            <a:extLst>
              <a:ext uri="{FF2B5EF4-FFF2-40B4-BE49-F238E27FC236}">
                <a16:creationId xmlns:a16="http://schemas.microsoft.com/office/drawing/2014/main" id="{D345A182-CC02-4322-AA63-DB3337FD8B37}"/>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1DC3A26D-9634-4273-9C61-D8149EAE76B8}"/>
              </a:ext>
            </a:extLst>
          </p:cNvPr>
          <p:cNvSpPr>
            <a:spLocks noGrp="1"/>
          </p:cNvSpPr>
          <p:nvPr>
            <p:ph type="sldNum" sz="quarter" idx="12"/>
          </p:nvPr>
        </p:nvSpPr>
        <p:spPr/>
        <p:txBody>
          <a:bodyPr/>
          <a:lstStyle/>
          <a:p>
            <a:fld id="{53423170-81E0-42FA-B462-EC61AB4B6581}" type="slidenum">
              <a:rPr lang="en-US" smtClean="0"/>
              <a:t>‹#›</a:t>
            </a:fld>
            <a:endParaRPr lang="en-US"/>
          </a:p>
        </p:txBody>
      </p:sp>
    </p:spTree>
    <p:extLst>
      <p:ext uri="{BB962C8B-B14F-4D97-AF65-F5344CB8AC3E}">
        <p14:creationId xmlns:p14="http://schemas.microsoft.com/office/powerpoint/2010/main" val="28231853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7A65-E743-4552-A95C-8DF6A6F9B3A2}"/>
              </a:ext>
            </a:extLst>
          </p:cNvPr>
          <p:cNvSpPr>
            <a:spLocks noGrp="1"/>
          </p:cNvSpPr>
          <p:nvPr>
            <p:ph type="title"/>
          </p:nvPr>
        </p:nvSpPr>
        <p:spPr/>
        <p:txBody>
          <a:bodyPr/>
          <a:lstStyle/>
          <a:p>
            <a:r>
              <a:rPr lang="fi-FI"/>
              <a:t>Muokkaa ots. perustyyl. napsautt.</a:t>
            </a:r>
            <a:endParaRPr lang="en-US"/>
          </a:p>
        </p:txBody>
      </p:sp>
      <p:sp>
        <p:nvSpPr>
          <p:cNvPr id="3" name="Date Placeholder 2">
            <a:extLst>
              <a:ext uri="{FF2B5EF4-FFF2-40B4-BE49-F238E27FC236}">
                <a16:creationId xmlns:a16="http://schemas.microsoft.com/office/drawing/2014/main" id="{A7F6E2F4-EA65-445F-9A57-04F7E6B1045D}"/>
              </a:ext>
            </a:extLst>
          </p:cNvPr>
          <p:cNvSpPr>
            <a:spLocks noGrp="1"/>
          </p:cNvSpPr>
          <p:nvPr>
            <p:ph type="dt" sz="half" idx="10"/>
          </p:nvPr>
        </p:nvSpPr>
        <p:spPr/>
        <p:txBody>
          <a:bodyPr/>
          <a:lstStyle/>
          <a:p>
            <a:fld id="{765332AB-64C8-4BDC-8680-F3F589B6BEB8}" type="datetime5">
              <a:rPr lang="en-US" smtClean="0"/>
              <a:t>3-May-24</a:t>
            </a:fld>
            <a:endParaRPr lang="en-US"/>
          </a:p>
        </p:txBody>
      </p:sp>
      <p:sp>
        <p:nvSpPr>
          <p:cNvPr id="4" name="Footer Placeholder 3">
            <a:extLst>
              <a:ext uri="{FF2B5EF4-FFF2-40B4-BE49-F238E27FC236}">
                <a16:creationId xmlns:a16="http://schemas.microsoft.com/office/drawing/2014/main" id="{88FEF250-0FA7-4A8A-8405-8677DB4002CA}"/>
              </a:ext>
            </a:extLst>
          </p:cNvPr>
          <p:cNvSpPr>
            <a:spLocks noGrp="1"/>
          </p:cNvSpPr>
          <p:nvPr>
            <p:ph type="ftr" sz="quarter" idx="11"/>
          </p:nvPr>
        </p:nvSpPr>
        <p:spPr/>
        <p:txBody>
          <a:bodyPr/>
          <a:lstStyle/>
          <a:p>
            <a:r>
              <a:rPr lang="en-US"/>
              <a:t>Presentation name</a:t>
            </a:r>
          </a:p>
        </p:txBody>
      </p:sp>
      <p:sp>
        <p:nvSpPr>
          <p:cNvPr id="5" name="Slide Number Placeholder 4">
            <a:extLst>
              <a:ext uri="{FF2B5EF4-FFF2-40B4-BE49-F238E27FC236}">
                <a16:creationId xmlns:a16="http://schemas.microsoft.com/office/drawing/2014/main" id="{3FFEDB65-00B5-485B-B7AA-29C33B4C4D2D}"/>
              </a:ext>
            </a:extLst>
          </p:cNvPr>
          <p:cNvSpPr>
            <a:spLocks noGrp="1"/>
          </p:cNvSpPr>
          <p:nvPr>
            <p:ph type="sldNum" sz="quarter" idx="12"/>
          </p:nvPr>
        </p:nvSpPr>
        <p:spPr/>
        <p:txBody>
          <a:bodyPr/>
          <a:lstStyle/>
          <a:p>
            <a:fld id="{53423170-81E0-42FA-B462-EC61AB4B6581}" type="slidenum">
              <a:rPr lang="en-US" smtClean="0"/>
              <a:t>‹#›</a:t>
            </a:fld>
            <a:endParaRPr lang="en-US"/>
          </a:p>
        </p:txBody>
      </p:sp>
    </p:spTree>
    <p:extLst>
      <p:ext uri="{BB962C8B-B14F-4D97-AF65-F5344CB8AC3E}">
        <p14:creationId xmlns:p14="http://schemas.microsoft.com/office/powerpoint/2010/main" val="24368937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3A901-9925-4B7D-829C-677E99F9941E}"/>
              </a:ext>
            </a:extLst>
          </p:cNvPr>
          <p:cNvSpPr>
            <a:spLocks noGrp="1"/>
          </p:cNvSpPr>
          <p:nvPr>
            <p:ph type="dt" sz="half" idx="10"/>
          </p:nvPr>
        </p:nvSpPr>
        <p:spPr/>
        <p:txBody>
          <a:bodyPr/>
          <a:lstStyle/>
          <a:p>
            <a:fld id="{045F0DE8-CF5E-4C94-AA37-B741C81B6EF1}" type="datetime5">
              <a:rPr lang="en-US" smtClean="0"/>
              <a:t>3-May-24</a:t>
            </a:fld>
            <a:endParaRPr lang="en-US"/>
          </a:p>
        </p:txBody>
      </p:sp>
      <p:sp>
        <p:nvSpPr>
          <p:cNvPr id="3" name="Footer Placeholder 2">
            <a:extLst>
              <a:ext uri="{FF2B5EF4-FFF2-40B4-BE49-F238E27FC236}">
                <a16:creationId xmlns:a16="http://schemas.microsoft.com/office/drawing/2014/main" id="{E3E53458-5B2A-4295-984E-50D055337C5C}"/>
              </a:ext>
            </a:extLst>
          </p:cNvPr>
          <p:cNvSpPr>
            <a:spLocks noGrp="1"/>
          </p:cNvSpPr>
          <p:nvPr>
            <p:ph type="ftr" sz="quarter" idx="11"/>
          </p:nvPr>
        </p:nvSpPr>
        <p:spPr/>
        <p:txBody>
          <a:bodyPr/>
          <a:lstStyle/>
          <a:p>
            <a:r>
              <a:rPr lang="en-US"/>
              <a:t>Presentation name</a:t>
            </a:r>
          </a:p>
        </p:txBody>
      </p:sp>
      <p:sp>
        <p:nvSpPr>
          <p:cNvPr id="4" name="Slide Number Placeholder 3">
            <a:extLst>
              <a:ext uri="{FF2B5EF4-FFF2-40B4-BE49-F238E27FC236}">
                <a16:creationId xmlns:a16="http://schemas.microsoft.com/office/drawing/2014/main" id="{FAEB081A-0AEF-4D1D-ABA7-684F9ACCCD1F}"/>
              </a:ext>
            </a:extLst>
          </p:cNvPr>
          <p:cNvSpPr>
            <a:spLocks noGrp="1"/>
          </p:cNvSpPr>
          <p:nvPr>
            <p:ph type="sldNum" sz="quarter" idx="12"/>
          </p:nvPr>
        </p:nvSpPr>
        <p:spPr/>
        <p:txBody>
          <a:bodyPr/>
          <a:lstStyle/>
          <a:p>
            <a:fld id="{53423170-81E0-42FA-B462-EC61AB4B6581}" type="slidenum">
              <a:rPr lang="en-US" smtClean="0"/>
              <a:t>‹#›</a:t>
            </a:fld>
            <a:endParaRPr lang="en-US"/>
          </a:p>
        </p:txBody>
      </p:sp>
    </p:spTree>
    <p:extLst>
      <p:ext uri="{BB962C8B-B14F-4D97-AF65-F5344CB8AC3E}">
        <p14:creationId xmlns:p14="http://schemas.microsoft.com/office/powerpoint/2010/main" val="2918322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Slogan Moss">
    <p:bg>
      <p:bgPr>
        <a:solidFill>
          <a:schemeClr val="accent1"/>
        </a:solidFill>
        <a:effectLst/>
      </p:bgPr>
    </p:bg>
    <p:spTree>
      <p:nvGrpSpPr>
        <p:cNvPr id="1" name=""/>
        <p:cNvGrpSpPr/>
        <p:nvPr/>
      </p:nvGrpSpPr>
      <p:grpSpPr>
        <a:xfrm>
          <a:off x="0" y="0"/>
          <a:ext cx="0" cy="0"/>
          <a:chOff x="0" y="0"/>
          <a:chExt cx="0" cy="0"/>
        </a:xfrm>
      </p:grpSpPr>
      <p:sp>
        <p:nvSpPr>
          <p:cNvPr id="5" name="Freeform 6"/>
          <p:cNvSpPr>
            <a:spLocks noChangeAspect="1" noEditPoints="1"/>
          </p:cNvSpPr>
          <p:nvPr userDrawn="1"/>
        </p:nvSpPr>
        <p:spPr bwMode="auto">
          <a:xfrm>
            <a:off x="5336595" y="549275"/>
            <a:ext cx="1518810" cy="288000"/>
          </a:xfrm>
          <a:custGeom>
            <a:avLst/>
            <a:gdLst>
              <a:gd name="T0" fmla="*/ 3261 w 3681"/>
              <a:gd name="T1" fmla="*/ 14 h 698"/>
              <a:gd name="T2" fmla="*/ 1996 w 3681"/>
              <a:gd name="T3" fmla="*/ 116 h 698"/>
              <a:gd name="T4" fmla="*/ 1857 w 3681"/>
              <a:gd name="T5" fmla="*/ 166 h 698"/>
              <a:gd name="T6" fmla="*/ 1772 w 3681"/>
              <a:gd name="T7" fmla="*/ 256 h 698"/>
              <a:gd name="T8" fmla="*/ 1750 w 3681"/>
              <a:gd name="T9" fmla="*/ 362 h 698"/>
              <a:gd name="T10" fmla="*/ 1791 w 3681"/>
              <a:gd name="T11" fmla="*/ 472 h 698"/>
              <a:gd name="T12" fmla="*/ 1893 w 3681"/>
              <a:gd name="T13" fmla="*/ 552 h 698"/>
              <a:gd name="T14" fmla="*/ 2047 w 3681"/>
              <a:gd name="T15" fmla="*/ 586 h 698"/>
              <a:gd name="T16" fmla="*/ 2209 w 3681"/>
              <a:gd name="T17" fmla="*/ 563 h 698"/>
              <a:gd name="T18" fmla="*/ 2322 w 3681"/>
              <a:gd name="T19" fmla="*/ 491 h 698"/>
              <a:gd name="T20" fmla="*/ 2373 w 3681"/>
              <a:gd name="T21" fmla="*/ 397 h 698"/>
              <a:gd name="T22" fmla="*/ 2366 w 3681"/>
              <a:gd name="T23" fmla="*/ 278 h 698"/>
              <a:gd name="T24" fmla="*/ 2294 w 3681"/>
              <a:gd name="T25" fmla="*/ 181 h 698"/>
              <a:gd name="T26" fmla="*/ 2165 w 3681"/>
              <a:gd name="T27" fmla="*/ 122 h 698"/>
              <a:gd name="T28" fmla="*/ 2132 w 3681"/>
              <a:gd name="T29" fmla="*/ 4 h 698"/>
              <a:gd name="T30" fmla="*/ 2264 w 3681"/>
              <a:gd name="T31" fmla="*/ 36 h 698"/>
              <a:gd name="T32" fmla="*/ 2397 w 3681"/>
              <a:gd name="T33" fmla="*/ 123 h 698"/>
              <a:gd name="T34" fmla="*/ 2478 w 3681"/>
              <a:gd name="T35" fmla="*/ 258 h 698"/>
              <a:gd name="T36" fmla="*/ 2482 w 3681"/>
              <a:gd name="T37" fmla="*/ 422 h 698"/>
              <a:gd name="T38" fmla="*/ 2421 w 3681"/>
              <a:gd name="T39" fmla="*/ 549 h 698"/>
              <a:gd name="T40" fmla="*/ 2308 w 3681"/>
              <a:gd name="T41" fmla="*/ 641 h 698"/>
              <a:gd name="T42" fmla="*/ 2110 w 3681"/>
              <a:gd name="T43" fmla="*/ 696 h 698"/>
              <a:gd name="T44" fmla="*/ 1913 w 3681"/>
              <a:gd name="T45" fmla="*/ 678 h 698"/>
              <a:gd name="T46" fmla="*/ 1789 w 3681"/>
              <a:gd name="T47" fmla="*/ 622 h 698"/>
              <a:gd name="T48" fmla="*/ 1678 w 3681"/>
              <a:gd name="T49" fmla="*/ 505 h 698"/>
              <a:gd name="T50" fmla="*/ 1639 w 3681"/>
              <a:gd name="T51" fmla="*/ 368 h 698"/>
              <a:gd name="T52" fmla="*/ 1670 w 3681"/>
              <a:gd name="T53" fmla="*/ 209 h 698"/>
              <a:gd name="T54" fmla="*/ 1759 w 3681"/>
              <a:gd name="T55" fmla="*/ 98 h 698"/>
              <a:gd name="T56" fmla="*/ 1913 w 3681"/>
              <a:gd name="T57" fmla="*/ 20 h 698"/>
              <a:gd name="T58" fmla="*/ 829 w 3681"/>
              <a:gd name="T59" fmla="*/ 390 h 698"/>
              <a:gd name="T60" fmla="*/ 878 w 3681"/>
              <a:gd name="T61" fmla="*/ 488 h 698"/>
              <a:gd name="T62" fmla="*/ 980 w 3681"/>
              <a:gd name="T63" fmla="*/ 557 h 698"/>
              <a:gd name="T64" fmla="*/ 1123 w 3681"/>
              <a:gd name="T65" fmla="*/ 586 h 698"/>
              <a:gd name="T66" fmla="*/ 1272 w 3681"/>
              <a:gd name="T67" fmla="*/ 567 h 698"/>
              <a:gd name="T68" fmla="*/ 1388 w 3681"/>
              <a:gd name="T69" fmla="*/ 499 h 698"/>
              <a:gd name="T70" fmla="*/ 1530 w 3681"/>
              <a:gd name="T71" fmla="*/ 497 h 698"/>
              <a:gd name="T72" fmla="*/ 1457 w 3681"/>
              <a:gd name="T73" fmla="*/ 590 h 698"/>
              <a:gd name="T74" fmla="*/ 1331 w 3681"/>
              <a:gd name="T75" fmla="*/ 665 h 698"/>
              <a:gd name="T76" fmla="*/ 1198 w 3681"/>
              <a:gd name="T77" fmla="*/ 695 h 698"/>
              <a:gd name="T78" fmla="*/ 1009 w 3681"/>
              <a:gd name="T79" fmla="*/ 683 h 698"/>
              <a:gd name="T80" fmla="*/ 879 w 3681"/>
              <a:gd name="T81" fmla="*/ 632 h 698"/>
              <a:gd name="T82" fmla="*/ 762 w 3681"/>
              <a:gd name="T83" fmla="*/ 520 h 698"/>
              <a:gd name="T84" fmla="*/ 714 w 3681"/>
              <a:gd name="T85" fmla="*/ 377 h 698"/>
              <a:gd name="T86" fmla="*/ 737 w 3681"/>
              <a:gd name="T87" fmla="*/ 225 h 698"/>
              <a:gd name="T88" fmla="*/ 819 w 3681"/>
              <a:gd name="T89" fmla="*/ 110 h 698"/>
              <a:gd name="T90" fmla="*/ 969 w 3681"/>
              <a:gd name="T91" fmla="*/ 26 h 698"/>
              <a:gd name="T92" fmla="*/ 1185 w 3681"/>
              <a:gd name="T93" fmla="*/ 1 h 698"/>
              <a:gd name="T94" fmla="*/ 1330 w 3681"/>
              <a:gd name="T95" fmla="*/ 33 h 698"/>
              <a:gd name="T96" fmla="*/ 1459 w 3681"/>
              <a:gd name="T97" fmla="*/ 110 h 698"/>
              <a:gd name="T98" fmla="*/ 1548 w 3681"/>
              <a:gd name="T99" fmla="*/ 241 h 698"/>
              <a:gd name="T100" fmla="*/ 1566 w 3681"/>
              <a:gd name="T101" fmla="*/ 379 h 698"/>
              <a:gd name="T102" fmla="*/ 1402 w 3681"/>
              <a:gd name="T103" fmla="*/ 213 h 698"/>
              <a:gd name="T104" fmla="*/ 1284 w 3681"/>
              <a:gd name="T105" fmla="*/ 135 h 698"/>
              <a:gd name="T106" fmla="*/ 1140 w 3681"/>
              <a:gd name="T107" fmla="*/ 112 h 698"/>
              <a:gd name="T108" fmla="*/ 1007 w 3681"/>
              <a:gd name="T109" fmla="*/ 131 h 698"/>
              <a:gd name="T110" fmla="*/ 906 w 3681"/>
              <a:gd name="T111" fmla="*/ 184 h 698"/>
              <a:gd name="T112" fmla="*/ 840 w 3681"/>
              <a:gd name="T113" fmla="*/ 271 h 698"/>
              <a:gd name="T114" fmla="*/ 106 w 3681"/>
              <a:gd name="T115" fmla="*/ 14 h 698"/>
              <a:gd name="T116" fmla="*/ 2591 w 3681"/>
              <a:gd name="T117" fmla="*/ 1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1" h="698">
                <a:moveTo>
                  <a:pt x="3213" y="475"/>
                </a:moveTo>
                <a:lnTo>
                  <a:pt x="3491" y="475"/>
                </a:lnTo>
                <a:lnTo>
                  <a:pt x="3352" y="94"/>
                </a:lnTo>
                <a:lnTo>
                  <a:pt x="3213" y="475"/>
                </a:lnTo>
                <a:close/>
                <a:moveTo>
                  <a:pt x="3569" y="688"/>
                </a:moveTo>
                <a:lnTo>
                  <a:pt x="3527" y="573"/>
                </a:lnTo>
                <a:lnTo>
                  <a:pt x="3177" y="573"/>
                </a:lnTo>
                <a:lnTo>
                  <a:pt x="3135" y="688"/>
                </a:lnTo>
                <a:lnTo>
                  <a:pt x="3023" y="688"/>
                </a:lnTo>
                <a:lnTo>
                  <a:pt x="3261" y="14"/>
                </a:lnTo>
                <a:lnTo>
                  <a:pt x="3331" y="14"/>
                </a:lnTo>
                <a:lnTo>
                  <a:pt x="3373" y="14"/>
                </a:lnTo>
                <a:lnTo>
                  <a:pt x="3443" y="14"/>
                </a:lnTo>
                <a:lnTo>
                  <a:pt x="3681" y="688"/>
                </a:lnTo>
                <a:lnTo>
                  <a:pt x="3569" y="688"/>
                </a:lnTo>
                <a:close/>
                <a:moveTo>
                  <a:pt x="2064" y="112"/>
                </a:moveTo>
                <a:lnTo>
                  <a:pt x="2047" y="112"/>
                </a:lnTo>
                <a:lnTo>
                  <a:pt x="2029" y="113"/>
                </a:lnTo>
                <a:lnTo>
                  <a:pt x="2012" y="114"/>
                </a:lnTo>
                <a:lnTo>
                  <a:pt x="1996" y="116"/>
                </a:lnTo>
                <a:lnTo>
                  <a:pt x="1980" y="119"/>
                </a:lnTo>
                <a:lnTo>
                  <a:pt x="1964" y="122"/>
                </a:lnTo>
                <a:lnTo>
                  <a:pt x="1949" y="126"/>
                </a:lnTo>
                <a:lnTo>
                  <a:pt x="1934" y="130"/>
                </a:lnTo>
                <a:lnTo>
                  <a:pt x="1920" y="135"/>
                </a:lnTo>
                <a:lnTo>
                  <a:pt x="1906" y="140"/>
                </a:lnTo>
                <a:lnTo>
                  <a:pt x="1893" y="146"/>
                </a:lnTo>
                <a:lnTo>
                  <a:pt x="1880" y="152"/>
                </a:lnTo>
                <a:lnTo>
                  <a:pt x="1868" y="159"/>
                </a:lnTo>
                <a:lnTo>
                  <a:pt x="1857" y="166"/>
                </a:lnTo>
                <a:lnTo>
                  <a:pt x="1846" y="173"/>
                </a:lnTo>
                <a:lnTo>
                  <a:pt x="1835" y="181"/>
                </a:lnTo>
                <a:lnTo>
                  <a:pt x="1825" y="189"/>
                </a:lnTo>
                <a:lnTo>
                  <a:pt x="1816" y="198"/>
                </a:lnTo>
                <a:lnTo>
                  <a:pt x="1807" y="207"/>
                </a:lnTo>
                <a:lnTo>
                  <a:pt x="1799" y="216"/>
                </a:lnTo>
                <a:lnTo>
                  <a:pt x="1791" y="226"/>
                </a:lnTo>
                <a:lnTo>
                  <a:pt x="1784" y="236"/>
                </a:lnTo>
                <a:lnTo>
                  <a:pt x="1778" y="246"/>
                </a:lnTo>
                <a:lnTo>
                  <a:pt x="1772" y="256"/>
                </a:lnTo>
                <a:lnTo>
                  <a:pt x="1767" y="267"/>
                </a:lnTo>
                <a:lnTo>
                  <a:pt x="1763" y="278"/>
                </a:lnTo>
                <a:lnTo>
                  <a:pt x="1759" y="289"/>
                </a:lnTo>
                <a:lnTo>
                  <a:pt x="1757" y="295"/>
                </a:lnTo>
                <a:lnTo>
                  <a:pt x="1756" y="301"/>
                </a:lnTo>
                <a:lnTo>
                  <a:pt x="1753" y="312"/>
                </a:lnTo>
                <a:lnTo>
                  <a:pt x="1752" y="324"/>
                </a:lnTo>
                <a:lnTo>
                  <a:pt x="1750" y="336"/>
                </a:lnTo>
                <a:lnTo>
                  <a:pt x="1750" y="348"/>
                </a:lnTo>
                <a:lnTo>
                  <a:pt x="1750" y="362"/>
                </a:lnTo>
                <a:lnTo>
                  <a:pt x="1752" y="374"/>
                </a:lnTo>
                <a:lnTo>
                  <a:pt x="1753" y="385"/>
                </a:lnTo>
                <a:lnTo>
                  <a:pt x="1756" y="397"/>
                </a:lnTo>
                <a:lnTo>
                  <a:pt x="1759" y="409"/>
                </a:lnTo>
                <a:lnTo>
                  <a:pt x="1763" y="420"/>
                </a:lnTo>
                <a:lnTo>
                  <a:pt x="1767" y="431"/>
                </a:lnTo>
                <a:lnTo>
                  <a:pt x="1772" y="442"/>
                </a:lnTo>
                <a:lnTo>
                  <a:pt x="1778" y="452"/>
                </a:lnTo>
                <a:lnTo>
                  <a:pt x="1784" y="462"/>
                </a:lnTo>
                <a:lnTo>
                  <a:pt x="1791" y="472"/>
                </a:lnTo>
                <a:lnTo>
                  <a:pt x="1799" y="482"/>
                </a:lnTo>
                <a:lnTo>
                  <a:pt x="1807" y="491"/>
                </a:lnTo>
                <a:lnTo>
                  <a:pt x="1816" y="500"/>
                </a:lnTo>
                <a:lnTo>
                  <a:pt x="1825" y="509"/>
                </a:lnTo>
                <a:lnTo>
                  <a:pt x="1835" y="517"/>
                </a:lnTo>
                <a:lnTo>
                  <a:pt x="1846" y="525"/>
                </a:lnTo>
                <a:lnTo>
                  <a:pt x="1857" y="532"/>
                </a:lnTo>
                <a:lnTo>
                  <a:pt x="1868" y="539"/>
                </a:lnTo>
                <a:lnTo>
                  <a:pt x="1880" y="546"/>
                </a:lnTo>
                <a:lnTo>
                  <a:pt x="1893" y="552"/>
                </a:lnTo>
                <a:lnTo>
                  <a:pt x="1906" y="558"/>
                </a:lnTo>
                <a:lnTo>
                  <a:pt x="1920" y="563"/>
                </a:lnTo>
                <a:lnTo>
                  <a:pt x="1934" y="568"/>
                </a:lnTo>
                <a:lnTo>
                  <a:pt x="1949" y="572"/>
                </a:lnTo>
                <a:lnTo>
                  <a:pt x="1964" y="576"/>
                </a:lnTo>
                <a:lnTo>
                  <a:pt x="1980" y="579"/>
                </a:lnTo>
                <a:lnTo>
                  <a:pt x="1996" y="581"/>
                </a:lnTo>
                <a:lnTo>
                  <a:pt x="2012" y="584"/>
                </a:lnTo>
                <a:lnTo>
                  <a:pt x="2029" y="585"/>
                </a:lnTo>
                <a:lnTo>
                  <a:pt x="2047" y="586"/>
                </a:lnTo>
                <a:lnTo>
                  <a:pt x="2064" y="586"/>
                </a:lnTo>
                <a:lnTo>
                  <a:pt x="2082" y="586"/>
                </a:lnTo>
                <a:lnTo>
                  <a:pt x="2100" y="585"/>
                </a:lnTo>
                <a:lnTo>
                  <a:pt x="2117" y="584"/>
                </a:lnTo>
                <a:lnTo>
                  <a:pt x="2133" y="581"/>
                </a:lnTo>
                <a:lnTo>
                  <a:pt x="2149" y="579"/>
                </a:lnTo>
                <a:lnTo>
                  <a:pt x="2165" y="576"/>
                </a:lnTo>
                <a:lnTo>
                  <a:pt x="2180" y="572"/>
                </a:lnTo>
                <a:lnTo>
                  <a:pt x="2195" y="568"/>
                </a:lnTo>
                <a:lnTo>
                  <a:pt x="2209" y="563"/>
                </a:lnTo>
                <a:lnTo>
                  <a:pt x="2223" y="558"/>
                </a:lnTo>
                <a:lnTo>
                  <a:pt x="2236" y="552"/>
                </a:lnTo>
                <a:lnTo>
                  <a:pt x="2248" y="546"/>
                </a:lnTo>
                <a:lnTo>
                  <a:pt x="2261" y="539"/>
                </a:lnTo>
                <a:lnTo>
                  <a:pt x="2272" y="532"/>
                </a:lnTo>
                <a:lnTo>
                  <a:pt x="2283" y="525"/>
                </a:lnTo>
                <a:lnTo>
                  <a:pt x="2294" y="517"/>
                </a:lnTo>
                <a:lnTo>
                  <a:pt x="2304" y="509"/>
                </a:lnTo>
                <a:lnTo>
                  <a:pt x="2313" y="500"/>
                </a:lnTo>
                <a:lnTo>
                  <a:pt x="2322" y="491"/>
                </a:lnTo>
                <a:lnTo>
                  <a:pt x="2330" y="482"/>
                </a:lnTo>
                <a:lnTo>
                  <a:pt x="2338" y="472"/>
                </a:lnTo>
                <a:lnTo>
                  <a:pt x="2345" y="462"/>
                </a:lnTo>
                <a:lnTo>
                  <a:pt x="2351" y="452"/>
                </a:lnTo>
                <a:lnTo>
                  <a:pt x="2357" y="442"/>
                </a:lnTo>
                <a:lnTo>
                  <a:pt x="2362" y="431"/>
                </a:lnTo>
                <a:lnTo>
                  <a:pt x="2366" y="420"/>
                </a:lnTo>
                <a:lnTo>
                  <a:pt x="2370" y="409"/>
                </a:lnTo>
                <a:lnTo>
                  <a:pt x="2372" y="403"/>
                </a:lnTo>
                <a:lnTo>
                  <a:pt x="2373" y="397"/>
                </a:lnTo>
                <a:lnTo>
                  <a:pt x="2376" y="385"/>
                </a:lnTo>
                <a:lnTo>
                  <a:pt x="2377" y="374"/>
                </a:lnTo>
                <a:lnTo>
                  <a:pt x="2378" y="362"/>
                </a:lnTo>
                <a:lnTo>
                  <a:pt x="2379" y="348"/>
                </a:lnTo>
                <a:lnTo>
                  <a:pt x="2378" y="336"/>
                </a:lnTo>
                <a:lnTo>
                  <a:pt x="2377" y="324"/>
                </a:lnTo>
                <a:lnTo>
                  <a:pt x="2376" y="312"/>
                </a:lnTo>
                <a:lnTo>
                  <a:pt x="2373" y="301"/>
                </a:lnTo>
                <a:lnTo>
                  <a:pt x="2370" y="289"/>
                </a:lnTo>
                <a:lnTo>
                  <a:pt x="2366" y="278"/>
                </a:lnTo>
                <a:lnTo>
                  <a:pt x="2362" y="267"/>
                </a:lnTo>
                <a:lnTo>
                  <a:pt x="2357" y="256"/>
                </a:lnTo>
                <a:lnTo>
                  <a:pt x="2351" y="246"/>
                </a:lnTo>
                <a:lnTo>
                  <a:pt x="2345" y="236"/>
                </a:lnTo>
                <a:lnTo>
                  <a:pt x="2338" y="226"/>
                </a:lnTo>
                <a:lnTo>
                  <a:pt x="2330" y="216"/>
                </a:lnTo>
                <a:lnTo>
                  <a:pt x="2322" y="207"/>
                </a:lnTo>
                <a:lnTo>
                  <a:pt x="2313" y="198"/>
                </a:lnTo>
                <a:lnTo>
                  <a:pt x="2304" y="189"/>
                </a:lnTo>
                <a:lnTo>
                  <a:pt x="2294" y="181"/>
                </a:lnTo>
                <a:lnTo>
                  <a:pt x="2283" y="173"/>
                </a:lnTo>
                <a:lnTo>
                  <a:pt x="2272" y="166"/>
                </a:lnTo>
                <a:lnTo>
                  <a:pt x="2261" y="159"/>
                </a:lnTo>
                <a:lnTo>
                  <a:pt x="2248" y="152"/>
                </a:lnTo>
                <a:lnTo>
                  <a:pt x="2236" y="146"/>
                </a:lnTo>
                <a:lnTo>
                  <a:pt x="2223" y="140"/>
                </a:lnTo>
                <a:lnTo>
                  <a:pt x="2209" y="135"/>
                </a:lnTo>
                <a:lnTo>
                  <a:pt x="2195" y="130"/>
                </a:lnTo>
                <a:lnTo>
                  <a:pt x="2180" y="126"/>
                </a:lnTo>
                <a:lnTo>
                  <a:pt x="2165" y="122"/>
                </a:lnTo>
                <a:lnTo>
                  <a:pt x="2149" y="119"/>
                </a:lnTo>
                <a:lnTo>
                  <a:pt x="2133" y="116"/>
                </a:lnTo>
                <a:lnTo>
                  <a:pt x="2117" y="114"/>
                </a:lnTo>
                <a:lnTo>
                  <a:pt x="2100" y="113"/>
                </a:lnTo>
                <a:lnTo>
                  <a:pt x="2082" y="112"/>
                </a:lnTo>
                <a:lnTo>
                  <a:pt x="2064" y="112"/>
                </a:lnTo>
                <a:close/>
                <a:moveTo>
                  <a:pt x="2064" y="0"/>
                </a:moveTo>
                <a:lnTo>
                  <a:pt x="2087" y="0"/>
                </a:lnTo>
                <a:lnTo>
                  <a:pt x="2110" y="1"/>
                </a:lnTo>
                <a:lnTo>
                  <a:pt x="2132" y="4"/>
                </a:lnTo>
                <a:lnTo>
                  <a:pt x="2154" y="6"/>
                </a:lnTo>
                <a:lnTo>
                  <a:pt x="2164" y="8"/>
                </a:lnTo>
                <a:lnTo>
                  <a:pt x="2175" y="10"/>
                </a:lnTo>
                <a:lnTo>
                  <a:pt x="2195" y="15"/>
                </a:lnTo>
                <a:lnTo>
                  <a:pt x="2216" y="20"/>
                </a:lnTo>
                <a:lnTo>
                  <a:pt x="2226" y="23"/>
                </a:lnTo>
                <a:lnTo>
                  <a:pt x="2235" y="26"/>
                </a:lnTo>
                <a:lnTo>
                  <a:pt x="2245" y="29"/>
                </a:lnTo>
                <a:lnTo>
                  <a:pt x="2254" y="33"/>
                </a:lnTo>
                <a:lnTo>
                  <a:pt x="2264" y="36"/>
                </a:lnTo>
                <a:lnTo>
                  <a:pt x="2273" y="40"/>
                </a:lnTo>
                <a:lnTo>
                  <a:pt x="2291" y="48"/>
                </a:lnTo>
                <a:lnTo>
                  <a:pt x="2308" y="57"/>
                </a:lnTo>
                <a:lnTo>
                  <a:pt x="2324" y="66"/>
                </a:lnTo>
                <a:lnTo>
                  <a:pt x="2340" y="76"/>
                </a:lnTo>
                <a:lnTo>
                  <a:pt x="2356" y="87"/>
                </a:lnTo>
                <a:lnTo>
                  <a:pt x="2370" y="98"/>
                </a:lnTo>
                <a:lnTo>
                  <a:pt x="2377" y="104"/>
                </a:lnTo>
                <a:lnTo>
                  <a:pt x="2384" y="110"/>
                </a:lnTo>
                <a:lnTo>
                  <a:pt x="2397" y="123"/>
                </a:lnTo>
                <a:lnTo>
                  <a:pt x="2409" y="136"/>
                </a:lnTo>
                <a:lnTo>
                  <a:pt x="2421" y="149"/>
                </a:lnTo>
                <a:lnTo>
                  <a:pt x="2432" y="163"/>
                </a:lnTo>
                <a:lnTo>
                  <a:pt x="2442" y="178"/>
                </a:lnTo>
                <a:lnTo>
                  <a:pt x="2451" y="193"/>
                </a:lnTo>
                <a:lnTo>
                  <a:pt x="2455" y="201"/>
                </a:lnTo>
                <a:lnTo>
                  <a:pt x="2459" y="209"/>
                </a:lnTo>
                <a:lnTo>
                  <a:pt x="2466" y="225"/>
                </a:lnTo>
                <a:lnTo>
                  <a:pt x="2472" y="241"/>
                </a:lnTo>
                <a:lnTo>
                  <a:pt x="2478" y="258"/>
                </a:lnTo>
                <a:lnTo>
                  <a:pt x="2482" y="275"/>
                </a:lnTo>
                <a:lnTo>
                  <a:pt x="2486" y="293"/>
                </a:lnTo>
                <a:lnTo>
                  <a:pt x="2489" y="311"/>
                </a:lnTo>
                <a:lnTo>
                  <a:pt x="2489" y="320"/>
                </a:lnTo>
                <a:lnTo>
                  <a:pt x="2490" y="330"/>
                </a:lnTo>
                <a:lnTo>
                  <a:pt x="2491" y="348"/>
                </a:lnTo>
                <a:lnTo>
                  <a:pt x="2490" y="368"/>
                </a:lnTo>
                <a:lnTo>
                  <a:pt x="2489" y="387"/>
                </a:lnTo>
                <a:lnTo>
                  <a:pt x="2486" y="405"/>
                </a:lnTo>
                <a:lnTo>
                  <a:pt x="2482" y="422"/>
                </a:lnTo>
                <a:lnTo>
                  <a:pt x="2478" y="440"/>
                </a:lnTo>
                <a:lnTo>
                  <a:pt x="2472" y="457"/>
                </a:lnTo>
                <a:lnTo>
                  <a:pt x="2469" y="465"/>
                </a:lnTo>
                <a:lnTo>
                  <a:pt x="2466" y="473"/>
                </a:lnTo>
                <a:lnTo>
                  <a:pt x="2459" y="489"/>
                </a:lnTo>
                <a:lnTo>
                  <a:pt x="2455" y="497"/>
                </a:lnTo>
                <a:lnTo>
                  <a:pt x="2451" y="505"/>
                </a:lnTo>
                <a:lnTo>
                  <a:pt x="2442" y="520"/>
                </a:lnTo>
                <a:lnTo>
                  <a:pt x="2432" y="534"/>
                </a:lnTo>
                <a:lnTo>
                  <a:pt x="2421" y="549"/>
                </a:lnTo>
                <a:lnTo>
                  <a:pt x="2415" y="555"/>
                </a:lnTo>
                <a:lnTo>
                  <a:pt x="2409" y="562"/>
                </a:lnTo>
                <a:lnTo>
                  <a:pt x="2397" y="575"/>
                </a:lnTo>
                <a:lnTo>
                  <a:pt x="2384" y="588"/>
                </a:lnTo>
                <a:lnTo>
                  <a:pt x="2370" y="600"/>
                </a:lnTo>
                <a:lnTo>
                  <a:pt x="2363" y="605"/>
                </a:lnTo>
                <a:lnTo>
                  <a:pt x="2356" y="611"/>
                </a:lnTo>
                <a:lnTo>
                  <a:pt x="2340" y="622"/>
                </a:lnTo>
                <a:lnTo>
                  <a:pt x="2324" y="632"/>
                </a:lnTo>
                <a:lnTo>
                  <a:pt x="2308" y="641"/>
                </a:lnTo>
                <a:lnTo>
                  <a:pt x="2291" y="650"/>
                </a:lnTo>
                <a:lnTo>
                  <a:pt x="2273" y="658"/>
                </a:lnTo>
                <a:lnTo>
                  <a:pt x="2254" y="665"/>
                </a:lnTo>
                <a:lnTo>
                  <a:pt x="2235" y="672"/>
                </a:lnTo>
                <a:lnTo>
                  <a:pt x="2216" y="678"/>
                </a:lnTo>
                <a:lnTo>
                  <a:pt x="2195" y="683"/>
                </a:lnTo>
                <a:lnTo>
                  <a:pt x="2175" y="688"/>
                </a:lnTo>
                <a:lnTo>
                  <a:pt x="2154" y="691"/>
                </a:lnTo>
                <a:lnTo>
                  <a:pt x="2132" y="694"/>
                </a:lnTo>
                <a:lnTo>
                  <a:pt x="2110" y="696"/>
                </a:lnTo>
                <a:lnTo>
                  <a:pt x="2087" y="698"/>
                </a:lnTo>
                <a:lnTo>
                  <a:pt x="2064" y="698"/>
                </a:lnTo>
                <a:lnTo>
                  <a:pt x="2042" y="698"/>
                </a:lnTo>
                <a:lnTo>
                  <a:pt x="2019" y="696"/>
                </a:lnTo>
                <a:lnTo>
                  <a:pt x="1997" y="694"/>
                </a:lnTo>
                <a:lnTo>
                  <a:pt x="1975" y="691"/>
                </a:lnTo>
                <a:lnTo>
                  <a:pt x="1965" y="690"/>
                </a:lnTo>
                <a:lnTo>
                  <a:pt x="1954" y="688"/>
                </a:lnTo>
                <a:lnTo>
                  <a:pt x="1933" y="683"/>
                </a:lnTo>
                <a:lnTo>
                  <a:pt x="1913" y="678"/>
                </a:lnTo>
                <a:lnTo>
                  <a:pt x="1903" y="675"/>
                </a:lnTo>
                <a:lnTo>
                  <a:pt x="1894" y="672"/>
                </a:lnTo>
                <a:lnTo>
                  <a:pt x="1884" y="669"/>
                </a:lnTo>
                <a:lnTo>
                  <a:pt x="1875" y="665"/>
                </a:lnTo>
                <a:lnTo>
                  <a:pt x="1865" y="662"/>
                </a:lnTo>
                <a:lnTo>
                  <a:pt x="1856" y="658"/>
                </a:lnTo>
                <a:lnTo>
                  <a:pt x="1838" y="650"/>
                </a:lnTo>
                <a:lnTo>
                  <a:pt x="1821" y="641"/>
                </a:lnTo>
                <a:lnTo>
                  <a:pt x="1804" y="632"/>
                </a:lnTo>
                <a:lnTo>
                  <a:pt x="1789" y="622"/>
                </a:lnTo>
                <a:lnTo>
                  <a:pt x="1773" y="611"/>
                </a:lnTo>
                <a:lnTo>
                  <a:pt x="1759" y="600"/>
                </a:lnTo>
                <a:lnTo>
                  <a:pt x="1752" y="594"/>
                </a:lnTo>
                <a:lnTo>
                  <a:pt x="1745" y="588"/>
                </a:lnTo>
                <a:lnTo>
                  <a:pt x="1732" y="575"/>
                </a:lnTo>
                <a:lnTo>
                  <a:pt x="1720" y="562"/>
                </a:lnTo>
                <a:lnTo>
                  <a:pt x="1708" y="549"/>
                </a:lnTo>
                <a:lnTo>
                  <a:pt x="1697" y="534"/>
                </a:lnTo>
                <a:lnTo>
                  <a:pt x="1687" y="520"/>
                </a:lnTo>
                <a:lnTo>
                  <a:pt x="1678" y="505"/>
                </a:lnTo>
                <a:lnTo>
                  <a:pt x="1674" y="497"/>
                </a:lnTo>
                <a:lnTo>
                  <a:pt x="1670" y="489"/>
                </a:lnTo>
                <a:lnTo>
                  <a:pt x="1663" y="473"/>
                </a:lnTo>
                <a:lnTo>
                  <a:pt x="1656" y="457"/>
                </a:lnTo>
                <a:lnTo>
                  <a:pt x="1651" y="440"/>
                </a:lnTo>
                <a:lnTo>
                  <a:pt x="1646" y="422"/>
                </a:lnTo>
                <a:lnTo>
                  <a:pt x="1643" y="405"/>
                </a:lnTo>
                <a:lnTo>
                  <a:pt x="1640" y="387"/>
                </a:lnTo>
                <a:lnTo>
                  <a:pt x="1639" y="377"/>
                </a:lnTo>
                <a:lnTo>
                  <a:pt x="1639" y="368"/>
                </a:lnTo>
                <a:lnTo>
                  <a:pt x="1638" y="348"/>
                </a:lnTo>
                <a:lnTo>
                  <a:pt x="1639" y="330"/>
                </a:lnTo>
                <a:lnTo>
                  <a:pt x="1640" y="311"/>
                </a:lnTo>
                <a:lnTo>
                  <a:pt x="1643" y="293"/>
                </a:lnTo>
                <a:lnTo>
                  <a:pt x="1646" y="275"/>
                </a:lnTo>
                <a:lnTo>
                  <a:pt x="1651" y="258"/>
                </a:lnTo>
                <a:lnTo>
                  <a:pt x="1656" y="241"/>
                </a:lnTo>
                <a:lnTo>
                  <a:pt x="1660" y="233"/>
                </a:lnTo>
                <a:lnTo>
                  <a:pt x="1663" y="225"/>
                </a:lnTo>
                <a:lnTo>
                  <a:pt x="1670" y="209"/>
                </a:lnTo>
                <a:lnTo>
                  <a:pt x="1674" y="201"/>
                </a:lnTo>
                <a:lnTo>
                  <a:pt x="1678" y="193"/>
                </a:lnTo>
                <a:lnTo>
                  <a:pt x="1687" y="178"/>
                </a:lnTo>
                <a:lnTo>
                  <a:pt x="1697" y="163"/>
                </a:lnTo>
                <a:lnTo>
                  <a:pt x="1708" y="149"/>
                </a:lnTo>
                <a:lnTo>
                  <a:pt x="1714" y="142"/>
                </a:lnTo>
                <a:lnTo>
                  <a:pt x="1720" y="136"/>
                </a:lnTo>
                <a:lnTo>
                  <a:pt x="1732" y="123"/>
                </a:lnTo>
                <a:lnTo>
                  <a:pt x="1745" y="110"/>
                </a:lnTo>
                <a:lnTo>
                  <a:pt x="1759" y="98"/>
                </a:lnTo>
                <a:lnTo>
                  <a:pt x="1766" y="93"/>
                </a:lnTo>
                <a:lnTo>
                  <a:pt x="1773" y="87"/>
                </a:lnTo>
                <a:lnTo>
                  <a:pt x="1789" y="76"/>
                </a:lnTo>
                <a:lnTo>
                  <a:pt x="1804" y="66"/>
                </a:lnTo>
                <a:lnTo>
                  <a:pt x="1821" y="57"/>
                </a:lnTo>
                <a:lnTo>
                  <a:pt x="1838" y="48"/>
                </a:lnTo>
                <a:lnTo>
                  <a:pt x="1856" y="40"/>
                </a:lnTo>
                <a:lnTo>
                  <a:pt x="1875" y="33"/>
                </a:lnTo>
                <a:lnTo>
                  <a:pt x="1894" y="26"/>
                </a:lnTo>
                <a:lnTo>
                  <a:pt x="1913" y="20"/>
                </a:lnTo>
                <a:lnTo>
                  <a:pt x="1933" y="15"/>
                </a:lnTo>
                <a:lnTo>
                  <a:pt x="1954" y="10"/>
                </a:lnTo>
                <a:lnTo>
                  <a:pt x="1975" y="6"/>
                </a:lnTo>
                <a:lnTo>
                  <a:pt x="1997" y="4"/>
                </a:lnTo>
                <a:lnTo>
                  <a:pt x="2019" y="1"/>
                </a:lnTo>
                <a:lnTo>
                  <a:pt x="2042" y="0"/>
                </a:lnTo>
                <a:lnTo>
                  <a:pt x="2064" y="0"/>
                </a:lnTo>
                <a:close/>
                <a:moveTo>
                  <a:pt x="1564" y="379"/>
                </a:moveTo>
                <a:lnTo>
                  <a:pt x="827" y="379"/>
                </a:lnTo>
                <a:lnTo>
                  <a:pt x="829" y="390"/>
                </a:lnTo>
                <a:lnTo>
                  <a:pt x="831" y="401"/>
                </a:lnTo>
                <a:lnTo>
                  <a:pt x="834" y="411"/>
                </a:lnTo>
                <a:lnTo>
                  <a:pt x="838" y="422"/>
                </a:lnTo>
                <a:lnTo>
                  <a:pt x="842" y="432"/>
                </a:lnTo>
                <a:lnTo>
                  <a:pt x="847" y="442"/>
                </a:lnTo>
                <a:lnTo>
                  <a:pt x="852" y="451"/>
                </a:lnTo>
                <a:lnTo>
                  <a:pt x="858" y="461"/>
                </a:lnTo>
                <a:lnTo>
                  <a:pt x="864" y="470"/>
                </a:lnTo>
                <a:lnTo>
                  <a:pt x="871" y="479"/>
                </a:lnTo>
                <a:lnTo>
                  <a:pt x="878" y="488"/>
                </a:lnTo>
                <a:lnTo>
                  <a:pt x="886" y="496"/>
                </a:lnTo>
                <a:lnTo>
                  <a:pt x="895" y="504"/>
                </a:lnTo>
                <a:lnTo>
                  <a:pt x="903" y="512"/>
                </a:lnTo>
                <a:lnTo>
                  <a:pt x="913" y="519"/>
                </a:lnTo>
                <a:lnTo>
                  <a:pt x="924" y="526"/>
                </a:lnTo>
                <a:lnTo>
                  <a:pt x="934" y="533"/>
                </a:lnTo>
                <a:lnTo>
                  <a:pt x="945" y="540"/>
                </a:lnTo>
                <a:lnTo>
                  <a:pt x="956" y="546"/>
                </a:lnTo>
                <a:lnTo>
                  <a:pt x="968" y="551"/>
                </a:lnTo>
                <a:lnTo>
                  <a:pt x="980" y="557"/>
                </a:lnTo>
                <a:lnTo>
                  <a:pt x="992" y="562"/>
                </a:lnTo>
                <a:lnTo>
                  <a:pt x="1005" y="566"/>
                </a:lnTo>
                <a:lnTo>
                  <a:pt x="1019" y="570"/>
                </a:lnTo>
                <a:lnTo>
                  <a:pt x="1032" y="574"/>
                </a:lnTo>
                <a:lnTo>
                  <a:pt x="1046" y="577"/>
                </a:lnTo>
                <a:lnTo>
                  <a:pt x="1061" y="580"/>
                </a:lnTo>
                <a:lnTo>
                  <a:pt x="1076" y="582"/>
                </a:lnTo>
                <a:lnTo>
                  <a:pt x="1091" y="584"/>
                </a:lnTo>
                <a:lnTo>
                  <a:pt x="1107" y="585"/>
                </a:lnTo>
                <a:lnTo>
                  <a:pt x="1123" y="586"/>
                </a:lnTo>
                <a:lnTo>
                  <a:pt x="1140" y="586"/>
                </a:lnTo>
                <a:lnTo>
                  <a:pt x="1169" y="585"/>
                </a:lnTo>
                <a:lnTo>
                  <a:pt x="1183" y="584"/>
                </a:lnTo>
                <a:lnTo>
                  <a:pt x="1196" y="583"/>
                </a:lnTo>
                <a:lnTo>
                  <a:pt x="1210" y="581"/>
                </a:lnTo>
                <a:lnTo>
                  <a:pt x="1223" y="579"/>
                </a:lnTo>
                <a:lnTo>
                  <a:pt x="1236" y="576"/>
                </a:lnTo>
                <a:lnTo>
                  <a:pt x="1248" y="574"/>
                </a:lnTo>
                <a:lnTo>
                  <a:pt x="1260" y="570"/>
                </a:lnTo>
                <a:lnTo>
                  <a:pt x="1272" y="567"/>
                </a:lnTo>
                <a:lnTo>
                  <a:pt x="1284" y="563"/>
                </a:lnTo>
                <a:lnTo>
                  <a:pt x="1295" y="558"/>
                </a:lnTo>
                <a:lnTo>
                  <a:pt x="1306" y="554"/>
                </a:lnTo>
                <a:lnTo>
                  <a:pt x="1316" y="549"/>
                </a:lnTo>
                <a:lnTo>
                  <a:pt x="1327" y="544"/>
                </a:lnTo>
                <a:lnTo>
                  <a:pt x="1337" y="538"/>
                </a:lnTo>
                <a:lnTo>
                  <a:pt x="1351" y="530"/>
                </a:lnTo>
                <a:lnTo>
                  <a:pt x="1364" y="520"/>
                </a:lnTo>
                <a:lnTo>
                  <a:pt x="1377" y="510"/>
                </a:lnTo>
                <a:lnTo>
                  <a:pt x="1388" y="499"/>
                </a:lnTo>
                <a:lnTo>
                  <a:pt x="1399" y="488"/>
                </a:lnTo>
                <a:lnTo>
                  <a:pt x="1404" y="482"/>
                </a:lnTo>
                <a:lnTo>
                  <a:pt x="1409" y="477"/>
                </a:lnTo>
                <a:lnTo>
                  <a:pt x="1418" y="464"/>
                </a:lnTo>
                <a:lnTo>
                  <a:pt x="1426" y="452"/>
                </a:lnTo>
                <a:lnTo>
                  <a:pt x="1549" y="452"/>
                </a:lnTo>
                <a:lnTo>
                  <a:pt x="1545" y="463"/>
                </a:lnTo>
                <a:lnTo>
                  <a:pt x="1541" y="475"/>
                </a:lnTo>
                <a:lnTo>
                  <a:pt x="1535" y="486"/>
                </a:lnTo>
                <a:lnTo>
                  <a:pt x="1530" y="497"/>
                </a:lnTo>
                <a:lnTo>
                  <a:pt x="1524" y="508"/>
                </a:lnTo>
                <a:lnTo>
                  <a:pt x="1518" y="518"/>
                </a:lnTo>
                <a:lnTo>
                  <a:pt x="1511" y="528"/>
                </a:lnTo>
                <a:lnTo>
                  <a:pt x="1504" y="538"/>
                </a:lnTo>
                <a:lnTo>
                  <a:pt x="1497" y="547"/>
                </a:lnTo>
                <a:lnTo>
                  <a:pt x="1490" y="556"/>
                </a:lnTo>
                <a:lnTo>
                  <a:pt x="1482" y="565"/>
                </a:lnTo>
                <a:lnTo>
                  <a:pt x="1474" y="573"/>
                </a:lnTo>
                <a:lnTo>
                  <a:pt x="1466" y="582"/>
                </a:lnTo>
                <a:lnTo>
                  <a:pt x="1457" y="590"/>
                </a:lnTo>
                <a:lnTo>
                  <a:pt x="1448" y="597"/>
                </a:lnTo>
                <a:lnTo>
                  <a:pt x="1439" y="605"/>
                </a:lnTo>
                <a:lnTo>
                  <a:pt x="1429" y="612"/>
                </a:lnTo>
                <a:lnTo>
                  <a:pt x="1419" y="619"/>
                </a:lnTo>
                <a:lnTo>
                  <a:pt x="1399" y="632"/>
                </a:lnTo>
                <a:lnTo>
                  <a:pt x="1388" y="638"/>
                </a:lnTo>
                <a:lnTo>
                  <a:pt x="1377" y="644"/>
                </a:lnTo>
                <a:lnTo>
                  <a:pt x="1354" y="655"/>
                </a:lnTo>
                <a:lnTo>
                  <a:pt x="1343" y="660"/>
                </a:lnTo>
                <a:lnTo>
                  <a:pt x="1331" y="665"/>
                </a:lnTo>
                <a:lnTo>
                  <a:pt x="1318" y="669"/>
                </a:lnTo>
                <a:lnTo>
                  <a:pt x="1306" y="673"/>
                </a:lnTo>
                <a:lnTo>
                  <a:pt x="1293" y="677"/>
                </a:lnTo>
                <a:lnTo>
                  <a:pt x="1280" y="681"/>
                </a:lnTo>
                <a:lnTo>
                  <a:pt x="1267" y="684"/>
                </a:lnTo>
                <a:lnTo>
                  <a:pt x="1254" y="687"/>
                </a:lnTo>
                <a:lnTo>
                  <a:pt x="1240" y="690"/>
                </a:lnTo>
                <a:lnTo>
                  <a:pt x="1226" y="692"/>
                </a:lnTo>
                <a:lnTo>
                  <a:pt x="1212" y="694"/>
                </a:lnTo>
                <a:lnTo>
                  <a:pt x="1198" y="695"/>
                </a:lnTo>
                <a:lnTo>
                  <a:pt x="1184" y="697"/>
                </a:lnTo>
                <a:lnTo>
                  <a:pt x="1169" y="697"/>
                </a:lnTo>
                <a:lnTo>
                  <a:pt x="1140" y="698"/>
                </a:lnTo>
                <a:lnTo>
                  <a:pt x="1117" y="698"/>
                </a:lnTo>
                <a:lnTo>
                  <a:pt x="1094" y="696"/>
                </a:lnTo>
                <a:lnTo>
                  <a:pt x="1072" y="694"/>
                </a:lnTo>
                <a:lnTo>
                  <a:pt x="1050" y="691"/>
                </a:lnTo>
                <a:lnTo>
                  <a:pt x="1040" y="690"/>
                </a:lnTo>
                <a:lnTo>
                  <a:pt x="1029" y="688"/>
                </a:lnTo>
                <a:lnTo>
                  <a:pt x="1009" y="683"/>
                </a:lnTo>
                <a:lnTo>
                  <a:pt x="989" y="678"/>
                </a:lnTo>
                <a:lnTo>
                  <a:pt x="979" y="675"/>
                </a:lnTo>
                <a:lnTo>
                  <a:pt x="969" y="672"/>
                </a:lnTo>
                <a:lnTo>
                  <a:pt x="959" y="669"/>
                </a:lnTo>
                <a:lnTo>
                  <a:pt x="950" y="665"/>
                </a:lnTo>
                <a:lnTo>
                  <a:pt x="941" y="662"/>
                </a:lnTo>
                <a:lnTo>
                  <a:pt x="931" y="658"/>
                </a:lnTo>
                <a:lnTo>
                  <a:pt x="913" y="650"/>
                </a:lnTo>
                <a:lnTo>
                  <a:pt x="895" y="641"/>
                </a:lnTo>
                <a:lnTo>
                  <a:pt x="879" y="632"/>
                </a:lnTo>
                <a:lnTo>
                  <a:pt x="863" y="622"/>
                </a:lnTo>
                <a:lnTo>
                  <a:pt x="848" y="611"/>
                </a:lnTo>
                <a:lnTo>
                  <a:pt x="833" y="600"/>
                </a:lnTo>
                <a:lnTo>
                  <a:pt x="826" y="594"/>
                </a:lnTo>
                <a:lnTo>
                  <a:pt x="819" y="588"/>
                </a:lnTo>
                <a:lnTo>
                  <a:pt x="806" y="575"/>
                </a:lnTo>
                <a:lnTo>
                  <a:pt x="794" y="562"/>
                </a:lnTo>
                <a:lnTo>
                  <a:pt x="782" y="549"/>
                </a:lnTo>
                <a:lnTo>
                  <a:pt x="772" y="534"/>
                </a:lnTo>
                <a:lnTo>
                  <a:pt x="762" y="520"/>
                </a:lnTo>
                <a:lnTo>
                  <a:pt x="753" y="505"/>
                </a:lnTo>
                <a:lnTo>
                  <a:pt x="748" y="497"/>
                </a:lnTo>
                <a:lnTo>
                  <a:pt x="744" y="489"/>
                </a:lnTo>
                <a:lnTo>
                  <a:pt x="737" y="473"/>
                </a:lnTo>
                <a:lnTo>
                  <a:pt x="731" y="457"/>
                </a:lnTo>
                <a:lnTo>
                  <a:pt x="725" y="440"/>
                </a:lnTo>
                <a:lnTo>
                  <a:pt x="721" y="422"/>
                </a:lnTo>
                <a:lnTo>
                  <a:pt x="717" y="405"/>
                </a:lnTo>
                <a:lnTo>
                  <a:pt x="715" y="387"/>
                </a:lnTo>
                <a:lnTo>
                  <a:pt x="714" y="377"/>
                </a:lnTo>
                <a:lnTo>
                  <a:pt x="713" y="368"/>
                </a:lnTo>
                <a:lnTo>
                  <a:pt x="712" y="348"/>
                </a:lnTo>
                <a:lnTo>
                  <a:pt x="713" y="330"/>
                </a:lnTo>
                <a:lnTo>
                  <a:pt x="715" y="311"/>
                </a:lnTo>
                <a:lnTo>
                  <a:pt x="717" y="293"/>
                </a:lnTo>
                <a:lnTo>
                  <a:pt x="721" y="275"/>
                </a:lnTo>
                <a:lnTo>
                  <a:pt x="725" y="258"/>
                </a:lnTo>
                <a:lnTo>
                  <a:pt x="731" y="241"/>
                </a:lnTo>
                <a:lnTo>
                  <a:pt x="734" y="233"/>
                </a:lnTo>
                <a:lnTo>
                  <a:pt x="737" y="225"/>
                </a:lnTo>
                <a:lnTo>
                  <a:pt x="744" y="209"/>
                </a:lnTo>
                <a:lnTo>
                  <a:pt x="748" y="201"/>
                </a:lnTo>
                <a:lnTo>
                  <a:pt x="753" y="193"/>
                </a:lnTo>
                <a:lnTo>
                  <a:pt x="762" y="178"/>
                </a:lnTo>
                <a:lnTo>
                  <a:pt x="772" y="163"/>
                </a:lnTo>
                <a:lnTo>
                  <a:pt x="782" y="149"/>
                </a:lnTo>
                <a:lnTo>
                  <a:pt x="788" y="143"/>
                </a:lnTo>
                <a:lnTo>
                  <a:pt x="794" y="136"/>
                </a:lnTo>
                <a:lnTo>
                  <a:pt x="806" y="123"/>
                </a:lnTo>
                <a:lnTo>
                  <a:pt x="819" y="110"/>
                </a:lnTo>
                <a:lnTo>
                  <a:pt x="833" y="98"/>
                </a:lnTo>
                <a:lnTo>
                  <a:pt x="840" y="93"/>
                </a:lnTo>
                <a:lnTo>
                  <a:pt x="848" y="87"/>
                </a:lnTo>
                <a:lnTo>
                  <a:pt x="863" y="76"/>
                </a:lnTo>
                <a:lnTo>
                  <a:pt x="879" y="66"/>
                </a:lnTo>
                <a:lnTo>
                  <a:pt x="895" y="57"/>
                </a:lnTo>
                <a:lnTo>
                  <a:pt x="913" y="48"/>
                </a:lnTo>
                <a:lnTo>
                  <a:pt x="931" y="40"/>
                </a:lnTo>
                <a:lnTo>
                  <a:pt x="950" y="33"/>
                </a:lnTo>
                <a:lnTo>
                  <a:pt x="969" y="26"/>
                </a:lnTo>
                <a:lnTo>
                  <a:pt x="989" y="20"/>
                </a:lnTo>
                <a:lnTo>
                  <a:pt x="1009" y="15"/>
                </a:lnTo>
                <a:lnTo>
                  <a:pt x="1029" y="10"/>
                </a:lnTo>
                <a:lnTo>
                  <a:pt x="1050" y="6"/>
                </a:lnTo>
                <a:lnTo>
                  <a:pt x="1072" y="4"/>
                </a:lnTo>
                <a:lnTo>
                  <a:pt x="1094" y="1"/>
                </a:lnTo>
                <a:lnTo>
                  <a:pt x="1117" y="0"/>
                </a:lnTo>
                <a:lnTo>
                  <a:pt x="1140" y="0"/>
                </a:lnTo>
                <a:lnTo>
                  <a:pt x="1163" y="0"/>
                </a:lnTo>
                <a:lnTo>
                  <a:pt x="1185" y="1"/>
                </a:lnTo>
                <a:lnTo>
                  <a:pt x="1207" y="4"/>
                </a:lnTo>
                <a:lnTo>
                  <a:pt x="1229" y="6"/>
                </a:lnTo>
                <a:lnTo>
                  <a:pt x="1240" y="8"/>
                </a:lnTo>
                <a:lnTo>
                  <a:pt x="1250" y="10"/>
                </a:lnTo>
                <a:lnTo>
                  <a:pt x="1271" y="15"/>
                </a:lnTo>
                <a:lnTo>
                  <a:pt x="1291" y="20"/>
                </a:lnTo>
                <a:lnTo>
                  <a:pt x="1301" y="23"/>
                </a:lnTo>
                <a:lnTo>
                  <a:pt x="1310" y="26"/>
                </a:lnTo>
                <a:lnTo>
                  <a:pt x="1320" y="29"/>
                </a:lnTo>
                <a:lnTo>
                  <a:pt x="1330" y="33"/>
                </a:lnTo>
                <a:lnTo>
                  <a:pt x="1339" y="36"/>
                </a:lnTo>
                <a:lnTo>
                  <a:pt x="1348" y="40"/>
                </a:lnTo>
                <a:lnTo>
                  <a:pt x="1366" y="48"/>
                </a:lnTo>
                <a:lnTo>
                  <a:pt x="1383" y="57"/>
                </a:lnTo>
                <a:lnTo>
                  <a:pt x="1400" y="66"/>
                </a:lnTo>
                <a:lnTo>
                  <a:pt x="1416" y="76"/>
                </a:lnTo>
                <a:lnTo>
                  <a:pt x="1431" y="87"/>
                </a:lnTo>
                <a:lnTo>
                  <a:pt x="1445" y="98"/>
                </a:lnTo>
                <a:lnTo>
                  <a:pt x="1452" y="104"/>
                </a:lnTo>
                <a:lnTo>
                  <a:pt x="1459" y="110"/>
                </a:lnTo>
                <a:lnTo>
                  <a:pt x="1472" y="123"/>
                </a:lnTo>
                <a:lnTo>
                  <a:pt x="1485" y="136"/>
                </a:lnTo>
                <a:lnTo>
                  <a:pt x="1496" y="149"/>
                </a:lnTo>
                <a:lnTo>
                  <a:pt x="1507" y="163"/>
                </a:lnTo>
                <a:lnTo>
                  <a:pt x="1517" y="178"/>
                </a:lnTo>
                <a:lnTo>
                  <a:pt x="1526" y="193"/>
                </a:lnTo>
                <a:lnTo>
                  <a:pt x="1530" y="201"/>
                </a:lnTo>
                <a:lnTo>
                  <a:pt x="1534" y="209"/>
                </a:lnTo>
                <a:lnTo>
                  <a:pt x="1541" y="225"/>
                </a:lnTo>
                <a:lnTo>
                  <a:pt x="1548" y="241"/>
                </a:lnTo>
                <a:lnTo>
                  <a:pt x="1553" y="258"/>
                </a:lnTo>
                <a:lnTo>
                  <a:pt x="1558" y="275"/>
                </a:lnTo>
                <a:lnTo>
                  <a:pt x="1561" y="293"/>
                </a:lnTo>
                <a:lnTo>
                  <a:pt x="1564" y="311"/>
                </a:lnTo>
                <a:lnTo>
                  <a:pt x="1565" y="320"/>
                </a:lnTo>
                <a:lnTo>
                  <a:pt x="1565" y="330"/>
                </a:lnTo>
                <a:lnTo>
                  <a:pt x="1566" y="348"/>
                </a:lnTo>
                <a:lnTo>
                  <a:pt x="1566" y="363"/>
                </a:lnTo>
                <a:lnTo>
                  <a:pt x="1565" y="376"/>
                </a:lnTo>
                <a:lnTo>
                  <a:pt x="1566" y="379"/>
                </a:lnTo>
                <a:lnTo>
                  <a:pt x="1564" y="379"/>
                </a:lnTo>
                <a:close/>
                <a:moveTo>
                  <a:pt x="836" y="280"/>
                </a:moveTo>
                <a:lnTo>
                  <a:pt x="1442" y="280"/>
                </a:lnTo>
                <a:lnTo>
                  <a:pt x="1435" y="262"/>
                </a:lnTo>
                <a:lnTo>
                  <a:pt x="1430" y="254"/>
                </a:lnTo>
                <a:lnTo>
                  <a:pt x="1426" y="245"/>
                </a:lnTo>
                <a:lnTo>
                  <a:pt x="1420" y="237"/>
                </a:lnTo>
                <a:lnTo>
                  <a:pt x="1415" y="229"/>
                </a:lnTo>
                <a:lnTo>
                  <a:pt x="1409" y="221"/>
                </a:lnTo>
                <a:lnTo>
                  <a:pt x="1402" y="213"/>
                </a:lnTo>
                <a:lnTo>
                  <a:pt x="1396" y="205"/>
                </a:lnTo>
                <a:lnTo>
                  <a:pt x="1388" y="198"/>
                </a:lnTo>
                <a:lnTo>
                  <a:pt x="1373" y="184"/>
                </a:lnTo>
                <a:lnTo>
                  <a:pt x="1364" y="178"/>
                </a:lnTo>
                <a:lnTo>
                  <a:pt x="1356" y="171"/>
                </a:lnTo>
                <a:lnTo>
                  <a:pt x="1337" y="159"/>
                </a:lnTo>
                <a:lnTo>
                  <a:pt x="1317" y="149"/>
                </a:lnTo>
                <a:lnTo>
                  <a:pt x="1306" y="144"/>
                </a:lnTo>
                <a:lnTo>
                  <a:pt x="1295" y="139"/>
                </a:lnTo>
                <a:lnTo>
                  <a:pt x="1284" y="135"/>
                </a:lnTo>
                <a:lnTo>
                  <a:pt x="1273" y="131"/>
                </a:lnTo>
                <a:lnTo>
                  <a:pt x="1261" y="128"/>
                </a:lnTo>
                <a:lnTo>
                  <a:pt x="1248" y="124"/>
                </a:lnTo>
                <a:lnTo>
                  <a:pt x="1223" y="119"/>
                </a:lnTo>
                <a:lnTo>
                  <a:pt x="1210" y="117"/>
                </a:lnTo>
                <a:lnTo>
                  <a:pt x="1196" y="115"/>
                </a:lnTo>
                <a:lnTo>
                  <a:pt x="1183" y="113"/>
                </a:lnTo>
                <a:lnTo>
                  <a:pt x="1169" y="112"/>
                </a:lnTo>
                <a:lnTo>
                  <a:pt x="1154" y="112"/>
                </a:lnTo>
                <a:lnTo>
                  <a:pt x="1140" y="112"/>
                </a:lnTo>
                <a:lnTo>
                  <a:pt x="1111" y="112"/>
                </a:lnTo>
                <a:lnTo>
                  <a:pt x="1097" y="113"/>
                </a:lnTo>
                <a:lnTo>
                  <a:pt x="1083" y="115"/>
                </a:lnTo>
                <a:lnTo>
                  <a:pt x="1069" y="117"/>
                </a:lnTo>
                <a:lnTo>
                  <a:pt x="1056" y="119"/>
                </a:lnTo>
                <a:lnTo>
                  <a:pt x="1043" y="121"/>
                </a:lnTo>
                <a:lnTo>
                  <a:pt x="1037" y="123"/>
                </a:lnTo>
                <a:lnTo>
                  <a:pt x="1031" y="124"/>
                </a:lnTo>
                <a:lnTo>
                  <a:pt x="1019" y="128"/>
                </a:lnTo>
                <a:lnTo>
                  <a:pt x="1007" y="131"/>
                </a:lnTo>
                <a:lnTo>
                  <a:pt x="995" y="135"/>
                </a:lnTo>
                <a:lnTo>
                  <a:pt x="984" y="139"/>
                </a:lnTo>
                <a:lnTo>
                  <a:pt x="973" y="144"/>
                </a:lnTo>
                <a:lnTo>
                  <a:pt x="963" y="149"/>
                </a:lnTo>
                <a:lnTo>
                  <a:pt x="952" y="154"/>
                </a:lnTo>
                <a:lnTo>
                  <a:pt x="942" y="159"/>
                </a:lnTo>
                <a:lnTo>
                  <a:pt x="933" y="165"/>
                </a:lnTo>
                <a:lnTo>
                  <a:pt x="924" y="171"/>
                </a:lnTo>
                <a:lnTo>
                  <a:pt x="914" y="178"/>
                </a:lnTo>
                <a:lnTo>
                  <a:pt x="906" y="184"/>
                </a:lnTo>
                <a:lnTo>
                  <a:pt x="898" y="191"/>
                </a:lnTo>
                <a:lnTo>
                  <a:pt x="890" y="198"/>
                </a:lnTo>
                <a:lnTo>
                  <a:pt x="883" y="205"/>
                </a:lnTo>
                <a:lnTo>
                  <a:pt x="876" y="213"/>
                </a:lnTo>
                <a:lnTo>
                  <a:pt x="870" y="221"/>
                </a:lnTo>
                <a:lnTo>
                  <a:pt x="864" y="229"/>
                </a:lnTo>
                <a:lnTo>
                  <a:pt x="858" y="237"/>
                </a:lnTo>
                <a:lnTo>
                  <a:pt x="853" y="245"/>
                </a:lnTo>
                <a:lnTo>
                  <a:pt x="844" y="262"/>
                </a:lnTo>
                <a:lnTo>
                  <a:pt x="840" y="271"/>
                </a:lnTo>
                <a:lnTo>
                  <a:pt x="836" y="280"/>
                </a:lnTo>
                <a:close/>
                <a:moveTo>
                  <a:pt x="524" y="14"/>
                </a:moveTo>
                <a:lnTo>
                  <a:pt x="630" y="14"/>
                </a:lnTo>
                <a:lnTo>
                  <a:pt x="630" y="686"/>
                </a:lnTo>
                <a:lnTo>
                  <a:pt x="524" y="686"/>
                </a:lnTo>
                <a:lnTo>
                  <a:pt x="106" y="179"/>
                </a:lnTo>
                <a:lnTo>
                  <a:pt x="106" y="686"/>
                </a:lnTo>
                <a:lnTo>
                  <a:pt x="0" y="686"/>
                </a:lnTo>
                <a:lnTo>
                  <a:pt x="0" y="14"/>
                </a:lnTo>
                <a:lnTo>
                  <a:pt x="106" y="14"/>
                </a:lnTo>
                <a:lnTo>
                  <a:pt x="524" y="523"/>
                </a:lnTo>
                <a:lnTo>
                  <a:pt x="524" y="14"/>
                </a:lnTo>
                <a:close/>
                <a:moveTo>
                  <a:pt x="3026" y="14"/>
                </a:moveTo>
                <a:lnTo>
                  <a:pt x="3137" y="14"/>
                </a:lnTo>
                <a:lnTo>
                  <a:pt x="2899" y="688"/>
                </a:lnTo>
                <a:lnTo>
                  <a:pt x="2830" y="688"/>
                </a:lnTo>
                <a:lnTo>
                  <a:pt x="2788" y="688"/>
                </a:lnTo>
                <a:lnTo>
                  <a:pt x="2717" y="688"/>
                </a:lnTo>
                <a:lnTo>
                  <a:pt x="2479" y="14"/>
                </a:lnTo>
                <a:lnTo>
                  <a:pt x="2591" y="14"/>
                </a:lnTo>
                <a:lnTo>
                  <a:pt x="2809" y="607"/>
                </a:lnTo>
                <a:lnTo>
                  <a:pt x="3026"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nvGrpSpPr>
          <p:cNvPr id="14" name="Group 13"/>
          <p:cNvGrpSpPr/>
          <p:nvPr userDrawn="1"/>
        </p:nvGrpSpPr>
        <p:grpSpPr>
          <a:xfrm>
            <a:off x="2534522" y="1844824"/>
            <a:ext cx="7122956" cy="3168352"/>
            <a:chOff x="3071813" y="2233613"/>
            <a:chExt cx="6299199" cy="2801938"/>
          </a:xfrm>
          <a:solidFill>
            <a:schemeClr val="bg1"/>
          </a:solidFill>
        </p:grpSpPr>
        <p:sp>
          <p:nvSpPr>
            <p:cNvPr id="12" name="Freeform 6"/>
            <p:cNvSpPr>
              <a:spLocks noEditPoints="1"/>
            </p:cNvSpPr>
            <p:nvPr userDrawn="1"/>
          </p:nvSpPr>
          <p:spPr bwMode="auto">
            <a:xfrm>
              <a:off x="3071813" y="2239963"/>
              <a:ext cx="6299199" cy="2795588"/>
            </a:xfrm>
            <a:custGeom>
              <a:avLst/>
              <a:gdLst>
                <a:gd name="T0" fmla="*/ 18 w 7936"/>
                <a:gd name="T1" fmla="*/ 1797 h 3522"/>
                <a:gd name="T2" fmla="*/ 124 w 7936"/>
                <a:gd name="T3" fmla="*/ 1928 h 3522"/>
                <a:gd name="T4" fmla="*/ 143 w 7936"/>
                <a:gd name="T5" fmla="*/ 2154 h 3522"/>
                <a:gd name="T6" fmla="*/ 62 w 7936"/>
                <a:gd name="T7" fmla="*/ 2004 h 3522"/>
                <a:gd name="T8" fmla="*/ 111 w 7936"/>
                <a:gd name="T9" fmla="*/ 2403 h 3522"/>
                <a:gd name="T10" fmla="*/ 100 w 7936"/>
                <a:gd name="T11" fmla="*/ 2276 h 3522"/>
                <a:gd name="T12" fmla="*/ 188 w 7936"/>
                <a:gd name="T13" fmla="*/ 2683 h 3522"/>
                <a:gd name="T14" fmla="*/ 33 w 7936"/>
                <a:gd name="T15" fmla="*/ 2250 h 3522"/>
                <a:gd name="T16" fmla="*/ 479 w 7936"/>
                <a:gd name="T17" fmla="*/ 2431 h 3522"/>
                <a:gd name="T18" fmla="*/ 656 w 7936"/>
                <a:gd name="T19" fmla="*/ 2754 h 3522"/>
                <a:gd name="T20" fmla="*/ 628 w 7936"/>
                <a:gd name="T21" fmla="*/ 2977 h 3522"/>
                <a:gd name="T22" fmla="*/ 541 w 7936"/>
                <a:gd name="T23" fmla="*/ 2800 h 3522"/>
                <a:gd name="T24" fmla="*/ 498 w 7936"/>
                <a:gd name="T25" fmla="*/ 2604 h 3522"/>
                <a:gd name="T26" fmla="*/ 1241 w 7936"/>
                <a:gd name="T27" fmla="*/ 2816 h 3522"/>
                <a:gd name="T28" fmla="*/ 1880 w 7936"/>
                <a:gd name="T29" fmla="*/ 3151 h 3522"/>
                <a:gd name="T30" fmla="*/ 2609 w 7936"/>
                <a:gd name="T31" fmla="*/ 2803 h 3522"/>
                <a:gd name="T32" fmla="*/ 2847 w 7936"/>
                <a:gd name="T33" fmla="*/ 2571 h 3522"/>
                <a:gd name="T34" fmla="*/ 3028 w 7936"/>
                <a:gd name="T35" fmla="*/ 2588 h 3522"/>
                <a:gd name="T36" fmla="*/ 2880 w 7936"/>
                <a:gd name="T37" fmla="*/ 2729 h 3522"/>
                <a:gd name="T38" fmla="*/ 2702 w 7936"/>
                <a:gd name="T39" fmla="*/ 2861 h 3522"/>
                <a:gd name="T40" fmla="*/ 2680 w 7936"/>
                <a:gd name="T41" fmla="*/ 3090 h 3522"/>
                <a:gd name="T42" fmla="*/ 2820 w 7936"/>
                <a:gd name="T43" fmla="*/ 3096 h 3522"/>
                <a:gd name="T44" fmla="*/ 3088 w 7936"/>
                <a:gd name="T45" fmla="*/ 2764 h 3522"/>
                <a:gd name="T46" fmla="*/ 2954 w 7936"/>
                <a:gd name="T47" fmla="*/ 3128 h 3522"/>
                <a:gd name="T48" fmla="*/ 2673 w 7936"/>
                <a:gd name="T49" fmla="*/ 3293 h 3522"/>
                <a:gd name="T50" fmla="*/ 2533 w 7936"/>
                <a:gd name="T51" fmla="*/ 3129 h 3522"/>
                <a:gd name="T52" fmla="*/ 3383 w 7936"/>
                <a:gd name="T53" fmla="*/ 2170 h 3522"/>
                <a:gd name="T54" fmla="*/ 3489 w 7936"/>
                <a:gd name="T55" fmla="*/ 2255 h 3522"/>
                <a:gd name="T56" fmla="*/ 3319 w 7936"/>
                <a:gd name="T57" fmla="*/ 2575 h 3522"/>
                <a:gd name="T58" fmla="*/ 3377 w 7936"/>
                <a:gd name="T59" fmla="*/ 2361 h 3522"/>
                <a:gd name="T60" fmla="*/ 3748 w 7936"/>
                <a:gd name="T61" fmla="*/ 2386 h 3522"/>
                <a:gd name="T62" fmla="*/ 3585 w 7936"/>
                <a:gd name="T63" fmla="*/ 2426 h 3522"/>
                <a:gd name="T64" fmla="*/ 3576 w 7936"/>
                <a:gd name="T65" fmla="*/ 2125 h 3522"/>
                <a:gd name="T66" fmla="*/ 3758 w 7936"/>
                <a:gd name="T67" fmla="*/ 1706 h 3522"/>
                <a:gd name="T68" fmla="*/ 3926 w 7936"/>
                <a:gd name="T69" fmla="*/ 1645 h 3522"/>
                <a:gd name="T70" fmla="*/ 3940 w 7936"/>
                <a:gd name="T71" fmla="*/ 1954 h 3522"/>
                <a:gd name="T72" fmla="*/ 3770 w 7936"/>
                <a:gd name="T73" fmla="*/ 2359 h 3522"/>
                <a:gd name="T74" fmla="*/ 3653 w 7936"/>
                <a:gd name="T75" fmla="*/ 2172 h 3522"/>
                <a:gd name="T76" fmla="*/ 3716 w 7936"/>
                <a:gd name="T77" fmla="*/ 2255 h 3522"/>
                <a:gd name="T78" fmla="*/ 3863 w 7936"/>
                <a:gd name="T79" fmla="*/ 1926 h 3522"/>
                <a:gd name="T80" fmla="*/ 3806 w 7936"/>
                <a:gd name="T81" fmla="*/ 1822 h 3522"/>
                <a:gd name="T82" fmla="*/ 3994 w 7936"/>
                <a:gd name="T83" fmla="*/ 1403 h 3522"/>
                <a:gd name="T84" fmla="*/ 5138 w 7936"/>
                <a:gd name="T85" fmla="*/ 920 h 3522"/>
                <a:gd name="T86" fmla="*/ 5819 w 7936"/>
                <a:gd name="T87" fmla="*/ 102 h 3522"/>
                <a:gd name="T88" fmla="*/ 6067 w 7936"/>
                <a:gd name="T89" fmla="*/ 0 h 3522"/>
                <a:gd name="T90" fmla="*/ 6280 w 7936"/>
                <a:gd name="T91" fmla="*/ 99 h 3522"/>
                <a:gd name="T92" fmla="*/ 6126 w 7936"/>
                <a:gd name="T93" fmla="*/ 181 h 3522"/>
                <a:gd name="T94" fmla="*/ 5939 w 7936"/>
                <a:gd name="T95" fmla="*/ 194 h 3522"/>
                <a:gd name="T96" fmla="*/ 5867 w 7936"/>
                <a:gd name="T97" fmla="*/ 347 h 3522"/>
                <a:gd name="T98" fmla="*/ 5952 w 7936"/>
                <a:gd name="T99" fmla="*/ 498 h 3522"/>
                <a:gd name="T100" fmla="*/ 6116 w 7936"/>
                <a:gd name="T101" fmla="*/ 488 h 3522"/>
                <a:gd name="T102" fmla="*/ 6352 w 7936"/>
                <a:gd name="T103" fmla="*/ 386 h 3522"/>
                <a:gd name="T104" fmla="*/ 6190 w 7936"/>
                <a:gd name="T105" fmla="*/ 620 h 3522"/>
                <a:gd name="T106" fmla="*/ 5910 w 7936"/>
                <a:gd name="T107" fmla="*/ 649 h 3522"/>
                <a:gd name="T108" fmla="*/ 5723 w 7936"/>
                <a:gd name="T109" fmla="*/ 419 h 3522"/>
                <a:gd name="T110" fmla="*/ 6738 w 7936"/>
                <a:gd name="T111" fmla="*/ 85 h 3522"/>
                <a:gd name="T112" fmla="*/ 6904 w 7936"/>
                <a:gd name="T113" fmla="*/ 294 h 3522"/>
                <a:gd name="T114" fmla="*/ 6845 w 7936"/>
                <a:gd name="T115" fmla="*/ 542 h 3522"/>
                <a:gd name="T116" fmla="*/ 6763 w 7936"/>
                <a:gd name="T117" fmla="*/ 368 h 3522"/>
                <a:gd name="T118" fmla="*/ 6676 w 7936"/>
                <a:gd name="T119" fmla="*/ 213 h 3522"/>
                <a:gd name="T120" fmla="*/ 7697 w 7936"/>
                <a:gd name="T121" fmla="*/ 815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36" h="3522">
                  <a:moveTo>
                    <a:pt x="7782" y="781"/>
                  </a:moveTo>
                  <a:lnTo>
                    <a:pt x="7831" y="926"/>
                  </a:lnTo>
                  <a:lnTo>
                    <a:pt x="7888" y="1454"/>
                  </a:lnTo>
                  <a:lnTo>
                    <a:pt x="7888" y="1098"/>
                  </a:lnTo>
                  <a:lnTo>
                    <a:pt x="7936" y="1242"/>
                  </a:lnTo>
                  <a:lnTo>
                    <a:pt x="7936" y="1885"/>
                  </a:lnTo>
                  <a:lnTo>
                    <a:pt x="7889" y="1743"/>
                  </a:lnTo>
                  <a:lnTo>
                    <a:pt x="7830" y="1210"/>
                  </a:lnTo>
                  <a:lnTo>
                    <a:pt x="7830" y="1569"/>
                  </a:lnTo>
                  <a:lnTo>
                    <a:pt x="7782" y="1425"/>
                  </a:lnTo>
                  <a:lnTo>
                    <a:pt x="7782" y="781"/>
                  </a:lnTo>
                  <a:close/>
                  <a:moveTo>
                    <a:pt x="0" y="1932"/>
                  </a:moveTo>
                  <a:lnTo>
                    <a:pt x="1" y="1900"/>
                  </a:lnTo>
                  <a:lnTo>
                    <a:pt x="1" y="1885"/>
                  </a:lnTo>
                  <a:lnTo>
                    <a:pt x="2" y="1872"/>
                  </a:lnTo>
                  <a:lnTo>
                    <a:pt x="5" y="1847"/>
                  </a:lnTo>
                  <a:lnTo>
                    <a:pt x="8" y="1827"/>
                  </a:lnTo>
                  <a:lnTo>
                    <a:pt x="11" y="1819"/>
                  </a:lnTo>
                  <a:lnTo>
                    <a:pt x="13" y="1810"/>
                  </a:lnTo>
                  <a:lnTo>
                    <a:pt x="18" y="1797"/>
                  </a:lnTo>
                  <a:lnTo>
                    <a:pt x="22" y="1792"/>
                  </a:lnTo>
                  <a:lnTo>
                    <a:pt x="25" y="1788"/>
                  </a:lnTo>
                  <a:lnTo>
                    <a:pt x="27" y="1787"/>
                  </a:lnTo>
                  <a:lnTo>
                    <a:pt x="29" y="1786"/>
                  </a:lnTo>
                  <a:lnTo>
                    <a:pt x="33" y="1784"/>
                  </a:lnTo>
                  <a:lnTo>
                    <a:pt x="36" y="1783"/>
                  </a:lnTo>
                  <a:lnTo>
                    <a:pt x="40" y="1783"/>
                  </a:lnTo>
                  <a:lnTo>
                    <a:pt x="42" y="1783"/>
                  </a:lnTo>
                  <a:lnTo>
                    <a:pt x="44" y="1784"/>
                  </a:lnTo>
                  <a:lnTo>
                    <a:pt x="49" y="1786"/>
                  </a:lnTo>
                  <a:lnTo>
                    <a:pt x="53" y="1789"/>
                  </a:lnTo>
                  <a:lnTo>
                    <a:pt x="59" y="1794"/>
                  </a:lnTo>
                  <a:lnTo>
                    <a:pt x="64" y="1799"/>
                  </a:lnTo>
                  <a:lnTo>
                    <a:pt x="69" y="1805"/>
                  </a:lnTo>
                  <a:lnTo>
                    <a:pt x="79" y="1823"/>
                  </a:lnTo>
                  <a:lnTo>
                    <a:pt x="90" y="1843"/>
                  </a:lnTo>
                  <a:lnTo>
                    <a:pt x="103" y="1869"/>
                  </a:lnTo>
                  <a:lnTo>
                    <a:pt x="108" y="1883"/>
                  </a:lnTo>
                  <a:lnTo>
                    <a:pt x="114" y="1900"/>
                  </a:lnTo>
                  <a:lnTo>
                    <a:pt x="124" y="1928"/>
                  </a:lnTo>
                  <a:lnTo>
                    <a:pt x="135" y="1956"/>
                  </a:lnTo>
                  <a:lnTo>
                    <a:pt x="144" y="1986"/>
                  </a:lnTo>
                  <a:lnTo>
                    <a:pt x="152" y="2018"/>
                  </a:lnTo>
                  <a:lnTo>
                    <a:pt x="161" y="2050"/>
                  </a:lnTo>
                  <a:lnTo>
                    <a:pt x="170" y="2084"/>
                  </a:lnTo>
                  <a:lnTo>
                    <a:pt x="177" y="2118"/>
                  </a:lnTo>
                  <a:lnTo>
                    <a:pt x="184" y="2152"/>
                  </a:lnTo>
                  <a:lnTo>
                    <a:pt x="191" y="2187"/>
                  </a:lnTo>
                  <a:lnTo>
                    <a:pt x="197" y="2222"/>
                  </a:lnTo>
                  <a:lnTo>
                    <a:pt x="203" y="2256"/>
                  </a:lnTo>
                  <a:lnTo>
                    <a:pt x="209" y="2290"/>
                  </a:lnTo>
                  <a:lnTo>
                    <a:pt x="213" y="2325"/>
                  </a:lnTo>
                  <a:lnTo>
                    <a:pt x="217" y="2358"/>
                  </a:lnTo>
                  <a:lnTo>
                    <a:pt x="221" y="2392"/>
                  </a:lnTo>
                  <a:lnTo>
                    <a:pt x="224" y="2424"/>
                  </a:lnTo>
                  <a:lnTo>
                    <a:pt x="161" y="2261"/>
                  </a:lnTo>
                  <a:lnTo>
                    <a:pt x="158" y="2235"/>
                  </a:lnTo>
                  <a:lnTo>
                    <a:pt x="153" y="2208"/>
                  </a:lnTo>
                  <a:lnTo>
                    <a:pt x="148" y="2180"/>
                  </a:lnTo>
                  <a:lnTo>
                    <a:pt x="143" y="2154"/>
                  </a:lnTo>
                  <a:lnTo>
                    <a:pt x="137" y="2128"/>
                  </a:lnTo>
                  <a:lnTo>
                    <a:pt x="129" y="2102"/>
                  </a:lnTo>
                  <a:lnTo>
                    <a:pt x="122" y="2079"/>
                  </a:lnTo>
                  <a:lnTo>
                    <a:pt x="114" y="2057"/>
                  </a:lnTo>
                  <a:lnTo>
                    <a:pt x="108" y="2041"/>
                  </a:lnTo>
                  <a:lnTo>
                    <a:pt x="102" y="2026"/>
                  </a:lnTo>
                  <a:lnTo>
                    <a:pt x="96" y="2014"/>
                  </a:lnTo>
                  <a:lnTo>
                    <a:pt x="89" y="2005"/>
                  </a:lnTo>
                  <a:lnTo>
                    <a:pt x="84" y="1999"/>
                  </a:lnTo>
                  <a:lnTo>
                    <a:pt x="81" y="1996"/>
                  </a:lnTo>
                  <a:lnTo>
                    <a:pt x="79" y="1994"/>
                  </a:lnTo>
                  <a:lnTo>
                    <a:pt x="76" y="1993"/>
                  </a:lnTo>
                  <a:lnTo>
                    <a:pt x="74" y="1992"/>
                  </a:lnTo>
                  <a:lnTo>
                    <a:pt x="72" y="1992"/>
                  </a:lnTo>
                  <a:lnTo>
                    <a:pt x="70" y="1992"/>
                  </a:lnTo>
                  <a:lnTo>
                    <a:pt x="68" y="1993"/>
                  </a:lnTo>
                  <a:lnTo>
                    <a:pt x="66" y="1995"/>
                  </a:lnTo>
                  <a:lnTo>
                    <a:pt x="65" y="1998"/>
                  </a:lnTo>
                  <a:lnTo>
                    <a:pt x="63" y="2001"/>
                  </a:lnTo>
                  <a:lnTo>
                    <a:pt x="62" y="2004"/>
                  </a:lnTo>
                  <a:lnTo>
                    <a:pt x="60" y="2008"/>
                  </a:lnTo>
                  <a:lnTo>
                    <a:pt x="58" y="2017"/>
                  </a:lnTo>
                  <a:lnTo>
                    <a:pt x="55" y="2028"/>
                  </a:lnTo>
                  <a:lnTo>
                    <a:pt x="54" y="2042"/>
                  </a:lnTo>
                  <a:lnTo>
                    <a:pt x="53" y="2057"/>
                  </a:lnTo>
                  <a:lnTo>
                    <a:pt x="53" y="2075"/>
                  </a:lnTo>
                  <a:lnTo>
                    <a:pt x="53" y="2093"/>
                  </a:lnTo>
                  <a:lnTo>
                    <a:pt x="54" y="2113"/>
                  </a:lnTo>
                  <a:lnTo>
                    <a:pt x="58" y="2154"/>
                  </a:lnTo>
                  <a:lnTo>
                    <a:pt x="60" y="2175"/>
                  </a:lnTo>
                  <a:lnTo>
                    <a:pt x="63" y="2198"/>
                  </a:lnTo>
                  <a:lnTo>
                    <a:pt x="70" y="2243"/>
                  </a:lnTo>
                  <a:lnTo>
                    <a:pt x="74" y="2265"/>
                  </a:lnTo>
                  <a:lnTo>
                    <a:pt x="78" y="2287"/>
                  </a:lnTo>
                  <a:lnTo>
                    <a:pt x="83" y="2310"/>
                  </a:lnTo>
                  <a:lnTo>
                    <a:pt x="88" y="2332"/>
                  </a:lnTo>
                  <a:lnTo>
                    <a:pt x="95" y="2353"/>
                  </a:lnTo>
                  <a:lnTo>
                    <a:pt x="101" y="2374"/>
                  </a:lnTo>
                  <a:lnTo>
                    <a:pt x="107" y="2393"/>
                  </a:lnTo>
                  <a:lnTo>
                    <a:pt x="111" y="2403"/>
                  </a:lnTo>
                  <a:lnTo>
                    <a:pt x="114" y="2412"/>
                  </a:lnTo>
                  <a:lnTo>
                    <a:pt x="118" y="2423"/>
                  </a:lnTo>
                  <a:lnTo>
                    <a:pt x="122" y="2432"/>
                  </a:lnTo>
                  <a:lnTo>
                    <a:pt x="126" y="2441"/>
                  </a:lnTo>
                  <a:lnTo>
                    <a:pt x="131" y="2449"/>
                  </a:lnTo>
                  <a:lnTo>
                    <a:pt x="135" y="2455"/>
                  </a:lnTo>
                  <a:lnTo>
                    <a:pt x="139" y="2460"/>
                  </a:lnTo>
                  <a:lnTo>
                    <a:pt x="142" y="2464"/>
                  </a:lnTo>
                  <a:lnTo>
                    <a:pt x="146" y="2467"/>
                  </a:lnTo>
                  <a:lnTo>
                    <a:pt x="149" y="2469"/>
                  </a:lnTo>
                  <a:lnTo>
                    <a:pt x="152" y="2470"/>
                  </a:lnTo>
                  <a:lnTo>
                    <a:pt x="155" y="2469"/>
                  </a:lnTo>
                  <a:lnTo>
                    <a:pt x="156" y="2468"/>
                  </a:lnTo>
                  <a:lnTo>
                    <a:pt x="157" y="2467"/>
                  </a:lnTo>
                  <a:lnTo>
                    <a:pt x="159" y="2464"/>
                  </a:lnTo>
                  <a:lnTo>
                    <a:pt x="160" y="2463"/>
                  </a:lnTo>
                  <a:lnTo>
                    <a:pt x="161" y="2460"/>
                  </a:lnTo>
                  <a:lnTo>
                    <a:pt x="163" y="2455"/>
                  </a:lnTo>
                  <a:lnTo>
                    <a:pt x="165" y="2448"/>
                  </a:lnTo>
                  <a:lnTo>
                    <a:pt x="100" y="2276"/>
                  </a:lnTo>
                  <a:lnTo>
                    <a:pt x="100" y="2159"/>
                  </a:lnTo>
                  <a:lnTo>
                    <a:pt x="227" y="2495"/>
                  </a:lnTo>
                  <a:lnTo>
                    <a:pt x="228" y="2533"/>
                  </a:lnTo>
                  <a:lnTo>
                    <a:pt x="228" y="2551"/>
                  </a:lnTo>
                  <a:lnTo>
                    <a:pt x="228" y="2567"/>
                  </a:lnTo>
                  <a:lnTo>
                    <a:pt x="227" y="2582"/>
                  </a:lnTo>
                  <a:lnTo>
                    <a:pt x="226" y="2597"/>
                  </a:lnTo>
                  <a:lnTo>
                    <a:pt x="224" y="2610"/>
                  </a:lnTo>
                  <a:lnTo>
                    <a:pt x="223" y="2623"/>
                  </a:lnTo>
                  <a:lnTo>
                    <a:pt x="221" y="2634"/>
                  </a:lnTo>
                  <a:lnTo>
                    <a:pt x="219" y="2644"/>
                  </a:lnTo>
                  <a:lnTo>
                    <a:pt x="216" y="2652"/>
                  </a:lnTo>
                  <a:lnTo>
                    <a:pt x="214" y="2661"/>
                  </a:lnTo>
                  <a:lnTo>
                    <a:pt x="211" y="2667"/>
                  </a:lnTo>
                  <a:lnTo>
                    <a:pt x="208" y="2673"/>
                  </a:lnTo>
                  <a:lnTo>
                    <a:pt x="203" y="2677"/>
                  </a:lnTo>
                  <a:lnTo>
                    <a:pt x="200" y="2680"/>
                  </a:lnTo>
                  <a:lnTo>
                    <a:pt x="196" y="2682"/>
                  </a:lnTo>
                  <a:lnTo>
                    <a:pt x="192" y="2683"/>
                  </a:lnTo>
                  <a:lnTo>
                    <a:pt x="188" y="2683"/>
                  </a:lnTo>
                  <a:lnTo>
                    <a:pt x="183" y="2681"/>
                  </a:lnTo>
                  <a:lnTo>
                    <a:pt x="178" y="2679"/>
                  </a:lnTo>
                  <a:lnTo>
                    <a:pt x="174" y="2675"/>
                  </a:lnTo>
                  <a:lnTo>
                    <a:pt x="169" y="2670"/>
                  </a:lnTo>
                  <a:lnTo>
                    <a:pt x="162" y="2664"/>
                  </a:lnTo>
                  <a:lnTo>
                    <a:pt x="157" y="2655"/>
                  </a:lnTo>
                  <a:lnTo>
                    <a:pt x="151" y="2647"/>
                  </a:lnTo>
                  <a:lnTo>
                    <a:pt x="146" y="2637"/>
                  </a:lnTo>
                  <a:lnTo>
                    <a:pt x="140" y="2626"/>
                  </a:lnTo>
                  <a:lnTo>
                    <a:pt x="134" y="2613"/>
                  </a:lnTo>
                  <a:lnTo>
                    <a:pt x="127" y="2599"/>
                  </a:lnTo>
                  <a:lnTo>
                    <a:pt x="114" y="2567"/>
                  </a:lnTo>
                  <a:lnTo>
                    <a:pt x="103" y="2533"/>
                  </a:lnTo>
                  <a:lnTo>
                    <a:pt x="90" y="2497"/>
                  </a:lnTo>
                  <a:lnTo>
                    <a:pt x="79" y="2459"/>
                  </a:lnTo>
                  <a:lnTo>
                    <a:pt x="69" y="2419"/>
                  </a:lnTo>
                  <a:lnTo>
                    <a:pt x="59" y="2378"/>
                  </a:lnTo>
                  <a:lnTo>
                    <a:pt x="49" y="2337"/>
                  </a:lnTo>
                  <a:lnTo>
                    <a:pt x="40" y="2294"/>
                  </a:lnTo>
                  <a:lnTo>
                    <a:pt x="33" y="2250"/>
                  </a:lnTo>
                  <a:lnTo>
                    <a:pt x="25" y="2208"/>
                  </a:lnTo>
                  <a:lnTo>
                    <a:pt x="18" y="2165"/>
                  </a:lnTo>
                  <a:lnTo>
                    <a:pt x="13" y="2123"/>
                  </a:lnTo>
                  <a:lnTo>
                    <a:pt x="8" y="2082"/>
                  </a:lnTo>
                  <a:lnTo>
                    <a:pt x="5" y="2042"/>
                  </a:lnTo>
                  <a:lnTo>
                    <a:pt x="3" y="2022"/>
                  </a:lnTo>
                  <a:lnTo>
                    <a:pt x="2" y="2004"/>
                  </a:lnTo>
                  <a:lnTo>
                    <a:pt x="1" y="1967"/>
                  </a:lnTo>
                  <a:lnTo>
                    <a:pt x="0" y="1932"/>
                  </a:lnTo>
                  <a:close/>
                  <a:moveTo>
                    <a:pt x="543" y="3128"/>
                  </a:moveTo>
                  <a:lnTo>
                    <a:pt x="504" y="2964"/>
                  </a:lnTo>
                  <a:lnTo>
                    <a:pt x="486" y="2951"/>
                  </a:lnTo>
                  <a:lnTo>
                    <a:pt x="468" y="2936"/>
                  </a:lnTo>
                  <a:lnTo>
                    <a:pt x="448" y="2920"/>
                  </a:lnTo>
                  <a:lnTo>
                    <a:pt x="448" y="3048"/>
                  </a:lnTo>
                  <a:lnTo>
                    <a:pt x="334" y="2948"/>
                  </a:lnTo>
                  <a:lnTo>
                    <a:pt x="334" y="2305"/>
                  </a:lnTo>
                  <a:lnTo>
                    <a:pt x="451" y="2406"/>
                  </a:lnTo>
                  <a:lnTo>
                    <a:pt x="466" y="2419"/>
                  </a:lnTo>
                  <a:lnTo>
                    <a:pt x="479" y="2431"/>
                  </a:lnTo>
                  <a:lnTo>
                    <a:pt x="492" y="2445"/>
                  </a:lnTo>
                  <a:lnTo>
                    <a:pt x="505" y="2458"/>
                  </a:lnTo>
                  <a:lnTo>
                    <a:pt x="517" y="2471"/>
                  </a:lnTo>
                  <a:lnTo>
                    <a:pt x="528" y="2485"/>
                  </a:lnTo>
                  <a:lnTo>
                    <a:pt x="540" y="2499"/>
                  </a:lnTo>
                  <a:lnTo>
                    <a:pt x="550" y="2513"/>
                  </a:lnTo>
                  <a:lnTo>
                    <a:pt x="569" y="2540"/>
                  </a:lnTo>
                  <a:lnTo>
                    <a:pt x="579" y="2555"/>
                  </a:lnTo>
                  <a:lnTo>
                    <a:pt x="587" y="2569"/>
                  </a:lnTo>
                  <a:lnTo>
                    <a:pt x="595" y="2583"/>
                  </a:lnTo>
                  <a:lnTo>
                    <a:pt x="602" y="2598"/>
                  </a:lnTo>
                  <a:lnTo>
                    <a:pt x="609" y="2612"/>
                  </a:lnTo>
                  <a:lnTo>
                    <a:pt x="616" y="2627"/>
                  </a:lnTo>
                  <a:lnTo>
                    <a:pt x="628" y="2655"/>
                  </a:lnTo>
                  <a:lnTo>
                    <a:pt x="638" y="2684"/>
                  </a:lnTo>
                  <a:lnTo>
                    <a:pt x="642" y="2699"/>
                  </a:lnTo>
                  <a:lnTo>
                    <a:pt x="646" y="2713"/>
                  </a:lnTo>
                  <a:lnTo>
                    <a:pt x="650" y="2726"/>
                  </a:lnTo>
                  <a:lnTo>
                    <a:pt x="653" y="2741"/>
                  </a:lnTo>
                  <a:lnTo>
                    <a:pt x="656" y="2754"/>
                  </a:lnTo>
                  <a:lnTo>
                    <a:pt x="658" y="2768"/>
                  </a:lnTo>
                  <a:lnTo>
                    <a:pt x="660" y="2782"/>
                  </a:lnTo>
                  <a:lnTo>
                    <a:pt x="662" y="2795"/>
                  </a:lnTo>
                  <a:lnTo>
                    <a:pt x="663" y="2809"/>
                  </a:lnTo>
                  <a:lnTo>
                    <a:pt x="664" y="2822"/>
                  </a:lnTo>
                  <a:lnTo>
                    <a:pt x="664" y="2847"/>
                  </a:lnTo>
                  <a:lnTo>
                    <a:pt x="664" y="2861"/>
                  </a:lnTo>
                  <a:lnTo>
                    <a:pt x="663" y="2874"/>
                  </a:lnTo>
                  <a:lnTo>
                    <a:pt x="662" y="2888"/>
                  </a:lnTo>
                  <a:lnTo>
                    <a:pt x="661" y="2900"/>
                  </a:lnTo>
                  <a:lnTo>
                    <a:pt x="659" y="2911"/>
                  </a:lnTo>
                  <a:lnTo>
                    <a:pt x="656" y="2923"/>
                  </a:lnTo>
                  <a:lnTo>
                    <a:pt x="655" y="2928"/>
                  </a:lnTo>
                  <a:lnTo>
                    <a:pt x="653" y="2933"/>
                  </a:lnTo>
                  <a:lnTo>
                    <a:pt x="650" y="2943"/>
                  </a:lnTo>
                  <a:lnTo>
                    <a:pt x="645" y="2953"/>
                  </a:lnTo>
                  <a:lnTo>
                    <a:pt x="641" y="2961"/>
                  </a:lnTo>
                  <a:lnTo>
                    <a:pt x="636" y="2968"/>
                  </a:lnTo>
                  <a:lnTo>
                    <a:pt x="631" y="2975"/>
                  </a:lnTo>
                  <a:lnTo>
                    <a:pt x="628" y="2977"/>
                  </a:lnTo>
                  <a:lnTo>
                    <a:pt x="625" y="2980"/>
                  </a:lnTo>
                  <a:lnTo>
                    <a:pt x="619" y="2985"/>
                  </a:lnTo>
                  <a:lnTo>
                    <a:pt x="611" y="2990"/>
                  </a:lnTo>
                  <a:lnTo>
                    <a:pt x="604" y="2993"/>
                  </a:lnTo>
                  <a:lnTo>
                    <a:pt x="675" y="3242"/>
                  </a:lnTo>
                  <a:lnTo>
                    <a:pt x="543" y="3128"/>
                  </a:lnTo>
                  <a:close/>
                  <a:moveTo>
                    <a:pt x="472" y="2786"/>
                  </a:moveTo>
                  <a:lnTo>
                    <a:pt x="481" y="2794"/>
                  </a:lnTo>
                  <a:lnTo>
                    <a:pt x="490" y="2800"/>
                  </a:lnTo>
                  <a:lnTo>
                    <a:pt x="498" y="2806"/>
                  </a:lnTo>
                  <a:lnTo>
                    <a:pt x="507" y="2809"/>
                  </a:lnTo>
                  <a:lnTo>
                    <a:pt x="510" y="2810"/>
                  </a:lnTo>
                  <a:lnTo>
                    <a:pt x="514" y="2811"/>
                  </a:lnTo>
                  <a:lnTo>
                    <a:pt x="517" y="2811"/>
                  </a:lnTo>
                  <a:lnTo>
                    <a:pt x="520" y="2811"/>
                  </a:lnTo>
                  <a:lnTo>
                    <a:pt x="526" y="2810"/>
                  </a:lnTo>
                  <a:lnTo>
                    <a:pt x="531" y="2808"/>
                  </a:lnTo>
                  <a:lnTo>
                    <a:pt x="536" y="2804"/>
                  </a:lnTo>
                  <a:lnTo>
                    <a:pt x="539" y="2802"/>
                  </a:lnTo>
                  <a:lnTo>
                    <a:pt x="541" y="2800"/>
                  </a:lnTo>
                  <a:lnTo>
                    <a:pt x="544" y="2794"/>
                  </a:lnTo>
                  <a:lnTo>
                    <a:pt x="547" y="2788"/>
                  </a:lnTo>
                  <a:lnTo>
                    <a:pt x="549" y="2780"/>
                  </a:lnTo>
                  <a:lnTo>
                    <a:pt x="550" y="2776"/>
                  </a:lnTo>
                  <a:lnTo>
                    <a:pt x="551" y="2771"/>
                  </a:lnTo>
                  <a:lnTo>
                    <a:pt x="552" y="2761"/>
                  </a:lnTo>
                  <a:lnTo>
                    <a:pt x="552" y="2750"/>
                  </a:lnTo>
                  <a:lnTo>
                    <a:pt x="552" y="2739"/>
                  </a:lnTo>
                  <a:lnTo>
                    <a:pt x="551" y="2727"/>
                  </a:lnTo>
                  <a:lnTo>
                    <a:pt x="549" y="2715"/>
                  </a:lnTo>
                  <a:lnTo>
                    <a:pt x="547" y="2704"/>
                  </a:lnTo>
                  <a:lnTo>
                    <a:pt x="544" y="2692"/>
                  </a:lnTo>
                  <a:lnTo>
                    <a:pt x="541" y="2680"/>
                  </a:lnTo>
                  <a:lnTo>
                    <a:pt x="536" y="2669"/>
                  </a:lnTo>
                  <a:lnTo>
                    <a:pt x="531" y="2657"/>
                  </a:lnTo>
                  <a:lnTo>
                    <a:pt x="526" y="2646"/>
                  </a:lnTo>
                  <a:lnTo>
                    <a:pt x="520" y="2635"/>
                  </a:lnTo>
                  <a:lnTo>
                    <a:pt x="513" y="2625"/>
                  </a:lnTo>
                  <a:lnTo>
                    <a:pt x="506" y="2614"/>
                  </a:lnTo>
                  <a:lnTo>
                    <a:pt x="498" y="2604"/>
                  </a:lnTo>
                  <a:lnTo>
                    <a:pt x="490" y="2595"/>
                  </a:lnTo>
                  <a:lnTo>
                    <a:pt x="481" y="2586"/>
                  </a:lnTo>
                  <a:lnTo>
                    <a:pt x="472" y="2576"/>
                  </a:lnTo>
                  <a:lnTo>
                    <a:pt x="448" y="2557"/>
                  </a:lnTo>
                  <a:lnTo>
                    <a:pt x="448" y="2766"/>
                  </a:lnTo>
                  <a:lnTo>
                    <a:pt x="472" y="2786"/>
                  </a:lnTo>
                  <a:close/>
                  <a:moveTo>
                    <a:pt x="780" y="2647"/>
                  </a:moveTo>
                  <a:lnTo>
                    <a:pt x="1106" y="2782"/>
                  </a:lnTo>
                  <a:lnTo>
                    <a:pt x="1106" y="2930"/>
                  </a:lnTo>
                  <a:lnTo>
                    <a:pt x="919" y="2852"/>
                  </a:lnTo>
                  <a:lnTo>
                    <a:pt x="919" y="2963"/>
                  </a:lnTo>
                  <a:lnTo>
                    <a:pt x="1090" y="3034"/>
                  </a:lnTo>
                  <a:lnTo>
                    <a:pt x="1090" y="3151"/>
                  </a:lnTo>
                  <a:lnTo>
                    <a:pt x="919" y="3080"/>
                  </a:lnTo>
                  <a:lnTo>
                    <a:pt x="919" y="3197"/>
                  </a:lnTo>
                  <a:lnTo>
                    <a:pt x="1106" y="3274"/>
                  </a:lnTo>
                  <a:lnTo>
                    <a:pt x="1106" y="3423"/>
                  </a:lnTo>
                  <a:lnTo>
                    <a:pt x="780" y="3289"/>
                  </a:lnTo>
                  <a:lnTo>
                    <a:pt x="780" y="2647"/>
                  </a:lnTo>
                  <a:close/>
                  <a:moveTo>
                    <a:pt x="1241" y="2816"/>
                  </a:moveTo>
                  <a:lnTo>
                    <a:pt x="1591" y="2869"/>
                  </a:lnTo>
                  <a:lnTo>
                    <a:pt x="1591" y="3017"/>
                  </a:lnTo>
                  <a:lnTo>
                    <a:pt x="1391" y="2986"/>
                  </a:lnTo>
                  <a:lnTo>
                    <a:pt x="1391" y="3097"/>
                  </a:lnTo>
                  <a:lnTo>
                    <a:pt x="1573" y="3125"/>
                  </a:lnTo>
                  <a:lnTo>
                    <a:pt x="1573" y="3242"/>
                  </a:lnTo>
                  <a:lnTo>
                    <a:pt x="1391" y="3215"/>
                  </a:lnTo>
                  <a:lnTo>
                    <a:pt x="1391" y="3332"/>
                  </a:lnTo>
                  <a:lnTo>
                    <a:pt x="1591" y="3363"/>
                  </a:lnTo>
                  <a:lnTo>
                    <a:pt x="1591" y="3512"/>
                  </a:lnTo>
                  <a:lnTo>
                    <a:pt x="1241" y="3457"/>
                  </a:lnTo>
                  <a:lnTo>
                    <a:pt x="1241" y="2816"/>
                  </a:lnTo>
                  <a:close/>
                  <a:moveTo>
                    <a:pt x="1728" y="2878"/>
                  </a:moveTo>
                  <a:lnTo>
                    <a:pt x="1881" y="2866"/>
                  </a:lnTo>
                  <a:lnTo>
                    <a:pt x="2061" y="3207"/>
                  </a:lnTo>
                  <a:lnTo>
                    <a:pt x="2061" y="2851"/>
                  </a:lnTo>
                  <a:lnTo>
                    <a:pt x="2212" y="2838"/>
                  </a:lnTo>
                  <a:lnTo>
                    <a:pt x="2212" y="3482"/>
                  </a:lnTo>
                  <a:lnTo>
                    <a:pt x="2062" y="3494"/>
                  </a:lnTo>
                  <a:lnTo>
                    <a:pt x="1880" y="3151"/>
                  </a:lnTo>
                  <a:lnTo>
                    <a:pt x="1880" y="3510"/>
                  </a:lnTo>
                  <a:lnTo>
                    <a:pt x="1728" y="3522"/>
                  </a:lnTo>
                  <a:lnTo>
                    <a:pt x="1728" y="2878"/>
                  </a:lnTo>
                  <a:close/>
                  <a:moveTo>
                    <a:pt x="2530" y="3082"/>
                  </a:moveTo>
                  <a:lnTo>
                    <a:pt x="2531" y="3065"/>
                  </a:lnTo>
                  <a:lnTo>
                    <a:pt x="2532" y="3048"/>
                  </a:lnTo>
                  <a:lnTo>
                    <a:pt x="2533" y="3031"/>
                  </a:lnTo>
                  <a:lnTo>
                    <a:pt x="2536" y="3013"/>
                  </a:lnTo>
                  <a:lnTo>
                    <a:pt x="2539" y="2996"/>
                  </a:lnTo>
                  <a:lnTo>
                    <a:pt x="2543" y="2978"/>
                  </a:lnTo>
                  <a:lnTo>
                    <a:pt x="2547" y="2961"/>
                  </a:lnTo>
                  <a:lnTo>
                    <a:pt x="2552" y="2942"/>
                  </a:lnTo>
                  <a:lnTo>
                    <a:pt x="2557" y="2925"/>
                  </a:lnTo>
                  <a:lnTo>
                    <a:pt x="2563" y="2907"/>
                  </a:lnTo>
                  <a:lnTo>
                    <a:pt x="2569" y="2890"/>
                  </a:lnTo>
                  <a:lnTo>
                    <a:pt x="2576" y="2872"/>
                  </a:lnTo>
                  <a:lnTo>
                    <a:pt x="2584" y="2855"/>
                  </a:lnTo>
                  <a:lnTo>
                    <a:pt x="2592" y="2837"/>
                  </a:lnTo>
                  <a:lnTo>
                    <a:pt x="2600" y="2820"/>
                  </a:lnTo>
                  <a:lnTo>
                    <a:pt x="2609" y="2803"/>
                  </a:lnTo>
                  <a:lnTo>
                    <a:pt x="2619" y="2787"/>
                  </a:lnTo>
                  <a:lnTo>
                    <a:pt x="2629" y="2771"/>
                  </a:lnTo>
                  <a:lnTo>
                    <a:pt x="2639" y="2754"/>
                  </a:lnTo>
                  <a:lnTo>
                    <a:pt x="2650" y="2739"/>
                  </a:lnTo>
                  <a:lnTo>
                    <a:pt x="2662" y="2723"/>
                  </a:lnTo>
                  <a:lnTo>
                    <a:pt x="2673" y="2709"/>
                  </a:lnTo>
                  <a:lnTo>
                    <a:pt x="2685" y="2693"/>
                  </a:lnTo>
                  <a:lnTo>
                    <a:pt x="2692" y="2687"/>
                  </a:lnTo>
                  <a:lnTo>
                    <a:pt x="2698" y="2680"/>
                  </a:lnTo>
                  <a:lnTo>
                    <a:pt x="2711" y="2667"/>
                  </a:lnTo>
                  <a:lnTo>
                    <a:pt x="2724" y="2653"/>
                  </a:lnTo>
                  <a:lnTo>
                    <a:pt x="2738" y="2641"/>
                  </a:lnTo>
                  <a:lnTo>
                    <a:pt x="2752" y="2630"/>
                  </a:lnTo>
                  <a:lnTo>
                    <a:pt x="2766" y="2618"/>
                  </a:lnTo>
                  <a:lnTo>
                    <a:pt x="2781" y="2608"/>
                  </a:lnTo>
                  <a:lnTo>
                    <a:pt x="2795" y="2598"/>
                  </a:lnTo>
                  <a:lnTo>
                    <a:pt x="2811" y="2589"/>
                  </a:lnTo>
                  <a:lnTo>
                    <a:pt x="2823" y="2582"/>
                  </a:lnTo>
                  <a:lnTo>
                    <a:pt x="2834" y="2576"/>
                  </a:lnTo>
                  <a:lnTo>
                    <a:pt x="2847" y="2571"/>
                  </a:lnTo>
                  <a:lnTo>
                    <a:pt x="2858" y="2566"/>
                  </a:lnTo>
                  <a:lnTo>
                    <a:pt x="2870" y="2562"/>
                  </a:lnTo>
                  <a:lnTo>
                    <a:pt x="2882" y="2559"/>
                  </a:lnTo>
                  <a:lnTo>
                    <a:pt x="2892" y="2556"/>
                  </a:lnTo>
                  <a:lnTo>
                    <a:pt x="2903" y="2554"/>
                  </a:lnTo>
                  <a:lnTo>
                    <a:pt x="2914" y="2553"/>
                  </a:lnTo>
                  <a:lnTo>
                    <a:pt x="2924" y="2552"/>
                  </a:lnTo>
                  <a:lnTo>
                    <a:pt x="2934" y="2552"/>
                  </a:lnTo>
                  <a:lnTo>
                    <a:pt x="2944" y="2553"/>
                  </a:lnTo>
                  <a:lnTo>
                    <a:pt x="2954" y="2554"/>
                  </a:lnTo>
                  <a:lnTo>
                    <a:pt x="2963" y="2555"/>
                  </a:lnTo>
                  <a:lnTo>
                    <a:pt x="2968" y="2556"/>
                  </a:lnTo>
                  <a:lnTo>
                    <a:pt x="2972" y="2557"/>
                  </a:lnTo>
                  <a:lnTo>
                    <a:pt x="2981" y="2560"/>
                  </a:lnTo>
                  <a:lnTo>
                    <a:pt x="2990" y="2563"/>
                  </a:lnTo>
                  <a:lnTo>
                    <a:pt x="2998" y="2567"/>
                  </a:lnTo>
                  <a:lnTo>
                    <a:pt x="3006" y="2571"/>
                  </a:lnTo>
                  <a:lnTo>
                    <a:pt x="3013" y="2576"/>
                  </a:lnTo>
                  <a:lnTo>
                    <a:pt x="3020" y="2582"/>
                  </a:lnTo>
                  <a:lnTo>
                    <a:pt x="3028" y="2588"/>
                  </a:lnTo>
                  <a:lnTo>
                    <a:pt x="3034" y="2595"/>
                  </a:lnTo>
                  <a:lnTo>
                    <a:pt x="3040" y="2602"/>
                  </a:lnTo>
                  <a:lnTo>
                    <a:pt x="3046" y="2609"/>
                  </a:lnTo>
                  <a:lnTo>
                    <a:pt x="3052" y="2617"/>
                  </a:lnTo>
                  <a:lnTo>
                    <a:pt x="3057" y="2626"/>
                  </a:lnTo>
                  <a:lnTo>
                    <a:pt x="3062" y="2634"/>
                  </a:lnTo>
                  <a:lnTo>
                    <a:pt x="3067" y="2643"/>
                  </a:lnTo>
                  <a:lnTo>
                    <a:pt x="3071" y="2653"/>
                  </a:lnTo>
                  <a:lnTo>
                    <a:pt x="3074" y="2664"/>
                  </a:lnTo>
                  <a:lnTo>
                    <a:pt x="3077" y="2674"/>
                  </a:lnTo>
                  <a:lnTo>
                    <a:pt x="2925" y="2761"/>
                  </a:lnTo>
                  <a:lnTo>
                    <a:pt x="2921" y="2755"/>
                  </a:lnTo>
                  <a:lnTo>
                    <a:pt x="2919" y="2752"/>
                  </a:lnTo>
                  <a:lnTo>
                    <a:pt x="2917" y="2749"/>
                  </a:lnTo>
                  <a:lnTo>
                    <a:pt x="2912" y="2745"/>
                  </a:lnTo>
                  <a:lnTo>
                    <a:pt x="2906" y="2740"/>
                  </a:lnTo>
                  <a:lnTo>
                    <a:pt x="2900" y="2737"/>
                  </a:lnTo>
                  <a:lnTo>
                    <a:pt x="2894" y="2734"/>
                  </a:lnTo>
                  <a:lnTo>
                    <a:pt x="2887" y="2731"/>
                  </a:lnTo>
                  <a:lnTo>
                    <a:pt x="2880" y="2729"/>
                  </a:lnTo>
                  <a:lnTo>
                    <a:pt x="2871" y="2728"/>
                  </a:lnTo>
                  <a:lnTo>
                    <a:pt x="2864" y="2729"/>
                  </a:lnTo>
                  <a:lnTo>
                    <a:pt x="2856" y="2729"/>
                  </a:lnTo>
                  <a:lnTo>
                    <a:pt x="2847" y="2731"/>
                  </a:lnTo>
                  <a:lnTo>
                    <a:pt x="2839" y="2734"/>
                  </a:lnTo>
                  <a:lnTo>
                    <a:pt x="2829" y="2738"/>
                  </a:lnTo>
                  <a:lnTo>
                    <a:pt x="2820" y="2742"/>
                  </a:lnTo>
                  <a:lnTo>
                    <a:pt x="2811" y="2747"/>
                  </a:lnTo>
                  <a:lnTo>
                    <a:pt x="2803" y="2752"/>
                  </a:lnTo>
                  <a:lnTo>
                    <a:pt x="2793" y="2757"/>
                  </a:lnTo>
                  <a:lnTo>
                    <a:pt x="2786" y="2762"/>
                  </a:lnTo>
                  <a:lnTo>
                    <a:pt x="2778" y="2768"/>
                  </a:lnTo>
                  <a:lnTo>
                    <a:pt x="2771" y="2775"/>
                  </a:lnTo>
                  <a:lnTo>
                    <a:pt x="2763" y="2782"/>
                  </a:lnTo>
                  <a:lnTo>
                    <a:pt x="2749" y="2796"/>
                  </a:lnTo>
                  <a:lnTo>
                    <a:pt x="2736" y="2811"/>
                  </a:lnTo>
                  <a:lnTo>
                    <a:pt x="2730" y="2819"/>
                  </a:lnTo>
                  <a:lnTo>
                    <a:pt x="2723" y="2827"/>
                  </a:lnTo>
                  <a:lnTo>
                    <a:pt x="2712" y="2844"/>
                  </a:lnTo>
                  <a:lnTo>
                    <a:pt x="2702" y="2861"/>
                  </a:lnTo>
                  <a:lnTo>
                    <a:pt x="2697" y="2870"/>
                  </a:lnTo>
                  <a:lnTo>
                    <a:pt x="2693" y="2880"/>
                  </a:lnTo>
                  <a:lnTo>
                    <a:pt x="2684" y="2898"/>
                  </a:lnTo>
                  <a:lnTo>
                    <a:pt x="2680" y="2907"/>
                  </a:lnTo>
                  <a:lnTo>
                    <a:pt x="2677" y="2917"/>
                  </a:lnTo>
                  <a:lnTo>
                    <a:pt x="2671" y="2935"/>
                  </a:lnTo>
                  <a:lnTo>
                    <a:pt x="2667" y="2954"/>
                  </a:lnTo>
                  <a:lnTo>
                    <a:pt x="2664" y="2973"/>
                  </a:lnTo>
                  <a:lnTo>
                    <a:pt x="2662" y="2992"/>
                  </a:lnTo>
                  <a:lnTo>
                    <a:pt x="2661" y="3010"/>
                  </a:lnTo>
                  <a:lnTo>
                    <a:pt x="2661" y="3018"/>
                  </a:lnTo>
                  <a:lnTo>
                    <a:pt x="2662" y="3028"/>
                  </a:lnTo>
                  <a:lnTo>
                    <a:pt x="2663" y="3036"/>
                  </a:lnTo>
                  <a:lnTo>
                    <a:pt x="2664" y="3044"/>
                  </a:lnTo>
                  <a:lnTo>
                    <a:pt x="2665" y="3051"/>
                  </a:lnTo>
                  <a:lnTo>
                    <a:pt x="2667" y="3058"/>
                  </a:lnTo>
                  <a:lnTo>
                    <a:pt x="2669" y="3066"/>
                  </a:lnTo>
                  <a:lnTo>
                    <a:pt x="2671" y="3073"/>
                  </a:lnTo>
                  <a:lnTo>
                    <a:pt x="2677" y="3085"/>
                  </a:lnTo>
                  <a:lnTo>
                    <a:pt x="2680" y="3090"/>
                  </a:lnTo>
                  <a:lnTo>
                    <a:pt x="2683" y="3095"/>
                  </a:lnTo>
                  <a:lnTo>
                    <a:pt x="2687" y="3101"/>
                  </a:lnTo>
                  <a:lnTo>
                    <a:pt x="2692" y="3105"/>
                  </a:lnTo>
                  <a:lnTo>
                    <a:pt x="2697" y="3109"/>
                  </a:lnTo>
                  <a:lnTo>
                    <a:pt x="2701" y="3112"/>
                  </a:lnTo>
                  <a:lnTo>
                    <a:pt x="2706" y="3115"/>
                  </a:lnTo>
                  <a:lnTo>
                    <a:pt x="2711" y="3118"/>
                  </a:lnTo>
                  <a:lnTo>
                    <a:pt x="2716" y="3120"/>
                  </a:lnTo>
                  <a:lnTo>
                    <a:pt x="2722" y="3122"/>
                  </a:lnTo>
                  <a:lnTo>
                    <a:pt x="2729" y="3123"/>
                  </a:lnTo>
                  <a:lnTo>
                    <a:pt x="2735" y="3124"/>
                  </a:lnTo>
                  <a:lnTo>
                    <a:pt x="2741" y="3124"/>
                  </a:lnTo>
                  <a:lnTo>
                    <a:pt x="2748" y="3124"/>
                  </a:lnTo>
                  <a:lnTo>
                    <a:pt x="2754" y="3123"/>
                  </a:lnTo>
                  <a:lnTo>
                    <a:pt x="2761" y="3122"/>
                  </a:lnTo>
                  <a:lnTo>
                    <a:pt x="2769" y="3120"/>
                  </a:lnTo>
                  <a:lnTo>
                    <a:pt x="2777" y="3118"/>
                  </a:lnTo>
                  <a:lnTo>
                    <a:pt x="2792" y="3112"/>
                  </a:lnTo>
                  <a:lnTo>
                    <a:pt x="2809" y="3104"/>
                  </a:lnTo>
                  <a:lnTo>
                    <a:pt x="2820" y="3096"/>
                  </a:lnTo>
                  <a:lnTo>
                    <a:pt x="2830" y="3089"/>
                  </a:lnTo>
                  <a:lnTo>
                    <a:pt x="2840" y="3082"/>
                  </a:lnTo>
                  <a:lnTo>
                    <a:pt x="2850" y="3073"/>
                  </a:lnTo>
                  <a:lnTo>
                    <a:pt x="2859" y="3064"/>
                  </a:lnTo>
                  <a:lnTo>
                    <a:pt x="2868" y="3053"/>
                  </a:lnTo>
                  <a:lnTo>
                    <a:pt x="2878" y="3043"/>
                  </a:lnTo>
                  <a:lnTo>
                    <a:pt x="2886" y="3032"/>
                  </a:lnTo>
                  <a:lnTo>
                    <a:pt x="2894" y="3020"/>
                  </a:lnTo>
                  <a:lnTo>
                    <a:pt x="2902" y="3009"/>
                  </a:lnTo>
                  <a:lnTo>
                    <a:pt x="2908" y="2997"/>
                  </a:lnTo>
                  <a:lnTo>
                    <a:pt x="2916" y="2984"/>
                  </a:lnTo>
                  <a:lnTo>
                    <a:pt x="2921" y="2972"/>
                  </a:lnTo>
                  <a:lnTo>
                    <a:pt x="2926" y="2960"/>
                  </a:lnTo>
                  <a:lnTo>
                    <a:pt x="2930" y="2946"/>
                  </a:lnTo>
                  <a:lnTo>
                    <a:pt x="2934" y="2934"/>
                  </a:lnTo>
                  <a:lnTo>
                    <a:pt x="2775" y="3024"/>
                  </a:lnTo>
                  <a:lnTo>
                    <a:pt x="2775" y="2907"/>
                  </a:lnTo>
                  <a:lnTo>
                    <a:pt x="3086" y="2729"/>
                  </a:lnTo>
                  <a:lnTo>
                    <a:pt x="3088" y="2747"/>
                  </a:lnTo>
                  <a:lnTo>
                    <a:pt x="3088" y="2764"/>
                  </a:lnTo>
                  <a:lnTo>
                    <a:pt x="3088" y="2783"/>
                  </a:lnTo>
                  <a:lnTo>
                    <a:pt x="3087" y="2800"/>
                  </a:lnTo>
                  <a:lnTo>
                    <a:pt x="3085" y="2819"/>
                  </a:lnTo>
                  <a:lnTo>
                    <a:pt x="3083" y="2837"/>
                  </a:lnTo>
                  <a:lnTo>
                    <a:pt x="3080" y="2857"/>
                  </a:lnTo>
                  <a:lnTo>
                    <a:pt x="3076" y="2875"/>
                  </a:lnTo>
                  <a:lnTo>
                    <a:pt x="3071" y="2894"/>
                  </a:lnTo>
                  <a:lnTo>
                    <a:pt x="3066" y="2913"/>
                  </a:lnTo>
                  <a:lnTo>
                    <a:pt x="3060" y="2932"/>
                  </a:lnTo>
                  <a:lnTo>
                    <a:pt x="3052" y="2950"/>
                  </a:lnTo>
                  <a:lnTo>
                    <a:pt x="3045" y="2970"/>
                  </a:lnTo>
                  <a:lnTo>
                    <a:pt x="3038" y="2988"/>
                  </a:lnTo>
                  <a:lnTo>
                    <a:pt x="3029" y="3007"/>
                  </a:lnTo>
                  <a:lnTo>
                    <a:pt x="3019" y="3024"/>
                  </a:lnTo>
                  <a:lnTo>
                    <a:pt x="3010" y="3043"/>
                  </a:lnTo>
                  <a:lnTo>
                    <a:pt x="3000" y="3060"/>
                  </a:lnTo>
                  <a:lnTo>
                    <a:pt x="2990" y="3078"/>
                  </a:lnTo>
                  <a:lnTo>
                    <a:pt x="2978" y="3095"/>
                  </a:lnTo>
                  <a:lnTo>
                    <a:pt x="2966" y="3112"/>
                  </a:lnTo>
                  <a:lnTo>
                    <a:pt x="2954" y="3128"/>
                  </a:lnTo>
                  <a:lnTo>
                    <a:pt x="2941" y="3144"/>
                  </a:lnTo>
                  <a:lnTo>
                    <a:pt x="2928" y="3158"/>
                  </a:lnTo>
                  <a:lnTo>
                    <a:pt x="2915" y="3174"/>
                  </a:lnTo>
                  <a:lnTo>
                    <a:pt x="2901" y="3187"/>
                  </a:lnTo>
                  <a:lnTo>
                    <a:pt x="2887" y="3200"/>
                  </a:lnTo>
                  <a:lnTo>
                    <a:pt x="2872" y="3214"/>
                  </a:lnTo>
                  <a:lnTo>
                    <a:pt x="2857" y="3225"/>
                  </a:lnTo>
                  <a:lnTo>
                    <a:pt x="2842" y="3236"/>
                  </a:lnTo>
                  <a:lnTo>
                    <a:pt x="2826" y="3247"/>
                  </a:lnTo>
                  <a:lnTo>
                    <a:pt x="2811" y="3256"/>
                  </a:lnTo>
                  <a:lnTo>
                    <a:pt x="2795" y="3264"/>
                  </a:lnTo>
                  <a:lnTo>
                    <a:pt x="2781" y="3271"/>
                  </a:lnTo>
                  <a:lnTo>
                    <a:pt x="2766" y="3277"/>
                  </a:lnTo>
                  <a:lnTo>
                    <a:pt x="2752" y="3282"/>
                  </a:lnTo>
                  <a:lnTo>
                    <a:pt x="2738" y="3287"/>
                  </a:lnTo>
                  <a:lnTo>
                    <a:pt x="2724" y="3290"/>
                  </a:lnTo>
                  <a:lnTo>
                    <a:pt x="2711" y="3292"/>
                  </a:lnTo>
                  <a:lnTo>
                    <a:pt x="2698" y="3293"/>
                  </a:lnTo>
                  <a:lnTo>
                    <a:pt x="2685" y="3294"/>
                  </a:lnTo>
                  <a:lnTo>
                    <a:pt x="2673" y="3293"/>
                  </a:lnTo>
                  <a:lnTo>
                    <a:pt x="2662" y="3292"/>
                  </a:lnTo>
                  <a:lnTo>
                    <a:pt x="2650" y="3289"/>
                  </a:lnTo>
                  <a:lnTo>
                    <a:pt x="2639" y="3286"/>
                  </a:lnTo>
                  <a:lnTo>
                    <a:pt x="2629" y="3281"/>
                  </a:lnTo>
                  <a:lnTo>
                    <a:pt x="2619" y="3276"/>
                  </a:lnTo>
                  <a:lnTo>
                    <a:pt x="2609" y="3271"/>
                  </a:lnTo>
                  <a:lnTo>
                    <a:pt x="2600" y="3264"/>
                  </a:lnTo>
                  <a:lnTo>
                    <a:pt x="2592" y="3257"/>
                  </a:lnTo>
                  <a:lnTo>
                    <a:pt x="2584" y="3249"/>
                  </a:lnTo>
                  <a:lnTo>
                    <a:pt x="2576" y="3240"/>
                  </a:lnTo>
                  <a:lnTo>
                    <a:pt x="2572" y="3235"/>
                  </a:lnTo>
                  <a:lnTo>
                    <a:pt x="2569" y="3230"/>
                  </a:lnTo>
                  <a:lnTo>
                    <a:pt x="2563" y="3220"/>
                  </a:lnTo>
                  <a:lnTo>
                    <a:pt x="2557" y="3208"/>
                  </a:lnTo>
                  <a:lnTo>
                    <a:pt x="2552" y="3197"/>
                  </a:lnTo>
                  <a:lnTo>
                    <a:pt x="2547" y="3185"/>
                  </a:lnTo>
                  <a:lnTo>
                    <a:pt x="2543" y="3172"/>
                  </a:lnTo>
                  <a:lnTo>
                    <a:pt x="2539" y="3158"/>
                  </a:lnTo>
                  <a:lnTo>
                    <a:pt x="2536" y="3144"/>
                  </a:lnTo>
                  <a:lnTo>
                    <a:pt x="2533" y="3129"/>
                  </a:lnTo>
                  <a:lnTo>
                    <a:pt x="2532" y="3114"/>
                  </a:lnTo>
                  <a:lnTo>
                    <a:pt x="2531" y="3098"/>
                  </a:lnTo>
                  <a:lnTo>
                    <a:pt x="2530" y="3082"/>
                  </a:lnTo>
                  <a:close/>
                  <a:moveTo>
                    <a:pt x="3377" y="2799"/>
                  </a:moveTo>
                  <a:lnTo>
                    <a:pt x="3339" y="2705"/>
                  </a:lnTo>
                  <a:lnTo>
                    <a:pt x="3324" y="2723"/>
                  </a:lnTo>
                  <a:lnTo>
                    <a:pt x="3306" y="2741"/>
                  </a:lnTo>
                  <a:lnTo>
                    <a:pt x="3288" y="2758"/>
                  </a:lnTo>
                  <a:lnTo>
                    <a:pt x="3288" y="2887"/>
                  </a:lnTo>
                  <a:lnTo>
                    <a:pt x="3180" y="2993"/>
                  </a:lnTo>
                  <a:lnTo>
                    <a:pt x="3180" y="2348"/>
                  </a:lnTo>
                  <a:lnTo>
                    <a:pt x="3291" y="2240"/>
                  </a:lnTo>
                  <a:lnTo>
                    <a:pt x="3304" y="2228"/>
                  </a:lnTo>
                  <a:lnTo>
                    <a:pt x="3316" y="2215"/>
                  </a:lnTo>
                  <a:lnTo>
                    <a:pt x="3329" y="2205"/>
                  </a:lnTo>
                  <a:lnTo>
                    <a:pt x="3341" y="2196"/>
                  </a:lnTo>
                  <a:lnTo>
                    <a:pt x="3352" y="2189"/>
                  </a:lnTo>
                  <a:lnTo>
                    <a:pt x="3364" y="2182"/>
                  </a:lnTo>
                  <a:lnTo>
                    <a:pt x="3374" y="2175"/>
                  </a:lnTo>
                  <a:lnTo>
                    <a:pt x="3383" y="2170"/>
                  </a:lnTo>
                  <a:lnTo>
                    <a:pt x="3394" y="2167"/>
                  </a:lnTo>
                  <a:lnTo>
                    <a:pt x="3402" y="2164"/>
                  </a:lnTo>
                  <a:lnTo>
                    <a:pt x="3410" y="2162"/>
                  </a:lnTo>
                  <a:lnTo>
                    <a:pt x="3418" y="2162"/>
                  </a:lnTo>
                  <a:lnTo>
                    <a:pt x="3426" y="2162"/>
                  </a:lnTo>
                  <a:lnTo>
                    <a:pt x="3433" y="2163"/>
                  </a:lnTo>
                  <a:lnTo>
                    <a:pt x="3440" y="2165"/>
                  </a:lnTo>
                  <a:lnTo>
                    <a:pt x="3443" y="2166"/>
                  </a:lnTo>
                  <a:lnTo>
                    <a:pt x="3446" y="2167"/>
                  </a:lnTo>
                  <a:lnTo>
                    <a:pt x="3452" y="2171"/>
                  </a:lnTo>
                  <a:lnTo>
                    <a:pt x="3457" y="2175"/>
                  </a:lnTo>
                  <a:lnTo>
                    <a:pt x="3462" y="2180"/>
                  </a:lnTo>
                  <a:lnTo>
                    <a:pt x="3467" y="2186"/>
                  </a:lnTo>
                  <a:lnTo>
                    <a:pt x="3471" y="2193"/>
                  </a:lnTo>
                  <a:lnTo>
                    <a:pt x="3475" y="2200"/>
                  </a:lnTo>
                  <a:lnTo>
                    <a:pt x="3478" y="2207"/>
                  </a:lnTo>
                  <a:lnTo>
                    <a:pt x="3481" y="2215"/>
                  </a:lnTo>
                  <a:lnTo>
                    <a:pt x="3485" y="2234"/>
                  </a:lnTo>
                  <a:lnTo>
                    <a:pt x="3487" y="2244"/>
                  </a:lnTo>
                  <a:lnTo>
                    <a:pt x="3489" y="2255"/>
                  </a:lnTo>
                  <a:lnTo>
                    <a:pt x="3491" y="2277"/>
                  </a:lnTo>
                  <a:lnTo>
                    <a:pt x="3491" y="2289"/>
                  </a:lnTo>
                  <a:lnTo>
                    <a:pt x="3491" y="2302"/>
                  </a:lnTo>
                  <a:lnTo>
                    <a:pt x="3490" y="2331"/>
                  </a:lnTo>
                  <a:lnTo>
                    <a:pt x="3489" y="2346"/>
                  </a:lnTo>
                  <a:lnTo>
                    <a:pt x="3488" y="2361"/>
                  </a:lnTo>
                  <a:lnTo>
                    <a:pt x="3486" y="2377"/>
                  </a:lnTo>
                  <a:lnTo>
                    <a:pt x="3484" y="2392"/>
                  </a:lnTo>
                  <a:lnTo>
                    <a:pt x="3478" y="2424"/>
                  </a:lnTo>
                  <a:lnTo>
                    <a:pt x="3474" y="2440"/>
                  </a:lnTo>
                  <a:lnTo>
                    <a:pt x="3470" y="2456"/>
                  </a:lnTo>
                  <a:lnTo>
                    <a:pt x="3465" y="2472"/>
                  </a:lnTo>
                  <a:lnTo>
                    <a:pt x="3460" y="2489"/>
                  </a:lnTo>
                  <a:lnTo>
                    <a:pt x="3448" y="2521"/>
                  </a:lnTo>
                  <a:lnTo>
                    <a:pt x="3442" y="2537"/>
                  </a:lnTo>
                  <a:lnTo>
                    <a:pt x="3435" y="2554"/>
                  </a:lnTo>
                  <a:lnTo>
                    <a:pt x="3502" y="2677"/>
                  </a:lnTo>
                  <a:lnTo>
                    <a:pt x="3377" y="2799"/>
                  </a:lnTo>
                  <a:close/>
                  <a:moveTo>
                    <a:pt x="3309" y="2584"/>
                  </a:moveTo>
                  <a:lnTo>
                    <a:pt x="3319" y="2575"/>
                  </a:lnTo>
                  <a:lnTo>
                    <a:pt x="3327" y="2565"/>
                  </a:lnTo>
                  <a:lnTo>
                    <a:pt x="3335" y="2555"/>
                  </a:lnTo>
                  <a:lnTo>
                    <a:pt x="3342" y="2544"/>
                  </a:lnTo>
                  <a:lnTo>
                    <a:pt x="3349" y="2533"/>
                  </a:lnTo>
                  <a:lnTo>
                    <a:pt x="3356" y="2523"/>
                  </a:lnTo>
                  <a:lnTo>
                    <a:pt x="3361" y="2510"/>
                  </a:lnTo>
                  <a:lnTo>
                    <a:pt x="3366" y="2499"/>
                  </a:lnTo>
                  <a:lnTo>
                    <a:pt x="3371" y="2488"/>
                  </a:lnTo>
                  <a:lnTo>
                    <a:pt x="3374" y="2476"/>
                  </a:lnTo>
                  <a:lnTo>
                    <a:pt x="3378" y="2463"/>
                  </a:lnTo>
                  <a:lnTo>
                    <a:pt x="3380" y="2452"/>
                  </a:lnTo>
                  <a:lnTo>
                    <a:pt x="3382" y="2440"/>
                  </a:lnTo>
                  <a:lnTo>
                    <a:pt x="3384" y="2428"/>
                  </a:lnTo>
                  <a:lnTo>
                    <a:pt x="3385" y="2417"/>
                  </a:lnTo>
                  <a:lnTo>
                    <a:pt x="3385" y="2406"/>
                  </a:lnTo>
                  <a:lnTo>
                    <a:pt x="3385" y="2394"/>
                  </a:lnTo>
                  <a:lnTo>
                    <a:pt x="3384" y="2384"/>
                  </a:lnTo>
                  <a:lnTo>
                    <a:pt x="3382" y="2376"/>
                  </a:lnTo>
                  <a:lnTo>
                    <a:pt x="3380" y="2368"/>
                  </a:lnTo>
                  <a:lnTo>
                    <a:pt x="3377" y="2361"/>
                  </a:lnTo>
                  <a:lnTo>
                    <a:pt x="3374" y="2356"/>
                  </a:lnTo>
                  <a:lnTo>
                    <a:pt x="3370" y="2352"/>
                  </a:lnTo>
                  <a:lnTo>
                    <a:pt x="3368" y="2350"/>
                  </a:lnTo>
                  <a:lnTo>
                    <a:pt x="3366" y="2349"/>
                  </a:lnTo>
                  <a:lnTo>
                    <a:pt x="3364" y="2348"/>
                  </a:lnTo>
                  <a:lnTo>
                    <a:pt x="3361" y="2347"/>
                  </a:lnTo>
                  <a:lnTo>
                    <a:pt x="3358" y="2347"/>
                  </a:lnTo>
                  <a:lnTo>
                    <a:pt x="3356" y="2347"/>
                  </a:lnTo>
                  <a:lnTo>
                    <a:pt x="3352" y="2347"/>
                  </a:lnTo>
                  <a:lnTo>
                    <a:pt x="3349" y="2348"/>
                  </a:lnTo>
                  <a:lnTo>
                    <a:pt x="3342" y="2350"/>
                  </a:lnTo>
                  <a:lnTo>
                    <a:pt x="3335" y="2354"/>
                  </a:lnTo>
                  <a:lnTo>
                    <a:pt x="3327" y="2359"/>
                  </a:lnTo>
                  <a:lnTo>
                    <a:pt x="3319" y="2367"/>
                  </a:lnTo>
                  <a:lnTo>
                    <a:pt x="3309" y="2375"/>
                  </a:lnTo>
                  <a:lnTo>
                    <a:pt x="3288" y="2395"/>
                  </a:lnTo>
                  <a:lnTo>
                    <a:pt x="3288" y="2606"/>
                  </a:lnTo>
                  <a:lnTo>
                    <a:pt x="3309" y="2584"/>
                  </a:lnTo>
                  <a:close/>
                  <a:moveTo>
                    <a:pt x="3758" y="2373"/>
                  </a:moveTo>
                  <a:lnTo>
                    <a:pt x="3748" y="2386"/>
                  </a:lnTo>
                  <a:lnTo>
                    <a:pt x="3737" y="2398"/>
                  </a:lnTo>
                  <a:lnTo>
                    <a:pt x="3727" y="2409"/>
                  </a:lnTo>
                  <a:lnTo>
                    <a:pt x="3716" y="2419"/>
                  </a:lnTo>
                  <a:lnTo>
                    <a:pt x="3706" y="2427"/>
                  </a:lnTo>
                  <a:lnTo>
                    <a:pt x="3697" y="2435"/>
                  </a:lnTo>
                  <a:lnTo>
                    <a:pt x="3686" y="2442"/>
                  </a:lnTo>
                  <a:lnTo>
                    <a:pt x="3677" y="2447"/>
                  </a:lnTo>
                  <a:lnTo>
                    <a:pt x="3669" y="2452"/>
                  </a:lnTo>
                  <a:lnTo>
                    <a:pt x="3660" y="2455"/>
                  </a:lnTo>
                  <a:lnTo>
                    <a:pt x="3651" y="2457"/>
                  </a:lnTo>
                  <a:lnTo>
                    <a:pt x="3643" y="2458"/>
                  </a:lnTo>
                  <a:lnTo>
                    <a:pt x="3636" y="2459"/>
                  </a:lnTo>
                  <a:lnTo>
                    <a:pt x="3628" y="2458"/>
                  </a:lnTo>
                  <a:lnTo>
                    <a:pt x="3621" y="2456"/>
                  </a:lnTo>
                  <a:lnTo>
                    <a:pt x="3614" y="2454"/>
                  </a:lnTo>
                  <a:lnTo>
                    <a:pt x="3607" y="2450"/>
                  </a:lnTo>
                  <a:lnTo>
                    <a:pt x="3601" y="2446"/>
                  </a:lnTo>
                  <a:lnTo>
                    <a:pt x="3596" y="2441"/>
                  </a:lnTo>
                  <a:lnTo>
                    <a:pt x="3590" y="2434"/>
                  </a:lnTo>
                  <a:lnTo>
                    <a:pt x="3585" y="2426"/>
                  </a:lnTo>
                  <a:lnTo>
                    <a:pt x="3581" y="2419"/>
                  </a:lnTo>
                  <a:lnTo>
                    <a:pt x="3576" y="2410"/>
                  </a:lnTo>
                  <a:lnTo>
                    <a:pt x="3572" y="2399"/>
                  </a:lnTo>
                  <a:lnTo>
                    <a:pt x="3569" y="2389"/>
                  </a:lnTo>
                  <a:lnTo>
                    <a:pt x="3566" y="2377"/>
                  </a:lnTo>
                  <a:lnTo>
                    <a:pt x="3563" y="2365"/>
                  </a:lnTo>
                  <a:lnTo>
                    <a:pt x="3561" y="2351"/>
                  </a:lnTo>
                  <a:lnTo>
                    <a:pt x="3560" y="2345"/>
                  </a:lnTo>
                  <a:lnTo>
                    <a:pt x="3560" y="2338"/>
                  </a:lnTo>
                  <a:lnTo>
                    <a:pt x="3558" y="2322"/>
                  </a:lnTo>
                  <a:lnTo>
                    <a:pt x="3558" y="2307"/>
                  </a:lnTo>
                  <a:lnTo>
                    <a:pt x="3557" y="2290"/>
                  </a:lnTo>
                  <a:lnTo>
                    <a:pt x="3558" y="2274"/>
                  </a:lnTo>
                  <a:lnTo>
                    <a:pt x="3558" y="2257"/>
                  </a:lnTo>
                  <a:lnTo>
                    <a:pt x="3560" y="2239"/>
                  </a:lnTo>
                  <a:lnTo>
                    <a:pt x="3561" y="2221"/>
                  </a:lnTo>
                  <a:lnTo>
                    <a:pt x="3566" y="2184"/>
                  </a:lnTo>
                  <a:lnTo>
                    <a:pt x="3569" y="2164"/>
                  </a:lnTo>
                  <a:lnTo>
                    <a:pt x="3572" y="2145"/>
                  </a:lnTo>
                  <a:lnTo>
                    <a:pt x="3576" y="2125"/>
                  </a:lnTo>
                  <a:lnTo>
                    <a:pt x="3581" y="2105"/>
                  </a:lnTo>
                  <a:lnTo>
                    <a:pt x="3585" y="2086"/>
                  </a:lnTo>
                  <a:lnTo>
                    <a:pt x="3590" y="2066"/>
                  </a:lnTo>
                  <a:lnTo>
                    <a:pt x="3596" y="2046"/>
                  </a:lnTo>
                  <a:lnTo>
                    <a:pt x="3601" y="2026"/>
                  </a:lnTo>
                  <a:lnTo>
                    <a:pt x="3614" y="1986"/>
                  </a:lnTo>
                  <a:lnTo>
                    <a:pt x="3621" y="1967"/>
                  </a:lnTo>
                  <a:lnTo>
                    <a:pt x="3628" y="1947"/>
                  </a:lnTo>
                  <a:lnTo>
                    <a:pt x="3636" y="1928"/>
                  </a:lnTo>
                  <a:lnTo>
                    <a:pt x="3643" y="1908"/>
                  </a:lnTo>
                  <a:lnTo>
                    <a:pt x="3660" y="1870"/>
                  </a:lnTo>
                  <a:lnTo>
                    <a:pt x="3669" y="1852"/>
                  </a:lnTo>
                  <a:lnTo>
                    <a:pt x="3677" y="1834"/>
                  </a:lnTo>
                  <a:lnTo>
                    <a:pt x="3686" y="1817"/>
                  </a:lnTo>
                  <a:lnTo>
                    <a:pt x="3697" y="1799"/>
                  </a:lnTo>
                  <a:lnTo>
                    <a:pt x="3716" y="1765"/>
                  </a:lnTo>
                  <a:lnTo>
                    <a:pt x="3727" y="1750"/>
                  </a:lnTo>
                  <a:lnTo>
                    <a:pt x="3737" y="1734"/>
                  </a:lnTo>
                  <a:lnTo>
                    <a:pt x="3748" y="1720"/>
                  </a:lnTo>
                  <a:lnTo>
                    <a:pt x="3758" y="1706"/>
                  </a:lnTo>
                  <a:lnTo>
                    <a:pt x="3770" y="1692"/>
                  </a:lnTo>
                  <a:lnTo>
                    <a:pt x="3780" y="1681"/>
                  </a:lnTo>
                  <a:lnTo>
                    <a:pt x="3790" y="1670"/>
                  </a:lnTo>
                  <a:lnTo>
                    <a:pt x="3801" y="1660"/>
                  </a:lnTo>
                  <a:lnTo>
                    <a:pt x="3811" y="1651"/>
                  </a:lnTo>
                  <a:lnTo>
                    <a:pt x="3820" y="1644"/>
                  </a:lnTo>
                  <a:lnTo>
                    <a:pt x="3829" y="1638"/>
                  </a:lnTo>
                  <a:lnTo>
                    <a:pt x="3839" y="1633"/>
                  </a:lnTo>
                  <a:lnTo>
                    <a:pt x="3848" y="1627"/>
                  </a:lnTo>
                  <a:lnTo>
                    <a:pt x="3857" y="1624"/>
                  </a:lnTo>
                  <a:lnTo>
                    <a:pt x="3865" y="1622"/>
                  </a:lnTo>
                  <a:lnTo>
                    <a:pt x="3873" y="1621"/>
                  </a:lnTo>
                  <a:lnTo>
                    <a:pt x="3881" y="1620"/>
                  </a:lnTo>
                  <a:lnTo>
                    <a:pt x="3889" y="1621"/>
                  </a:lnTo>
                  <a:lnTo>
                    <a:pt x="3896" y="1623"/>
                  </a:lnTo>
                  <a:lnTo>
                    <a:pt x="3902" y="1625"/>
                  </a:lnTo>
                  <a:lnTo>
                    <a:pt x="3908" y="1630"/>
                  </a:lnTo>
                  <a:lnTo>
                    <a:pt x="3915" y="1634"/>
                  </a:lnTo>
                  <a:lnTo>
                    <a:pt x="3921" y="1639"/>
                  </a:lnTo>
                  <a:lnTo>
                    <a:pt x="3926" y="1645"/>
                  </a:lnTo>
                  <a:lnTo>
                    <a:pt x="3931" y="1652"/>
                  </a:lnTo>
                  <a:lnTo>
                    <a:pt x="3936" y="1660"/>
                  </a:lnTo>
                  <a:lnTo>
                    <a:pt x="3940" y="1670"/>
                  </a:lnTo>
                  <a:lnTo>
                    <a:pt x="3944" y="1680"/>
                  </a:lnTo>
                  <a:lnTo>
                    <a:pt x="3947" y="1690"/>
                  </a:lnTo>
                  <a:lnTo>
                    <a:pt x="3951" y="1701"/>
                  </a:lnTo>
                  <a:lnTo>
                    <a:pt x="3953" y="1714"/>
                  </a:lnTo>
                  <a:lnTo>
                    <a:pt x="3955" y="1727"/>
                  </a:lnTo>
                  <a:lnTo>
                    <a:pt x="3957" y="1742"/>
                  </a:lnTo>
                  <a:lnTo>
                    <a:pt x="3958" y="1756"/>
                  </a:lnTo>
                  <a:lnTo>
                    <a:pt x="3959" y="1771"/>
                  </a:lnTo>
                  <a:lnTo>
                    <a:pt x="3959" y="1788"/>
                  </a:lnTo>
                  <a:lnTo>
                    <a:pt x="3959" y="1805"/>
                  </a:lnTo>
                  <a:lnTo>
                    <a:pt x="3958" y="1823"/>
                  </a:lnTo>
                  <a:lnTo>
                    <a:pt x="3957" y="1840"/>
                  </a:lnTo>
                  <a:lnTo>
                    <a:pt x="3955" y="1859"/>
                  </a:lnTo>
                  <a:lnTo>
                    <a:pt x="3951" y="1896"/>
                  </a:lnTo>
                  <a:lnTo>
                    <a:pt x="3947" y="1915"/>
                  </a:lnTo>
                  <a:lnTo>
                    <a:pt x="3944" y="1935"/>
                  </a:lnTo>
                  <a:lnTo>
                    <a:pt x="3940" y="1954"/>
                  </a:lnTo>
                  <a:lnTo>
                    <a:pt x="3936" y="1974"/>
                  </a:lnTo>
                  <a:lnTo>
                    <a:pt x="3931" y="1993"/>
                  </a:lnTo>
                  <a:lnTo>
                    <a:pt x="3926" y="2013"/>
                  </a:lnTo>
                  <a:lnTo>
                    <a:pt x="3921" y="2033"/>
                  </a:lnTo>
                  <a:lnTo>
                    <a:pt x="3915" y="2053"/>
                  </a:lnTo>
                  <a:lnTo>
                    <a:pt x="3908" y="2074"/>
                  </a:lnTo>
                  <a:lnTo>
                    <a:pt x="3902" y="2093"/>
                  </a:lnTo>
                  <a:lnTo>
                    <a:pt x="3896" y="2113"/>
                  </a:lnTo>
                  <a:lnTo>
                    <a:pt x="3889" y="2132"/>
                  </a:lnTo>
                  <a:lnTo>
                    <a:pt x="3881" y="2152"/>
                  </a:lnTo>
                  <a:lnTo>
                    <a:pt x="3873" y="2171"/>
                  </a:lnTo>
                  <a:lnTo>
                    <a:pt x="3857" y="2209"/>
                  </a:lnTo>
                  <a:lnTo>
                    <a:pt x="3848" y="2227"/>
                  </a:lnTo>
                  <a:lnTo>
                    <a:pt x="3839" y="2245"/>
                  </a:lnTo>
                  <a:lnTo>
                    <a:pt x="3829" y="2263"/>
                  </a:lnTo>
                  <a:lnTo>
                    <a:pt x="3820" y="2280"/>
                  </a:lnTo>
                  <a:lnTo>
                    <a:pt x="3801" y="2313"/>
                  </a:lnTo>
                  <a:lnTo>
                    <a:pt x="3790" y="2330"/>
                  </a:lnTo>
                  <a:lnTo>
                    <a:pt x="3780" y="2345"/>
                  </a:lnTo>
                  <a:lnTo>
                    <a:pt x="3770" y="2359"/>
                  </a:lnTo>
                  <a:lnTo>
                    <a:pt x="3758" y="2373"/>
                  </a:lnTo>
                  <a:close/>
                  <a:moveTo>
                    <a:pt x="3758" y="1864"/>
                  </a:moveTo>
                  <a:lnTo>
                    <a:pt x="3753" y="1871"/>
                  </a:lnTo>
                  <a:lnTo>
                    <a:pt x="3747" y="1878"/>
                  </a:lnTo>
                  <a:lnTo>
                    <a:pt x="3742" y="1886"/>
                  </a:lnTo>
                  <a:lnTo>
                    <a:pt x="3736" y="1895"/>
                  </a:lnTo>
                  <a:lnTo>
                    <a:pt x="3725" y="1912"/>
                  </a:lnTo>
                  <a:lnTo>
                    <a:pt x="3716" y="1931"/>
                  </a:lnTo>
                  <a:lnTo>
                    <a:pt x="3707" y="1950"/>
                  </a:lnTo>
                  <a:lnTo>
                    <a:pt x="3698" y="1970"/>
                  </a:lnTo>
                  <a:lnTo>
                    <a:pt x="3690" y="1990"/>
                  </a:lnTo>
                  <a:lnTo>
                    <a:pt x="3682" y="2011"/>
                  </a:lnTo>
                  <a:lnTo>
                    <a:pt x="3675" y="2031"/>
                  </a:lnTo>
                  <a:lnTo>
                    <a:pt x="3670" y="2052"/>
                  </a:lnTo>
                  <a:lnTo>
                    <a:pt x="3665" y="2074"/>
                  </a:lnTo>
                  <a:lnTo>
                    <a:pt x="3660" y="2094"/>
                  </a:lnTo>
                  <a:lnTo>
                    <a:pt x="3657" y="2115"/>
                  </a:lnTo>
                  <a:lnTo>
                    <a:pt x="3655" y="2134"/>
                  </a:lnTo>
                  <a:lnTo>
                    <a:pt x="3653" y="2154"/>
                  </a:lnTo>
                  <a:lnTo>
                    <a:pt x="3653" y="2172"/>
                  </a:lnTo>
                  <a:lnTo>
                    <a:pt x="3653" y="2189"/>
                  </a:lnTo>
                  <a:lnTo>
                    <a:pt x="3654" y="2197"/>
                  </a:lnTo>
                  <a:lnTo>
                    <a:pt x="3655" y="2204"/>
                  </a:lnTo>
                  <a:lnTo>
                    <a:pt x="3657" y="2219"/>
                  </a:lnTo>
                  <a:lnTo>
                    <a:pt x="3660" y="2230"/>
                  </a:lnTo>
                  <a:lnTo>
                    <a:pt x="3665" y="2240"/>
                  </a:lnTo>
                  <a:lnTo>
                    <a:pt x="3667" y="2244"/>
                  </a:lnTo>
                  <a:lnTo>
                    <a:pt x="3670" y="2248"/>
                  </a:lnTo>
                  <a:lnTo>
                    <a:pt x="3672" y="2251"/>
                  </a:lnTo>
                  <a:lnTo>
                    <a:pt x="3675" y="2255"/>
                  </a:lnTo>
                  <a:lnTo>
                    <a:pt x="3679" y="2257"/>
                  </a:lnTo>
                  <a:lnTo>
                    <a:pt x="3682" y="2259"/>
                  </a:lnTo>
                  <a:lnTo>
                    <a:pt x="3685" y="2260"/>
                  </a:lnTo>
                  <a:lnTo>
                    <a:pt x="3690" y="2261"/>
                  </a:lnTo>
                  <a:lnTo>
                    <a:pt x="3694" y="2261"/>
                  </a:lnTo>
                  <a:lnTo>
                    <a:pt x="3698" y="2261"/>
                  </a:lnTo>
                  <a:lnTo>
                    <a:pt x="3702" y="2260"/>
                  </a:lnTo>
                  <a:lnTo>
                    <a:pt x="3707" y="2259"/>
                  </a:lnTo>
                  <a:lnTo>
                    <a:pt x="3711" y="2257"/>
                  </a:lnTo>
                  <a:lnTo>
                    <a:pt x="3716" y="2255"/>
                  </a:lnTo>
                  <a:lnTo>
                    <a:pt x="3725" y="2248"/>
                  </a:lnTo>
                  <a:lnTo>
                    <a:pt x="3736" y="2240"/>
                  </a:lnTo>
                  <a:lnTo>
                    <a:pt x="3742" y="2234"/>
                  </a:lnTo>
                  <a:lnTo>
                    <a:pt x="3747" y="2229"/>
                  </a:lnTo>
                  <a:lnTo>
                    <a:pt x="3758" y="2215"/>
                  </a:lnTo>
                  <a:lnTo>
                    <a:pt x="3770" y="2200"/>
                  </a:lnTo>
                  <a:lnTo>
                    <a:pt x="3781" y="2185"/>
                  </a:lnTo>
                  <a:lnTo>
                    <a:pt x="3791" y="2167"/>
                  </a:lnTo>
                  <a:lnTo>
                    <a:pt x="3801" y="2149"/>
                  </a:lnTo>
                  <a:lnTo>
                    <a:pt x="3810" y="2129"/>
                  </a:lnTo>
                  <a:lnTo>
                    <a:pt x="3819" y="2110"/>
                  </a:lnTo>
                  <a:lnTo>
                    <a:pt x="3827" y="2089"/>
                  </a:lnTo>
                  <a:lnTo>
                    <a:pt x="3834" y="2068"/>
                  </a:lnTo>
                  <a:lnTo>
                    <a:pt x="3841" y="2048"/>
                  </a:lnTo>
                  <a:lnTo>
                    <a:pt x="3847" y="2026"/>
                  </a:lnTo>
                  <a:lnTo>
                    <a:pt x="3852" y="2006"/>
                  </a:lnTo>
                  <a:lnTo>
                    <a:pt x="3856" y="1985"/>
                  </a:lnTo>
                  <a:lnTo>
                    <a:pt x="3860" y="1965"/>
                  </a:lnTo>
                  <a:lnTo>
                    <a:pt x="3862" y="1944"/>
                  </a:lnTo>
                  <a:lnTo>
                    <a:pt x="3863" y="1926"/>
                  </a:lnTo>
                  <a:lnTo>
                    <a:pt x="3864" y="1907"/>
                  </a:lnTo>
                  <a:lnTo>
                    <a:pt x="3863" y="1890"/>
                  </a:lnTo>
                  <a:lnTo>
                    <a:pt x="3863" y="1881"/>
                  </a:lnTo>
                  <a:lnTo>
                    <a:pt x="3862" y="1874"/>
                  </a:lnTo>
                  <a:lnTo>
                    <a:pt x="3860" y="1861"/>
                  </a:lnTo>
                  <a:lnTo>
                    <a:pt x="3856" y="1848"/>
                  </a:lnTo>
                  <a:lnTo>
                    <a:pt x="3852" y="1839"/>
                  </a:lnTo>
                  <a:lnTo>
                    <a:pt x="3850" y="1834"/>
                  </a:lnTo>
                  <a:lnTo>
                    <a:pt x="3847" y="1831"/>
                  </a:lnTo>
                  <a:lnTo>
                    <a:pt x="3844" y="1828"/>
                  </a:lnTo>
                  <a:lnTo>
                    <a:pt x="3841" y="1825"/>
                  </a:lnTo>
                  <a:lnTo>
                    <a:pt x="3838" y="1823"/>
                  </a:lnTo>
                  <a:lnTo>
                    <a:pt x="3834" y="1821"/>
                  </a:lnTo>
                  <a:lnTo>
                    <a:pt x="3830" y="1819"/>
                  </a:lnTo>
                  <a:lnTo>
                    <a:pt x="3827" y="1819"/>
                  </a:lnTo>
                  <a:lnTo>
                    <a:pt x="3823" y="1818"/>
                  </a:lnTo>
                  <a:lnTo>
                    <a:pt x="3819" y="1819"/>
                  </a:lnTo>
                  <a:lnTo>
                    <a:pt x="3815" y="1819"/>
                  </a:lnTo>
                  <a:lnTo>
                    <a:pt x="3810" y="1821"/>
                  </a:lnTo>
                  <a:lnTo>
                    <a:pt x="3806" y="1822"/>
                  </a:lnTo>
                  <a:lnTo>
                    <a:pt x="3801" y="1825"/>
                  </a:lnTo>
                  <a:lnTo>
                    <a:pt x="3795" y="1827"/>
                  </a:lnTo>
                  <a:lnTo>
                    <a:pt x="3791" y="1831"/>
                  </a:lnTo>
                  <a:lnTo>
                    <a:pt x="3781" y="1839"/>
                  </a:lnTo>
                  <a:lnTo>
                    <a:pt x="3770" y="1851"/>
                  </a:lnTo>
                  <a:lnTo>
                    <a:pt x="3758" y="1864"/>
                  </a:lnTo>
                  <a:close/>
                  <a:moveTo>
                    <a:pt x="3994" y="1403"/>
                  </a:moveTo>
                  <a:lnTo>
                    <a:pt x="4095" y="1280"/>
                  </a:lnTo>
                  <a:lnTo>
                    <a:pt x="4166" y="1594"/>
                  </a:lnTo>
                  <a:lnTo>
                    <a:pt x="4238" y="1106"/>
                  </a:lnTo>
                  <a:lnTo>
                    <a:pt x="4320" y="1009"/>
                  </a:lnTo>
                  <a:lnTo>
                    <a:pt x="4394" y="1319"/>
                  </a:lnTo>
                  <a:lnTo>
                    <a:pt x="4463" y="834"/>
                  </a:lnTo>
                  <a:lnTo>
                    <a:pt x="4563" y="713"/>
                  </a:lnTo>
                  <a:lnTo>
                    <a:pt x="4446" y="1497"/>
                  </a:lnTo>
                  <a:lnTo>
                    <a:pt x="4349" y="1615"/>
                  </a:lnTo>
                  <a:lnTo>
                    <a:pt x="4279" y="1311"/>
                  </a:lnTo>
                  <a:lnTo>
                    <a:pt x="4211" y="1783"/>
                  </a:lnTo>
                  <a:lnTo>
                    <a:pt x="4113" y="1902"/>
                  </a:lnTo>
                  <a:lnTo>
                    <a:pt x="3994" y="1403"/>
                  </a:lnTo>
                  <a:close/>
                  <a:moveTo>
                    <a:pt x="4705" y="745"/>
                  </a:moveTo>
                  <a:lnTo>
                    <a:pt x="4611" y="828"/>
                  </a:lnTo>
                  <a:lnTo>
                    <a:pt x="4611" y="679"/>
                  </a:lnTo>
                  <a:lnTo>
                    <a:pt x="4914" y="416"/>
                  </a:lnTo>
                  <a:lnTo>
                    <a:pt x="4914" y="566"/>
                  </a:lnTo>
                  <a:lnTo>
                    <a:pt x="4819" y="647"/>
                  </a:lnTo>
                  <a:lnTo>
                    <a:pt x="4819" y="1142"/>
                  </a:lnTo>
                  <a:lnTo>
                    <a:pt x="4705" y="1241"/>
                  </a:lnTo>
                  <a:lnTo>
                    <a:pt x="4705" y="745"/>
                  </a:lnTo>
                  <a:close/>
                  <a:moveTo>
                    <a:pt x="5004" y="347"/>
                  </a:moveTo>
                  <a:lnTo>
                    <a:pt x="5138" y="276"/>
                  </a:lnTo>
                  <a:lnTo>
                    <a:pt x="5138" y="518"/>
                  </a:lnTo>
                  <a:lnTo>
                    <a:pt x="5272" y="446"/>
                  </a:lnTo>
                  <a:lnTo>
                    <a:pt x="5272" y="205"/>
                  </a:lnTo>
                  <a:lnTo>
                    <a:pt x="5407" y="134"/>
                  </a:lnTo>
                  <a:lnTo>
                    <a:pt x="5407" y="777"/>
                  </a:lnTo>
                  <a:lnTo>
                    <a:pt x="5272" y="848"/>
                  </a:lnTo>
                  <a:lnTo>
                    <a:pt x="5272" y="597"/>
                  </a:lnTo>
                  <a:lnTo>
                    <a:pt x="5138" y="668"/>
                  </a:lnTo>
                  <a:lnTo>
                    <a:pt x="5138" y="920"/>
                  </a:lnTo>
                  <a:lnTo>
                    <a:pt x="5004" y="990"/>
                  </a:lnTo>
                  <a:lnTo>
                    <a:pt x="5004" y="347"/>
                  </a:lnTo>
                  <a:close/>
                  <a:moveTo>
                    <a:pt x="5717" y="353"/>
                  </a:moveTo>
                  <a:lnTo>
                    <a:pt x="5718" y="336"/>
                  </a:lnTo>
                  <a:lnTo>
                    <a:pt x="5719" y="320"/>
                  </a:lnTo>
                  <a:lnTo>
                    <a:pt x="5721" y="303"/>
                  </a:lnTo>
                  <a:lnTo>
                    <a:pt x="5723" y="287"/>
                  </a:lnTo>
                  <a:lnTo>
                    <a:pt x="5727" y="272"/>
                  </a:lnTo>
                  <a:lnTo>
                    <a:pt x="5732" y="255"/>
                  </a:lnTo>
                  <a:lnTo>
                    <a:pt x="5736" y="240"/>
                  </a:lnTo>
                  <a:lnTo>
                    <a:pt x="5742" y="224"/>
                  </a:lnTo>
                  <a:lnTo>
                    <a:pt x="5748" y="210"/>
                  </a:lnTo>
                  <a:lnTo>
                    <a:pt x="5754" y="194"/>
                  </a:lnTo>
                  <a:lnTo>
                    <a:pt x="5761" y="180"/>
                  </a:lnTo>
                  <a:lnTo>
                    <a:pt x="5770" y="167"/>
                  </a:lnTo>
                  <a:lnTo>
                    <a:pt x="5779" y="152"/>
                  </a:lnTo>
                  <a:lnTo>
                    <a:pt x="5788" y="139"/>
                  </a:lnTo>
                  <a:lnTo>
                    <a:pt x="5797" y="127"/>
                  </a:lnTo>
                  <a:lnTo>
                    <a:pt x="5809" y="114"/>
                  </a:lnTo>
                  <a:lnTo>
                    <a:pt x="5819" y="102"/>
                  </a:lnTo>
                  <a:lnTo>
                    <a:pt x="5825" y="97"/>
                  </a:lnTo>
                  <a:lnTo>
                    <a:pt x="5830" y="91"/>
                  </a:lnTo>
                  <a:lnTo>
                    <a:pt x="5843" y="80"/>
                  </a:lnTo>
                  <a:lnTo>
                    <a:pt x="5855" y="70"/>
                  </a:lnTo>
                  <a:lnTo>
                    <a:pt x="5868" y="61"/>
                  </a:lnTo>
                  <a:lnTo>
                    <a:pt x="5882" y="52"/>
                  </a:lnTo>
                  <a:lnTo>
                    <a:pt x="5896" y="43"/>
                  </a:lnTo>
                  <a:lnTo>
                    <a:pt x="5910" y="35"/>
                  </a:lnTo>
                  <a:lnTo>
                    <a:pt x="5918" y="32"/>
                  </a:lnTo>
                  <a:lnTo>
                    <a:pt x="5925" y="28"/>
                  </a:lnTo>
                  <a:lnTo>
                    <a:pt x="5940" y="22"/>
                  </a:lnTo>
                  <a:lnTo>
                    <a:pt x="5956" y="17"/>
                  </a:lnTo>
                  <a:lnTo>
                    <a:pt x="5971" y="11"/>
                  </a:lnTo>
                  <a:lnTo>
                    <a:pt x="5987" y="7"/>
                  </a:lnTo>
                  <a:lnTo>
                    <a:pt x="6005" y="4"/>
                  </a:lnTo>
                  <a:lnTo>
                    <a:pt x="6021" y="2"/>
                  </a:lnTo>
                  <a:lnTo>
                    <a:pt x="6031" y="1"/>
                  </a:lnTo>
                  <a:lnTo>
                    <a:pt x="6039" y="0"/>
                  </a:lnTo>
                  <a:lnTo>
                    <a:pt x="6053" y="0"/>
                  </a:lnTo>
                  <a:lnTo>
                    <a:pt x="6067" y="0"/>
                  </a:lnTo>
                  <a:lnTo>
                    <a:pt x="6081" y="0"/>
                  </a:lnTo>
                  <a:lnTo>
                    <a:pt x="6094" y="1"/>
                  </a:lnTo>
                  <a:lnTo>
                    <a:pt x="6108" y="3"/>
                  </a:lnTo>
                  <a:lnTo>
                    <a:pt x="6120" y="5"/>
                  </a:lnTo>
                  <a:lnTo>
                    <a:pt x="6133" y="8"/>
                  </a:lnTo>
                  <a:lnTo>
                    <a:pt x="6146" y="13"/>
                  </a:lnTo>
                  <a:lnTo>
                    <a:pt x="6158" y="16"/>
                  </a:lnTo>
                  <a:lnTo>
                    <a:pt x="6169" y="21"/>
                  </a:lnTo>
                  <a:lnTo>
                    <a:pt x="6182" y="25"/>
                  </a:lnTo>
                  <a:lnTo>
                    <a:pt x="6193" y="31"/>
                  </a:lnTo>
                  <a:lnTo>
                    <a:pt x="6204" y="36"/>
                  </a:lnTo>
                  <a:lnTo>
                    <a:pt x="6215" y="43"/>
                  </a:lnTo>
                  <a:lnTo>
                    <a:pt x="6225" y="50"/>
                  </a:lnTo>
                  <a:lnTo>
                    <a:pt x="6235" y="57"/>
                  </a:lnTo>
                  <a:lnTo>
                    <a:pt x="6244" y="64"/>
                  </a:lnTo>
                  <a:lnTo>
                    <a:pt x="6255" y="72"/>
                  </a:lnTo>
                  <a:lnTo>
                    <a:pt x="6259" y="76"/>
                  </a:lnTo>
                  <a:lnTo>
                    <a:pt x="6263" y="80"/>
                  </a:lnTo>
                  <a:lnTo>
                    <a:pt x="6272" y="90"/>
                  </a:lnTo>
                  <a:lnTo>
                    <a:pt x="6280" y="99"/>
                  </a:lnTo>
                  <a:lnTo>
                    <a:pt x="6289" y="108"/>
                  </a:lnTo>
                  <a:lnTo>
                    <a:pt x="6296" y="117"/>
                  </a:lnTo>
                  <a:lnTo>
                    <a:pt x="6303" y="128"/>
                  </a:lnTo>
                  <a:lnTo>
                    <a:pt x="6310" y="138"/>
                  </a:lnTo>
                  <a:lnTo>
                    <a:pt x="6316" y="149"/>
                  </a:lnTo>
                  <a:lnTo>
                    <a:pt x="6323" y="161"/>
                  </a:lnTo>
                  <a:lnTo>
                    <a:pt x="6328" y="172"/>
                  </a:lnTo>
                  <a:lnTo>
                    <a:pt x="6333" y="183"/>
                  </a:lnTo>
                  <a:lnTo>
                    <a:pt x="6338" y="194"/>
                  </a:lnTo>
                  <a:lnTo>
                    <a:pt x="6342" y="207"/>
                  </a:lnTo>
                  <a:lnTo>
                    <a:pt x="6345" y="219"/>
                  </a:lnTo>
                  <a:lnTo>
                    <a:pt x="6170" y="230"/>
                  </a:lnTo>
                  <a:lnTo>
                    <a:pt x="6166" y="222"/>
                  </a:lnTo>
                  <a:lnTo>
                    <a:pt x="6161" y="214"/>
                  </a:lnTo>
                  <a:lnTo>
                    <a:pt x="6155" y="206"/>
                  </a:lnTo>
                  <a:lnTo>
                    <a:pt x="6149" y="200"/>
                  </a:lnTo>
                  <a:lnTo>
                    <a:pt x="6146" y="195"/>
                  </a:lnTo>
                  <a:lnTo>
                    <a:pt x="6142" y="192"/>
                  </a:lnTo>
                  <a:lnTo>
                    <a:pt x="6134" y="186"/>
                  </a:lnTo>
                  <a:lnTo>
                    <a:pt x="6126" y="181"/>
                  </a:lnTo>
                  <a:lnTo>
                    <a:pt x="6118" y="176"/>
                  </a:lnTo>
                  <a:lnTo>
                    <a:pt x="6110" y="171"/>
                  </a:lnTo>
                  <a:lnTo>
                    <a:pt x="6101" y="167"/>
                  </a:lnTo>
                  <a:lnTo>
                    <a:pt x="6091" y="164"/>
                  </a:lnTo>
                  <a:lnTo>
                    <a:pt x="6081" y="162"/>
                  </a:lnTo>
                  <a:lnTo>
                    <a:pt x="6071" y="160"/>
                  </a:lnTo>
                  <a:lnTo>
                    <a:pt x="6060" y="158"/>
                  </a:lnTo>
                  <a:lnTo>
                    <a:pt x="6050" y="157"/>
                  </a:lnTo>
                  <a:lnTo>
                    <a:pt x="6039" y="158"/>
                  </a:lnTo>
                  <a:lnTo>
                    <a:pt x="6030" y="158"/>
                  </a:lnTo>
                  <a:lnTo>
                    <a:pt x="6020" y="161"/>
                  </a:lnTo>
                  <a:lnTo>
                    <a:pt x="6011" y="162"/>
                  </a:lnTo>
                  <a:lnTo>
                    <a:pt x="6002" y="164"/>
                  </a:lnTo>
                  <a:lnTo>
                    <a:pt x="5993" y="167"/>
                  </a:lnTo>
                  <a:lnTo>
                    <a:pt x="5984" y="170"/>
                  </a:lnTo>
                  <a:lnTo>
                    <a:pt x="5976" y="173"/>
                  </a:lnTo>
                  <a:lnTo>
                    <a:pt x="5968" y="177"/>
                  </a:lnTo>
                  <a:lnTo>
                    <a:pt x="5961" y="180"/>
                  </a:lnTo>
                  <a:lnTo>
                    <a:pt x="5953" y="185"/>
                  </a:lnTo>
                  <a:lnTo>
                    <a:pt x="5939" y="194"/>
                  </a:lnTo>
                  <a:lnTo>
                    <a:pt x="5932" y="201"/>
                  </a:lnTo>
                  <a:lnTo>
                    <a:pt x="5926" y="206"/>
                  </a:lnTo>
                  <a:lnTo>
                    <a:pt x="5920" y="212"/>
                  </a:lnTo>
                  <a:lnTo>
                    <a:pt x="5914" y="218"/>
                  </a:lnTo>
                  <a:lnTo>
                    <a:pt x="5908" y="225"/>
                  </a:lnTo>
                  <a:lnTo>
                    <a:pt x="5903" y="231"/>
                  </a:lnTo>
                  <a:lnTo>
                    <a:pt x="5898" y="239"/>
                  </a:lnTo>
                  <a:lnTo>
                    <a:pt x="5894" y="246"/>
                  </a:lnTo>
                  <a:lnTo>
                    <a:pt x="5890" y="253"/>
                  </a:lnTo>
                  <a:lnTo>
                    <a:pt x="5886" y="261"/>
                  </a:lnTo>
                  <a:lnTo>
                    <a:pt x="5883" y="268"/>
                  </a:lnTo>
                  <a:lnTo>
                    <a:pt x="5880" y="277"/>
                  </a:lnTo>
                  <a:lnTo>
                    <a:pt x="5877" y="285"/>
                  </a:lnTo>
                  <a:lnTo>
                    <a:pt x="5874" y="293"/>
                  </a:lnTo>
                  <a:lnTo>
                    <a:pt x="5872" y="302"/>
                  </a:lnTo>
                  <a:lnTo>
                    <a:pt x="5870" y="311"/>
                  </a:lnTo>
                  <a:lnTo>
                    <a:pt x="5869" y="320"/>
                  </a:lnTo>
                  <a:lnTo>
                    <a:pt x="5868" y="328"/>
                  </a:lnTo>
                  <a:lnTo>
                    <a:pt x="5867" y="337"/>
                  </a:lnTo>
                  <a:lnTo>
                    <a:pt x="5867" y="347"/>
                  </a:lnTo>
                  <a:lnTo>
                    <a:pt x="5867" y="356"/>
                  </a:lnTo>
                  <a:lnTo>
                    <a:pt x="5868" y="364"/>
                  </a:lnTo>
                  <a:lnTo>
                    <a:pt x="5870" y="382"/>
                  </a:lnTo>
                  <a:lnTo>
                    <a:pt x="5871" y="390"/>
                  </a:lnTo>
                  <a:lnTo>
                    <a:pt x="5873" y="398"/>
                  </a:lnTo>
                  <a:lnTo>
                    <a:pt x="5879" y="414"/>
                  </a:lnTo>
                  <a:lnTo>
                    <a:pt x="5882" y="422"/>
                  </a:lnTo>
                  <a:lnTo>
                    <a:pt x="5886" y="430"/>
                  </a:lnTo>
                  <a:lnTo>
                    <a:pt x="5890" y="437"/>
                  </a:lnTo>
                  <a:lnTo>
                    <a:pt x="5894" y="443"/>
                  </a:lnTo>
                  <a:lnTo>
                    <a:pt x="5898" y="450"/>
                  </a:lnTo>
                  <a:lnTo>
                    <a:pt x="5902" y="457"/>
                  </a:lnTo>
                  <a:lnTo>
                    <a:pt x="5907" y="463"/>
                  </a:lnTo>
                  <a:lnTo>
                    <a:pt x="5914" y="469"/>
                  </a:lnTo>
                  <a:lnTo>
                    <a:pt x="5919" y="474"/>
                  </a:lnTo>
                  <a:lnTo>
                    <a:pt x="5925" y="480"/>
                  </a:lnTo>
                  <a:lnTo>
                    <a:pt x="5931" y="484"/>
                  </a:lnTo>
                  <a:lnTo>
                    <a:pt x="5938" y="489"/>
                  </a:lnTo>
                  <a:lnTo>
                    <a:pt x="5944" y="494"/>
                  </a:lnTo>
                  <a:lnTo>
                    <a:pt x="5952" y="498"/>
                  </a:lnTo>
                  <a:lnTo>
                    <a:pt x="5959" y="501"/>
                  </a:lnTo>
                  <a:lnTo>
                    <a:pt x="5967" y="504"/>
                  </a:lnTo>
                  <a:lnTo>
                    <a:pt x="5975" y="507"/>
                  </a:lnTo>
                  <a:lnTo>
                    <a:pt x="5983" y="509"/>
                  </a:lnTo>
                  <a:lnTo>
                    <a:pt x="5992" y="511"/>
                  </a:lnTo>
                  <a:lnTo>
                    <a:pt x="6000" y="512"/>
                  </a:lnTo>
                  <a:lnTo>
                    <a:pt x="6009" y="513"/>
                  </a:lnTo>
                  <a:lnTo>
                    <a:pt x="6018" y="514"/>
                  </a:lnTo>
                  <a:lnTo>
                    <a:pt x="6028" y="514"/>
                  </a:lnTo>
                  <a:lnTo>
                    <a:pt x="6038" y="514"/>
                  </a:lnTo>
                  <a:lnTo>
                    <a:pt x="6044" y="513"/>
                  </a:lnTo>
                  <a:lnTo>
                    <a:pt x="6049" y="513"/>
                  </a:lnTo>
                  <a:lnTo>
                    <a:pt x="6061" y="511"/>
                  </a:lnTo>
                  <a:lnTo>
                    <a:pt x="6073" y="508"/>
                  </a:lnTo>
                  <a:lnTo>
                    <a:pt x="6079" y="506"/>
                  </a:lnTo>
                  <a:lnTo>
                    <a:pt x="6084" y="504"/>
                  </a:lnTo>
                  <a:lnTo>
                    <a:pt x="6089" y="502"/>
                  </a:lnTo>
                  <a:lnTo>
                    <a:pt x="6095" y="500"/>
                  </a:lnTo>
                  <a:lnTo>
                    <a:pt x="6106" y="495"/>
                  </a:lnTo>
                  <a:lnTo>
                    <a:pt x="6116" y="488"/>
                  </a:lnTo>
                  <a:lnTo>
                    <a:pt x="6126" y="481"/>
                  </a:lnTo>
                  <a:lnTo>
                    <a:pt x="6135" y="474"/>
                  </a:lnTo>
                  <a:lnTo>
                    <a:pt x="6144" y="466"/>
                  </a:lnTo>
                  <a:lnTo>
                    <a:pt x="6152" y="458"/>
                  </a:lnTo>
                  <a:lnTo>
                    <a:pt x="6156" y="454"/>
                  </a:lnTo>
                  <a:lnTo>
                    <a:pt x="6159" y="448"/>
                  </a:lnTo>
                  <a:lnTo>
                    <a:pt x="6166" y="439"/>
                  </a:lnTo>
                  <a:lnTo>
                    <a:pt x="6171" y="429"/>
                  </a:lnTo>
                  <a:lnTo>
                    <a:pt x="6177" y="418"/>
                  </a:lnTo>
                  <a:lnTo>
                    <a:pt x="6181" y="407"/>
                  </a:lnTo>
                  <a:lnTo>
                    <a:pt x="5998" y="419"/>
                  </a:lnTo>
                  <a:lnTo>
                    <a:pt x="5998" y="301"/>
                  </a:lnTo>
                  <a:lnTo>
                    <a:pt x="6356" y="280"/>
                  </a:lnTo>
                  <a:lnTo>
                    <a:pt x="6357" y="297"/>
                  </a:lnTo>
                  <a:lnTo>
                    <a:pt x="6359" y="315"/>
                  </a:lnTo>
                  <a:lnTo>
                    <a:pt x="6359" y="333"/>
                  </a:lnTo>
                  <a:lnTo>
                    <a:pt x="6357" y="341"/>
                  </a:lnTo>
                  <a:lnTo>
                    <a:pt x="6356" y="351"/>
                  </a:lnTo>
                  <a:lnTo>
                    <a:pt x="6354" y="368"/>
                  </a:lnTo>
                  <a:lnTo>
                    <a:pt x="6352" y="386"/>
                  </a:lnTo>
                  <a:lnTo>
                    <a:pt x="6348" y="402"/>
                  </a:lnTo>
                  <a:lnTo>
                    <a:pt x="6346" y="411"/>
                  </a:lnTo>
                  <a:lnTo>
                    <a:pt x="6344" y="420"/>
                  </a:lnTo>
                  <a:lnTo>
                    <a:pt x="6341" y="428"/>
                  </a:lnTo>
                  <a:lnTo>
                    <a:pt x="6338" y="436"/>
                  </a:lnTo>
                  <a:lnTo>
                    <a:pt x="6332" y="452"/>
                  </a:lnTo>
                  <a:lnTo>
                    <a:pt x="6325" y="468"/>
                  </a:lnTo>
                  <a:lnTo>
                    <a:pt x="6317" y="483"/>
                  </a:lnTo>
                  <a:lnTo>
                    <a:pt x="6309" y="499"/>
                  </a:lnTo>
                  <a:lnTo>
                    <a:pt x="6300" y="513"/>
                  </a:lnTo>
                  <a:lnTo>
                    <a:pt x="6290" y="528"/>
                  </a:lnTo>
                  <a:lnTo>
                    <a:pt x="6279" y="541"/>
                  </a:lnTo>
                  <a:lnTo>
                    <a:pt x="6268" y="554"/>
                  </a:lnTo>
                  <a:lnTo>
                    <a:pt x="6257" y="567"/>
                  </a:lnTo>
                  <a:lnTo>
                    <a:pt x="6244" y="579"/>
                  </a:lnTo>
                  <a:lnTo>
                    <a:pt x="6231" y="590"/>
                  </a:lnTo>
                  <a:lnTo>
                    <a:pt x="6218" y="601"/>
                  </a:lnTo>
                  <a:lnTo>
                    <a:pt x="6204" y="611"/>
                  </a:lnTo>
                  <a:lnTo>
                    <a:pt x="6197" y="616"/>
                  </a:lnTo>
                  <a:lnTo>
                    <a:pt x="6190" y="620"/>
                  </a:lnTo>
                  <a:lnTo>
                    <a:pt x="6175" y="629"/>
                  </a:lnTo>
                  <a:lnTo>
                    <a:pt x="6159" y="636"/>
                  </a:lnTo>
                  <a:lnTo>
                    <a:pt x="6151" y="641"/>
                  </a:lnTo>
                  <a:lnTo>
                    <a:pt x="6143" y="644"/>
                  </a:lnTo>
                  <a:lnTo>
                    <a:pt x="6134" y="647"/>
                  </a:lnTo>
                  <a:lnTo>
                    <a:pt x="6126" y="650"/>
                  </a:lnTo>
                  <a:lnTo>
                    <a:pt x="6110" y="655"/>
                  </a:lnTo>
                  <a:lnTo>
                    <a:pt x="6092" y="660"/>
                  </a:lnTo>
                  <a:lnTo>
                    <a:pt x="6075" y="663"/>
                  </a:lnTo>
                  <a:lnTo>
                    <a:pt x="6057" y="666"/>
                  </a:lnTo>
                  <a:lnTo>
                    <a:pt x="6048" y="667"/>
                  </a:lnTo>
                  <a:lnTo>
                    <a:pt x="6039" y="667"/>
                  </a:lnTo>
                  <a:lnTo>
                    <a:pt x="6021" y="668"/>
                  </a:lnTo>
                  <a:lnTo>
                    <a:pt x="6005" y="668"/>
                  </a:lnTo>
                  <a:lnTo>
                    <a:pt x="5987" y="666"/>
                  </a:lnTo>
                  <a:lnTo>
                    <a:pt x="5971" y="665"/>
                  </a:lnTo>
                  <a:lnTo>
                    <a:pt x="5956" y="662"/>
                  </a:lnTo>
                  <a:lnTo>
                    <a:pt x="5940" y="658"/>
                  </a:lnTo>
                  <a:lnTo>
                    <a:pt x="5925" y="654"/>
                  </a:lnTo>
                  <a:lnTo>
                    <a:pt x="5910" y="649"/>
                  </a:lnTo>
                  <a:lnTo>
                    <a:pt x="5896" y="643"/>
                  </a:lnTo>
                  <a:lnTo>
                    <a:pt x="5882" y="635"/>
                  </a:lnTo>
                  <a:lnTo>
                    <a:pt x="5868" y="628"/>
                  </a:lnTo>
                  <a:lnTo>
                    <a:pt x="5855" y="620"/>
                  </a:lnTo>
                  <a:lnTo>
                    <a:pt x="5843" y="612"/>
                  </a:lnTo>
                  <a:lnTo>
                    <a:pt x="5830" y="603"/>
                  </a:lnTo>
                  <a:lnTo>
                    <a:pt x="5819" y="592"/>
                  </a:lnTo>
                  <a:lnTo>
                    <a:pt x="5809" y="582"/>
                  </a:lnTo>
                  <a:lnTo>
                    <a:pt x="5797" y="571"/>
                  </a:lnTo>
                  <a:lnTo>
                    <a:pt x="5788" y="559"/>
                  </a:lnTo>
                  <a:lnTo>
                    <a:pt x="5779" y="547"/>
                  </a:lnTo>
                  <a:lnTo>
                    <a:pt x="5770" y="534"/>
                  </a:lnTo>
                  <a:lnTo>
                    <a:pt x="5761" y="521"/>
                  </a:lnTo>
                  <a:lnTo>
                    <a:pt x="5754" y="508"/>
                  </a:lnTo>
                  <a:lnTo>
                    <a:pt x="5748" y="494"/>
                  </a:lnTo>
                  <a:lnTo>
                    <a:pt x="5742" y="479"/>
                  </a:lnTo>
                  <a:lnTo>
                    <a:pt x="5736" y="465"/>
                  </a:lnTo>
                  <a:lnTo>
                    <a:pt x="5732" y="449"/>
                  </a:lnTo>
                  <a:lnTo>
                    <a:pt x="5727" y="434"/>
                  </a:lnTo>
                  <a:lnTo>
                    <a:pt x="5723" y="419"/>
                  </a:lnTo>
                  <a:lnTo>
                    <a:pt x="5721" y="402"/>
                  </a:lnTo>
                  <a:lnTo>
                    <a:pt x="5719" y="387"/>
                  </a:lnTo>
                  <a:lnTo>
                    <a:pt x="5718" y="370"/>
                  </a:lnTo>
                  <a:lnTo>
                    <a:pt x="5717" y="353"/>
                  </a:lnTo>
                  <a:close/>
                  <a:moveTo>
                    <a:pt x="6756" y="720"/>
                  </a:moveTo>
                  <a:lnTo>
                    <a:pt x="6705" y="579"/>
                  </a:lnTo>
                  <a:lnTo>
                    <a:pt x="6695" y="578"/>
                  </a:lnTo>
                  <a:lnTo>
                    <a:pt x="6683" y="576"/>
                  </a:lnTo>
                  <a:lnTo>
                    <a:pt x="6660" y="572"/>
                  </a:lnTo>
                  <a:lnTo>
                    <a:pt x="6635" y="566"/>
                  </a:lnTo>
                  <a:lnTo>
                    <a:pt x="6635" y="694"/>
                  </a:lnTo>
                  <a:lnTo>
                    <a:pt x="6487" y="661"/>
                  </a:lnTo>
                  <a:lnTo>
                    <a:pt x="6487" y="18"/>
                  </a:lnTo>
                  <a:lnTo>
                    <a:pt x="6638" y="51"/>
                  </a:lnTo>
                  <a:lnTo>
                    <a:pt x="6657" y="56"/>
                  </a:lnTo>
                  <a:lnTo>
                    <a:pt x="6674" y="60"/>
                  </a:lnTo>
                  <a:lnTo>
                    <a:pt x="6691" y="66"/>
                  </a:lnTo>
                  <a:lnTo>
                    <a:pt x="6707" y="72"/>
                  </a:lnTo>
                  <a:lnTo>
                    <a:pt x="6723" y="78"/>
                  </a:lnTo>
                  <a:lnTo>
                    <a:pt x="6738" y="85"/>
                  </a:lnTo>
                  <a:lnTo>
                    <a:pt x="6752" y="93"/>
                  </a:lnTo>
                  <a:lnTo>
                    <a:pt x="6765" y="101"/>
                  </a:lnTo>
                  <a:lnTo>
                    <a:pt x="6778" y="109"/>
                  </a:lnTo>
                  <a:lnTo>
                    <a:pt x="6790" y="117"/>
                  </a:lnTo>
                  <a:lnTo>
                    <a:pt x="6801" y="127"/>
                  </a:lnTo>
                  <a:lnTo>
                    <a:pt x="6813" y="136"/>
                  </a:lnTo>
                  <a:lnTo>
                    <a:pt x="6823" y="145"/>
                  </a:lnTo>
                  <a:lnTo>
                    <a:pt x="6832" y="155"/>
                  </a:lnTo>
                  <a:lnTo>
                    <a:pt x="6842" y="166"/>
                  </a:lnTo>
                  <a:lnTo>
                    <a:pt x="6850" y="176"/>
                  </a:lnTo>
                  <a:lnTo>
                    <a:pt x="6858" y="187"/>
                  </a:lnTo>
                  <a:lnTo>
                    <a:pt x="6865" y="199"/>
                  </a:lnTo>
                  <a:lnTo>
                    <a:pt x="6872" y="210"/>
                  </a:lnTo>
                  <a:lnTo>
                    <a:pt x="6879" y="221"/>
                  </a:lnTo>
                  <a:lnTo>
                    <a:pt x="6884" y="234"/>
                  </a:lnTo>
                  <a:lnTo>
                    <a:pt x="6889" y="245"/>
                  </a:lnTo>
                  <a:lnTo>
                    <a:pt x="6894" y="257"/>
                  </a:lnTo>
                  <a:lnTo>
                    <a:pt x="6898" y="269"/>
                  </a:lnTo>
                  <a:lnTo>
                    <a:pt x="6901" y="282"/>
                  </a:lnTo>
                  <a:lnTo>
                    <a:pt x="6904" y="294"/>
                  </a:lnTo>
                  <a:lnTo>
                    <a:pt x="6908" y="319"/>
                  </a:lnTo>
                  <a:lnTo>
                    <a:pt x="6910" y="331"/>
                  </a:lnTo>
                  <a:lnTo>
                    <a:pt x="6911" y="344"/>
                  </a:lnTo>
                  <a:lnTo>
                    <a:pt x="6912" y="369"/>
                  </a:lnTo>
                  <a:lnTo>
                    <a:pt x="6912" y="384"/>
                  </a:lnTo>
                  <a:lnTo>
                    <a:pt x="6911" y="397"/>
                  </a:lnTo>
                  <a:lnTo>
                    <a:pt x="6909" y="410"/>
                  </a:lnTo>
                  <a:lnTo>
                    <a:pt x="6907" y="424"/>
                  </a:lnTo>
                  <a:lnTo>
                    <a:pt x="6905" y="437"/>
                  </a:lnTo>
                  <a:lnTo>
                    <a:pt x="6902" y="449"/>
                  </a:lnTo>
                  <a:lnTo>
                    <a:pt x="6898" y="462"/>
                  </a:lnTo>
                  <a:lnTo>
                    <a:pt x="6894" y="473"/>
                  </a:lnTo>
                  <a:lnTo>
                    <a:pt x="6889" y="484"/>
                  </a:lnTo>
                  <a:lnTo>
                    <a:pt x="6883" y="496"/>
                  </a:lnTo>
                  <a:lnTo>
                    <a:pt x="6876" y="506"/>
                  </a:lnTo>
                  <a:lnTo>
                    <a:pt x="6869" y="516"/>
                  </a:lnTo>
                  <a:lnTo>
                    <a:pt x="6862" y="525"/>
                  </a:lnTo>
                  <a:lnTo>
                    <a:pt x="6858" y="530"/>
                  </a:lnTo>
                  <a:lnTo>
                    <a:pt x="6854" y="534"/>
                  </a:lnTo>
                  <a:lnTo>
                    <a:pt x="6845" y="542"/>
                  </a:lnTo>
                  <a:lnTo>
                    <a:pt x="6835" y="549"/>
                  </a:lnTo>
                  <a:lnTo>
                    <a:pt x="6927" y="758"/>
                  </a:lnTo>
                  <a:lnTo>
                    <a:pt x="6756" y="720"/>
                  </a:lnTo>
                  <a:close/>
                  <a:moveTo>
                    <a:pt x="6664" y="420"/>
                  </a:moveTo>
                  <a:lnTo>
                    <a:pt x="6676" y="422"/>
                  </a:lnTo>
                  <a:lnTo>
                    <a:pt x="6688" y="423"/>
                  </a:lnTo>
                  <a:lnTo>
                    <a:pt x="6699" y="423"/>
                  </a:lnTo>
                  <a:lnTo>
                    <a:pt x="6704" y="423"/>
                  </a:lnTo>
                  <a:lnTo>
                    <a:pt x="6709" y="422"/>
                  </a:lnTo>
                  <a:lnTo>
                    <a:pt x="6714" y="421"/>
                  </a:lnTo>
                  <a:lnTo>
                    <a:pt x="6718" y="420"/>
                  </a:lnTo>
                  <a:lnTo>
                    <a:pt x="6726" y="415"/>
                  </a:lnTo>
                  <a:lnTo>
                    <a:pt x="6731" y="413"/>
                  </a:lnTo>
                  <a:lnTo>
                    <a:pt x="6735" y="411"/>
                  </a:lnTo>
                  <a:lnTo>
                    <a:pt x="6742" y="406"/>
                  </a:lnTo>
                  <a:lnTo>
                    <a:pt x="6748" y="400"/>
                  </a:lnTo>
                  <a:lnTo>
                    <a:pt x="6753" y="394"/>
                  </a:lnTo>
                  <a:lnTo>
                    <a:pt x="6757" y="386"/>
                  </a:lnTo>
                  <a:lnTo>
                    <a:pt x="6761" y="377"/>
                  </a:lnTo>
                  <a:lnTo>
                    <a:pt x="6763" y="368"/>
                  </a:lnTo>
                  <a:lnTo>
                    <a:pt x="6765" y="359"/>
                  </a:lnTo>
                  <a:lnTo>
                    <a:pt x="6768" y="348"/>
                  </a:lnTo>
                  <a:lnTo>
                    <a:pt x="6768" y="337"/>
                  </a:lnTo>
                  <a:lnTo>
                    <a:pt x="6768" y="326"/>
                  </a:lnTo>
                  <a:lnTo>
                    <a:pt x="6765" y="315"/>
                  </a:lnTo>
                  <a:lnTo>
                    <a:pt x="6763" y="303"/>
                  </a:lnTo>
                  <a:lnTo>
                    <a:pt x="6761" y="293"/>
                  </a:lnTo>
                  <a:lnTo>
                    <a:pt x="6757" y="284"/>
                  </a:lnTo>
                  <a:lnTo>
                    <a:pt x="6755" y="279"/>
                  </a:lnTo>
                  <a:lnTo>
                    <a:pt x="6752" y="274"/>
                  </a:lnTo>
                  <a:lnTo>
                    <a:pt x="6747" y="264"/>
                  </a:lnTo>
                  <a:lnTo>
                    <a:pt x="6744" y="260"/>
                  </a:lnTo>
                  <a:lnTo>
                    <a:pt x="6741" y="256"/>
                  </a:lnTo>
                  <a:lnTo>
                    <a:pt x="6735" y="248"/>
                  </a:lnTo>
                  <a:lnTo>
                    <a:pt x="6726" y="241"/>
                  </a:lnTo>
                  <a:lnTo>
                    <a:pt x="6718" y="234"/>
                  </a:lnTo>
                  <a:lnTo>
                    <a:pt x="6709" y="227"/>
                  </a:lnTo>
                  <a:lnTo>
                    <a:pt x="6699" y="221"/>
                  </a:lnTo>
                  <a:lnTo>
                    <a:pt x="6687" y="217"/>
                  </a:lnTo>
                  <a:lnTo>
                    <a:pt x="6676" y="213"/>
                  </a:lnTo>
                  <a:lnTo>
                    <a:pt x="6664" y="210"/>
                  </a:lnTo>
                  <a:lnTo>
                    <a:pt x="6635" y="203"/>
                  </a:lnTo>
                  <a:lnTo>
                    <a:pt x="6635" y="413"/>
                  </a:lnTo>
                  <a:lnTo>
                    <a:pt x="6664" y="420"/>
                  </a:lnTo>
                  <a:close/>
                  <a:moveTo>
                    <a:pt x="7031" y="163"/>
                  </a:moveTo>
                  <a:lnTo>
                    <a:pt x="7342" y="329"/>
                  </a:lnTo>
                  <a:lnTo>
                    <a:pt x="7342" y="476"/>
                  </a:lnTo>
                  <a:lnTo>
                    <a:pt x="7163" y="382"/>
                  </a:lnTo>
                  <a:lnTo>
                    <a:pt x="7163" y="493"/>
                  </a:lnTo>
                  <a:lnTo>
                    <a:pt x="7327" y="579"/>
                  </a:lnTo>
                  <a:lnTo>
                    <a:pt x="7327" y="696"/>
                  </a:lnTo>
                  <a:lnTo>
                    <a:pt x="7163" y="609"/>
                  </a:lnTo>
                  <a:lnTo>
                    <a:pt x="7163" y="726"/>
                  </a:lnTo>
                  <a:lnTo>
                    <a:pt x="7342" y="822"/>
                  </a:lnTo>
                  <a:lnTo>
                    <a:pt x="7342" y="971"/>
                  </a:lnTo>
                  <a:lnTo>
                    <a:pt x="7031" y="804"/>
                  </a:lnTo>
                  <a:lnTo>
                    <a:pt x="7031" y="163"/>
                  </a:lnTo>
                  <a:close/>
                  <a:moveTo>
                    <a:pt x="7452" y="412"/>
                  </a:moveTo>
                  <a:lnTo>
                    <a:pt x="7697" y="668"/>
                  </a:lnTo>
                  <a:lnTo>
                    <a:pt x="7697" y="815"/>
                  </a:lnTo>
                  <a:lnTo>
                    <a:pt x="7557" y="669"/>
                  </a:lnTo>
                  <a:lnTo>
                    <a:pt x="7557" y="780"/>
                  </a:lnTo>
                  <a:lnTo>
                    <a:pt x="7684" y="914"/>
                  </a:lnTo>
                  <a:lnTo>
                    <a:pt x="7684" y="1031"/>
                  </a:lnTo>
                  <a:lnTo>
                    <a:pt x="7557" y="898"/>
                  </a:lnTo>
                  <a:lnTo>
                    <a:pt x="7557" y="1014"/>
                  </a:lnTo>
                  <a:lnTo>
                    <a:pt x="7697" y="1161"/>
                  </a:lnTo>
                  <a:lnTo>
                    <a:pt x="7697" y="1310"/>
                  </a:lnTo>
                  <a:lnTo>
                    <a:pt x="7452" y="1054"/>
                  </a:lnTo>
                  <a:lnTo>
                    <a:pt x="7452"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p:cNvSpPr>
              <a:spLocks noEditPoints="1"/>
            </p:cNvSpPr>
            <p:nvPr userDrawn="1"/>
          </p:nvSpPr>
          <p:spPr bwMode="auto">
            <a:xfrm>
              <a:off x="3108325" y="2233613"/>
              <a:ext cx="6234112" cy="2794000"/>
            </a:xfrm>
            <a:custGeom>
              <a:avLst/>
              <a:gdLst>
                <a:gd name="T0" fmla="*/ 70 w 7854"/>
                <a:gd name="T1" fmla="*/ 1041 h 3520"/>
                <a:gd name="T2" fmla="*/ 120 w 7854"/>
                <a:gd name="T3" fmla="*/ 1048 h 3520"/>
                <a:gd name="T4" fmla="*/ 25 w 7854"/>
                <a:gd name="T5" fmla="*/ 1357 h 3520"/>
                <a:gd name="T6" fmla="*/ 120 w 7854"/>
                <a:gd name="T7" fmla="*/ 1226 h 3520"/>
                <a:gd name="T8" fmla="*/ 55 w 7854"/>
                <a:gd name="T9" fmla="*/ 1507 h 3520"/>
                <a:gd name="T10" fmla="*/ 249 w 7854"/>
                <a:gd name="T11" fmla="*/ 958 h 3520"/>
                <a:gd name="T12" fmla="*/ 372 w 7854"/>
                <a:gd name="T13" fmla="*/ 604 h 3520"/>
                <a:gd name="T14" fmla="*/ 329 w 7854"/>
                <a:gd name="T15" fmla="*/ 740 h 3520"/>
                <a:gd name="T16" fmla="*/ 588 w 7854"/>
                <a:gd name="T17" fmla="*/ 751 h 3520"/>
                <a:gd name="T18" fmla="*/ 423 w 7854"/>
                <a:gd name="T19" fmla="*/ 717 h 3520"/>
                <a:gd name="T20" fmla="*/ 510 w 7854"/>
                <a:gd name="T21" fmla="*/ 390 h 3520"/>
                <a:gd name="T22" fmla="*/ 719 w 7854"/>
                <a:gd name="T23" fmla="*/ 300 h 3520"/>
                <a:gd name="T24" fmla="*/ 730 w 7854"/>
                <a:gd name="T25" fmla="*/ 567 h 3520"/>
                <a:gd name="T26" fmla="*/ 511 w 7854"/>
                <a:gd name="T27" fmla="*/ 470 h 3520"/>
                <a:gd name="T28" fmla="*/ 541 w 7854"/>
                <a:gd name="T29" fmla="*/ 702 h 3520"/>
                <a:gd name="T30" fmla="*/ 706 w 7854"/>
                <a:gd name="T31" fmla="*/ 439 h 3520"/>
                <a:gd name="T32" fmla="*/ 958 w 7854"/>
                <a:gd name="T33" fmla="*/ 449 h 3520"/>
                <a:gd name="T34" fmla="*/ 1982 w 7854"/>
                <a:gd name="T35" fmla="*/ 13 h 3520"/>
                <a:gd name="T36" fmla="*/ 2381 w 7854"/>
                <a:gd name="T37" fmla="*/ 140 h 3520"/>
                <a:gd name="T38" fmla="*/ 2652 w 7854"/>
                <a:gd name="T39" fmla="*/ 265 h 3520"/>
                <a:gd name="T40" fmla="*/ 2501 w 7854"/>
                <a:gd name="T41" fmla="*/ 206 h 3520"/>
                <a:gd name="T42" fmla="*/ 2374 w 7854"/>
                <a:gd name="T43" fmla="*/ 320 h 3520"/>
                <a:gd name="T44" fmla="*/ 2548 w 7854"/>
                <a:gd name="T45" fmla="*/ 515 h 3520"/>
                <a:gd name="T46" fmla="*/ 2684 w 7854"/>
                <a:gd name="T47" fmla="*/ 523 h 3520"/>
                <a:gd name="T48" fmla="*/ 2467 w 7854"/>
                <a:gd name="T49" fmla="*/ 554 h 3520"/>
                <a:gd name="T50" fmla="*/ 2313 w 7854"/>
                <a:gd name="T51" fmla="*/ 280 h 3520"/>
                <a:gd name="T52" fmla="*/ 2968 w 7854"/>
                <a:gd name="T53" fmla="*/ 476 h 3520"/>
                <a:gd name="T54" fmla="*/ 2855 w 7854"/>
                <a:gd name="T55" fmla="*/ 577 h 3520"/>
                <a:gd name="T56" fmla="*/ 2907 w 7854"/>
                <a:gd name="T57" fmla="*/ 450 h 3520"/>
                <a:gd name="T58" fmla="*/ 3416 w 7854"/>
                <a:gd name="T59" fmla="*/ 803 h 3520"/>
                <a:gd name="T60" fmla="*/ 4196 w 7854"/>
                <a:gd name="T61" fmla="*/ 2185 h 3520"/>
                <a:gd name="T62" fmla="*/ 4310 w 7854"/>
                <a:gd name="T63" fmla="*/ 2135 h 3520"/>
                <a:gd name="T64" fmla="*/ 4398 w 7854"/>
                <a:gd name="T65" fmla="*/ 2349 h 3520"/>
                <a:gd name="T66" fmla="*/ 4256 w 7854"/>
                <a:gd name="T67" fmla="*/ 2199 h 3520"/>
                <a:gd name="T68" fmla="*/ 4354 w 7854"/>
                <a:gd name="T69" fmla="*/ 2546 h 3520"/>
                <a:gd name="T70" fmla="*/ 4449 w 7854"/>
                <a:gd name="T71" fmla="*/ 2626 h 3520"/>
                <a:gd name="T72" fmla="*/ 4265 w 7854"/>
                <a:gd name="T73" fmla="*/ 2489 h 3520"/>
                <a:gd name="T74" fmla="*/ 4643 w 7854"/>
                <a:gd name="T75" fmla="*/ 2505 h 3520"/>
                <a:gd name="T76" fmla="*/ 4680 w 7854"/>
                <a:gd name="T77" fmla="*/ 2803 h 3520"/>
                <a:gd name="T78" fmla="*/ 4663 w 7854"/>
                <a:gd name="T79" fmla="*/ 2672 h 3520"/>
                <a:gd name="T80" fmla="*/ 4853 w 7854"/>
                <a:gd name="T81" fmla="*/ 3081 h 3520"/>
                <a:gd name="T82" fmla="*/ 4766 w 7854"/>
                <a:gd name="T83" fmla="*/ 2725 h 3520"/>
                <a:gd name="T84" fmla="*/ 4958 w 7854"/>
                <a:gd name="T85" fmla="*/ 2741 h 3520"/>
                <a:gd name="T86" fmla="*/ 5084 w 7854"/>
                <a:gd name="T87" fmla="*/ 3117 h 3520"/>
                <a:gd name="T88" fmla="*/ 4922 w 7854"/>
                <a:gd name="T89" fmla="*/ 2781 h 3520"/>
                <a:gd name="T90" fmla="*/ 4810 w 7854"/>
                <a:gd name="T91" fmla="*/ 2894 h 3520"/>
                <a:gd name="T92" fmla="*/ 5009 w 7854"/>
                <a:gd name="T93" fmla="*/ 3090 h 3520"/>
                <a:gd name="T94" fmla="*/ 4934 w 7854"/>
                <a:gd name="T95" fmla="*/ 2790 h 3520"/>
                <a:gd name="T96" fmla="*/ 6076 w 7854"/>
                <a:gd name="T97" fmla="*/ 3098 h 3520"/>
                <a:gd name="T98" fmla="*/ 6681 w 7854"/>
                <a:gd name="T99" fmla="*/ 3106 h 3520"/>
                <a:gd name="T100" fmla="*/ 6922 w 7854"/>
                <a:gd name="T101" fmla="*/ 2978 h 3520"/>
                <a:gd name="T102" fmla="*/ 6914 w 7854"/>
                <a:gd name="T103" fmla="*/ 3059 h 3520"/>
                <a:gd name="T104" fmla="*/ 6705 w 7854"/>
                <a:gd name="T105" fmla="*/ 3187 h 3520"/>
                <a:gd name="T106" fmla="*/ 6803 w 7854"/>
                <a:gd name="T107" fmla="*/ 3359 h 3520"/>
                <a:gd name="T108" fmla="*/ 7030 w 7854"/>
                <a:gd name="T109" fmla="*/ 3162 h 3520"/>
                <a:gd name="T110" fmla="*/ 6831 w 7854"/>
                <a:gd name="T111" fmla="*/ 3421 h 3520"/>
                <a:gd name="T112" fmla="*/ 6640 w 7854"/>
                <a:gd name="T113" fmla="*/ 3329 h 3520"/>
                <a:gd name="T114" fmla="*/ 7259 w 7854"/>
                <a:gd name="T115" fmla="*/ 2818 h 3520"/>
                <a:gd name="T116" fmla="*/ 7299 w 7854"/>
                <a:gd name="T117" fmla="*/ 3023 h 3520"/>
                <a:gd name="T118" fmla="*/ 7262 w 7854"/>
                <a:gd name="T119" fmla="*/ 2942 h 3520"/>
                <a:gd name="T120" fmla="*/ 7425 w 7854"/>
                <a:gd name="T121" fmla="*/ 2841 h 3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54" h="3520">
                  <a:moveTo>
                    <a:pt x="7752" y="2266"/>
                  </a:moveTo>
                  <a:lnTo>
                    <a:pt x="7776" y="2202"/>
                  </a:lnTo>
                  <a:lnTo>
                    <a:pt x="7831" y="2342"/>
                  </a:lnTo>
                  <a:lnTo>
                    <a:pt x="7831" y="2047"/>
                  </a:lnTo>
                  <a:lnTo>
                    <a:pt x="7854" y="1983"/>
                  </a:lnTo>
                  <a:lnTo>
                    <a:pt x="7854" y="2404"/>
                  </a:lnTo>
                  <a:lnTo>
                    <a:pt x="7831" y="2467"/>
                  </a:lnTo>
                  <a:lnTo>
                    <a:pt x="7775" y="2326"/>
                  </a:lnTo>
                  <a:lnTo>
                    <a:pt x="7775" y="2622"/>
                  </a:lnTo>
                  <a:lnTo>
                    <a:pt x="7752" y="2686"/>
                  </a:lnTo>
                  <a:lnTo>
                    <a:pt x="7752" y="2266"/>
                  </a:lnTo>
                  <a:close/>
                  <a:moveTo>
                    <a:pt x="0" y="1433"/>
                  </a:moveTo>
                  <a:lnTo>
                    <a:pt x="0" y="1410"/>
                  </a:lnTo>
                  <a:lnTo>
                    <a:pt x="1" y="1387"/>
                  </a:lnTo>
                  <a:lnTo>
                    <a:pt x="3" y="1361"/>
                  </a:lnTo>
                  <a:lnTo>
                    <a:pt x="5" y="1335"/>
                  </a:lnTo>
                  <a:lnTo>
                    <a:pt x="8" y="1309"/>
                  </a:lnTo>
                  <a:lnTo>
                    <a:pt x="13" y="1281"/>
                  </a:lnTo>
                  <a:lnTo>
                    <a:pt x="22" y="1225"/>
                  </a:lnTo>
                  <a:lnTo>
                    <a:pt x="28" y="1198"/>
                  </a:lnTo>
                  <a:lnTo>
                    <a:pt x="33" y="1170"/>
                  </a:lnTo>
                  <a:lnTo>
                    <a:pt x="40" y="1142"/>
                  </a:lnTo>
                  <a:lnTo>
                    <a:pt x="47" y="1115"/>
                  </a:lnTo>
                  <a:lnTo>
                    <a:pt x="55" y="1090"/>
                  </a:lnTo>
                  <a:lnTo>
                    <a:pt x="62" y="1065"/>
                  </a:lnTo>
                  <a:lnTo>
                    <a:pt x="70" y="1041"/>
                  </a:lnTo>
                  <a:lnTo>
                    <a:pt x="78" y="1020"/>
                  </a:lnTo>
                  <a:lnTo>
                    <a:pt x="86" y="1003"/>
                  </a:lnTo>
                  <a:lnTo>
                    <a:pt x="93" y="989"/>
                  </a:lnTo>
                  <a:lnTo>
                    <a:pt x="99" y="977"/>
                  </a:lnTo>
                  <a:lnTo>
                    <a:pt x="105" y="966"/>
                  </a:lnTo>
                  <a:lnTo>
                    <a:pt x="111" y="958"/>
                  </a:lnTo>
                  <a:lnTo>
                    <a:pt x="116" y="952"/>
                  </a:lnTo>
                  <a:lnTo>
                    <a:pt x="123" y="948"/>
                  </a:lnTo>
                  <a:lnTo>
                    <a:pt x="128" y="945"/>
                  </a:lnTo>
                  <a:lnTo>
                    <a:pt x="130" y="945"/>
                  </a:lnTo>
                  <a:lnTo>
                    <a:pt x="132" y="945"/>
                  </a:lnTo>
                  <a:lnTo>
                    <a:pt x="134" y="945"/>
                  </a:lnTo>
                  <a:lnTo>
                    <a:pt x="137" y="946"/>
                  </a:lnTo>
                  <a:lnTo>
                    <a:pt x="139" y="948"/>
                  </a:lnTo>
                  <a:lnTo>
                    <a:pt x="140" y="950"/>
                  </a:lnTo>
                  <a:lnTo>
                    <a:pt x="142" y="952"/>
                  </a:lnTo>
                  <a:lnTo>
                    <a:pt x="144" y="955"/>
                  </a:lnTo>
                  <a:lnTo>
                    <a:pt x="146" y="958"/>
                  </a:lnTo>
                  <a:lnTo>
                    <a:pt x="147" y="961"/>
                  </a:lnTo>
                  <a:lnTo>
                    <a:pt x="150" y="970"/>
                  </a:lnTo>
                  <a:lnTo>
                    <a:pt x="152" y="981"/>
                  </a:lnTo>
                  <a:lnTo>
                    <a:pt x="154" y="993"/>
                  </a:lnTo>
                  <a:lnTo>
                    <a:pt x="126" y="1064"/>
                  </a:lnTo>
                  <a:lnTo>
                    <a:pt x="124" y="1058"/>
                  </a:lnTo>
                  <a:lnTo>
                    <a:pt x="123" y="1053"/>
                  </a:lnTo>
                  <a:lnTo>
                    <a:pt x="120" y="1048"/>
                  </a:lnTo>
                  <a:lnTo>
                    <a:pt x="118" y="1045"/>
                  </a:lnTo>
                  <a:lnTo>
                    <a:pt x="116" y="1042"/>
                  </a:lnTo>
                  <a:lnTo>
                    <a:pt x="114" y="1042"/>
                  </a:lnTo>
                  <a:lnTo>
                    <a:pt x="113" y="1041"/>
                  </a:lnTo>
                  <a:lnTo>
                    <a:pt x="111" y="1041"/>
                  </a:lnTo>
                  <a:lnTo>
                    <a:pt x="108" y="1042"/>
                  </a:lnTo>
                  <a:lnTo>
                    <a:pt x="105" y="1044"/>
                  </a:lnTo>
                  <a:lnTo>
                    <a:pt x="101" y="1047"/>
                  </a:lnTo>
                  <a:lnTo>
                    <a:pt x="98" y="1052"/>
                  </a:lnTo>
                  <a:lnTo>
                    <a:pt x="95" y="1058"/>
                  </a:lnTo>
                  <a:lnTo>
                    <a:pt x="91" y="1064"/>
                  </a:lnTo>
                  <a:lnTo>
                    <a:pt x="87" y="1071"/>
                  </a:lnTo>
                  <a:lnTo>
                    <a:pt x="82" y="1079"/>
                  </a:lnTo>
                  <a:lnTo>
                    <a:pt x="78" y="1090"/>
                  </a:lnTo>
                  <a:lnTo>
                    <a:pt x="73" y="1105"/>
                  </a:lnTo>
                  <a:lnTo>
                    <a:pt x="67" y="1120"/>
                  </a:lnTo>
                  <a:lnTo>
                    <a:pt x="62" y="1138"/>
                  </a:lnTo>
                  <a:lnTo>
                    <a:pt x="57" y="1155"/>
                  </a:lnTo>
                  <a:lnTo>
                    <a:pt x="53" y="1173"/>
                  </a:lnTo>
                  <a:lnTo>
                    <a:pt x="47" y="1191"/>
                  </a:lnTo>
                  <a:lnTo>
                    <a:pt x="40" y="1229"/>
                  </a:lnTo>
                  <a:lnTo>
                    <a:pt x="36" y="1249"/>
                  </a:lnTo>
                  <a:lnTo>
                    <a:pt x="33" y="1267"/>
                  </a:lnTo>
                  <a:lnTo>
                    <a:pt x="29" y="1304"/>
                  </a:lnTo>
                  <a:lnTo>
                    <a:pt x="26" y="1340"/>
                  </a:lnTo>
                  <a:lnTo>
                    <a:pt x="25" y="1357"/>
                  </a:lnTo>
                  <a:lnTo>
                    <a:pt x="25" y="1372"/>
                  </a:lnTo>
                  <a:lnTo>
                    <a:pt x="25" y="1387"/>
                  </a:lnTo>
                  <a:lnTo>
                    <a:pt x="26" y="1400"/>
                  </a:lnTo>
                  <a:lnTo>
                    <a:pt x="27" y="1411"/>
                  </a:lnTo>
                  <a:lnTo>
                    <a:pt x="29" y="1421"/>
                  </a:lnTo>
                  <a:lnTo>
                    <a:pt x="31" y="1429"/>
                  </a:lnTo>
                  <a:lnTo>
                    <a:pt x="33" y="1434"/>
                  </a:lnTo>
                  <a:lnTo>
                    <a:pt x="36" y="1438"/>
                  </a:lnTo>
                  <a:lnTo>
                    <a:pt x="39" y="1440"/>
                  </a:lnTo>
                  <a:lnTo>
                    <a:pt x="41" y="1441"/>
                  </a:lnTo>
                  <a:lnTo>
                    <a:pt x="43" y="1441"/>
                  </a:lnTo>
                  <a:lnTo>
                    <a:pt x="47" y="1439"/>
                  </a:lnTo>
                  <a:lnTo>
                    <a:pt x="50" y="1438"/>
                  </a:lnTo>
                  <a:lnTo>
                    <a:pt x="52" y="1436"/>
                  </a:lnTo>
                  <a:lnTo>
                    <a:pt x="57" y="1431"/>
                  </a:lnTo>
                  <a:lnTo>
                    <a:pt x="62" y="1423"/>
                  </a:lnTo>
                  <a:lnTo>
                    <a:pt x="67" y="1413"/>
                  </a:lnTo>
                  <a:lnTo>
                    <a:pt x="72" y="1402"/>
                  </a:lnTo>
                  <a:lnTo>
                    <a:pt x="78" y="1389"/>
                  </a:lnTo>
                  <a:lnTo>
                    <a:pt x="87" y="1365"/>
                  </a:lnTo>
                  <a:lnTo>
                    <a:pt x="91" y="1353"/>
                  </a:lnTo>
                  <a:lnTo>
                    <a:pt x="95" y="1340"/>
                  </a:lnTo>
                  <a:lnTo>
                    <a:pt x="102" y="1314"/>
                  </a:lnTo>
                  <a:lnTo>
                    <a:pt x="109" y="1285"/>
                  </a:lnTo>
                  <a:lnTo>
                    <a:pt x="115" y="1256"/>
                  </a:lnTo>
                  <a:lnTo>
                    <a:pt x="120" y="1226"/>
                  </a:lnTo>
                  <a:lnTo>
                    <a:pt x="125" y="1198"/>
                  </a:lnTo>
                  <a:lnTo>
                    <a:pt x="126" y="1183"/>
                  </a:lnTo>
                  <a:lnTo>
                    <a:pt x="127" y="1170"/>
                  </a:lnTo>
                  <a:lnTo>
                    <a:pt x="69" y="1315"/>
                  </a:lnTo>
                  <a:lnTo>
                    <a:pt x="69" y="1253"/>
                  </a:lnTo>
                  <a:lnTo>
                    <a:pt x="156" y="1034"/>
                  </a:lnTo>
                  <a:lnTo>
                    <a:pt x="156" y="1057"/>
                  </a:lnTo>
                  <a:lnTo>
                    <a:pt x="156" y="1080"/>
                  </a:lnTo>
                  <a:lnTo>
                    <a:pt x="154" y="1106"/>
                  </a:lnTo>
                  <a:lnTo>
                    <a:pt x="152" y="1133"/>
                  </a:lnTo>
                  <a:lnTo>
                    <a:pt x="149" y="1159"/>
                  </a:lnTo>
                  <a:lnTo>
                    <a:pt x="145" y="1187"/>
                  </a:lnTo>
                  <a:lnTo>
                    <a:pt x="141" y="1216"/>
                  </a:lnTo>
                  <a:lnTo>
                    <a:pt x="136" y="1245"/>
                  </a:lnTo>
                  <a:lnTo>
                    <a:pt x="131" y="1274"/>
                  </a:lnTo>
                  <a:lnTo>
                    <a:pt x="125" y="1302"/>
                  </a:lnTo>
                  <a:lnTo>
                    <a:pt x="117" y="1330"/>
                  </a:lnTo>
                  <a:lnTo>
                    <a:pt x="111" y="1358"/>
                  </a:lnTo>
                  <a:lnTo>
                    <a:pt x="103" y="1385"/>
                  </a:lnTo>
                  <a:lnTo>
                    <a:pt x="96" y="1409"/>
                  </a:lnTo>
                  <a:lnTo>
                    <a:pt x="88" y="1434"/>
                  </a:lnTo>
                  <a:lnTo>
                    <a:pt x="78" y="1457"/>
                  </a:lnTo>
                  <a:lnTo>
                    <a:pt x="70" y="1476"/>
                  </a:lnTo>
                  <a:lnTo>
                    <a:pt x="62" y="1493"/>
                  </a:lnTo>
                  <a:lnTo>
                    <a:pt x="58" y="1500"/>
                  </a:lnTo>
                  <a:lnTo>
                    <a:pt x="55" y="1507"/>
                  </a:lnTo>
                  <a:lnTo>
                    <a:pt x="51" y="1512"/>
                  </a:lnTo>
                  <a:lnTo>
                    <a:pt x="47" y="1517"/>
                  </a:lnTo>
                  <a:lnTo>
                    <a:pt x="43" y="1521"/>
                  </a:lnTo>
                  <a:lnTo>
                    <a:pt x="40" y="1525"/>
                  </a:lnTo>
                  <a:lnTo>
                    <a:pt x="37" y="1528"/>
                  </a:lnTo>
                  <a:lnTo>
                    <a:pt x="33" y="1530"/>
                  </a:lnTo>
                  <a:lnTo>
                    <a:pt x="30" y="1532"/>
                  </a:lnTo>
                  <a:lnTo>
                    <a:pt x="28" y="1532"/>
                  </a:lnTo>
                  <a:lnTo>
                    <a:pt x="25" y="1532"/>
                  </a:lnTo>
                  <a:lnTo>
                    <a:pt x="22" y="1532"/>
                  </a:lnTo>
                  <a:lnTo>
                    <a:pt x="20" y="1530"/>
                  </a:lnTo>
                  <a:lnTo>
                    <a:pt x="17" y="1528"/>
                  </a:lnTo>
                  <a:lnTo>
                    <a:pt x="15" y="1525"/>
                  </a:lnTo>
                  <a:lnTo>
                    <a:pt x="13" y="1522"/>
                  </a:lnTo>
                  <a:lnTo>
                    <a:pt x="8" y="1513"/>
                  </a:lnTo>
                  <a:lnTo>
                    <a:pt x="7" y="1508"/>
                  </a:lnTo>
                  <a:lnTo>
                    <a:pt x="5" y="1502"/>
                  </a:lnTo>
                  <a:lnTo>
                    <a:pt x="3" y="1488"/>
                  </a:lnTo>
                  <a:lnTo>
                    <a:pt x="1" y="1472"/>
                  </a:lnTo>
                  <a:lnTo>
                    <a:pt x="0" y="1453"/>
                  </a:lnTo>
                  <a:lnTo>
                    <a:pt x="0" y="1433"/>
                  </a:lnTo>
                  <a:close/>
                  <a:moveTo>
                    <a:pt x="326" y="965"/>
                  </a:moveTo>
                  <a:lnTo>
                    <a:pt x="296" y="899"/>
                  </a:lnTo>
                  <a:lnTo>
                    <a:pt x="283" y="917"/>
                  </a:lnTo>
                  <a:lnTo>
                    <a:pt x="268" y="934"/>
                  </a:lnTo>
                  <a:lnTo>
                    <a:pt x="249" y="958"/>
                  </a:lnTo>
                  <a:lnTo>
                    <a:pt x="249" y="1058"/>
                  </a:lnTo>
                  <a:lnTo>
                    <a:pt x="206" y="1109"/>
                  </a:lnTo>
                  <a:lnTo>
                    <a:pt x="206" y="688"/>
                  </a:lnTo>
                  <a:lnTo>
                    <a:pt x="263" y="619"/>
                  </a:lnTo>
                  <a:lnTo>
                    <a:pt x="279" y="602"/>
                  </a:lnTo>
                  <a:lnTo>
                    <a:pt x="285" y="595"/>
                  </a:lnTo>
                  <a:lnTo>
                    <a:pt x="292" y="589"/>
                  </a:lnTo>
                  <a:lnTo>
                    <a:pt x="298" y="583"/>
                  </a:lnTo>
                  <a:lnTo>
                    <a:pt x="304" y="579"/>
                  </a:lnTo>
                  <a:lnTo>
                    <a:pt x="311" y="574"/>
                  </a:lnTo>
                  <a:lnTo>
                    <a:pt x="316" y="570"/>
                  </a:lnTo>
                  <a:lnTo>
                    <a:pt x="321" y="567"/>
                  </a:lnTo>
                  <a:lnTo>
                    <a:pt x="326" y="565"/>
                  </a:lnTo>
                  <a:lnTo>
                    <a:pt x="330" y="564"/>
                  </a:lnTo>
                  <a:lnTo>
                    <a:pt x="335" y="563"/>
                  </a:lnTo>
                  <a:lnTo>
                    <a:pt x="339" y="562"/>
                  </a:lnTo>
                  <a:lnTo>
                    <a:pt x="343" y="563"/>
                  </a:lnTo>
                  <a:lnTo>
                    <a:pt x="347" y="563"/>
                  </a:lnTo>
                  <a:lnTo>
                    <a:pt x="351" y="565"/>
                  </a:lnTo>
                  <a:lnTo>
                    <a:pt x="354" y="566"/>
                  </a:lnTo>
                  <a:lnTo>
                    <a:pt x="357" y="569"/>
                  </a:lnTo>
                  <a:lnTo>
                    <a:pt x="362" y="576"/>
                  </a:lnTo>
                  <a:lnTo>
                    <a:pt x="364" y="580"/>
                  </a:lnTo>
                  <a:lnTo>
                    <a:pt x="366" y="584"/>
                  </a:lnTo>
                  <a:lnTo>
                    <a:pt x="370" y="593"/>
                  </a:lnTo>
                  <a:lnTo>
                    <a:pt x="372" y="604"/>
                  </a:lnTo>
                  <a:lnTo>
                    <a:pt x="374" y="618"/>
                  </a:lnTo>
                  <a:lnTo>
                    <a:pt x="375" y="631"/>
                  </a:lnTo>
                  <a:lnTo>
                    <a:pt x="375" y="647"/>
                  </a:lnTo>
                  <a:lnTo>
                    <a:pt x="375" y="667"/>
                  </a:lnTo>
                  <a:lnTo>
                    <a:pt x="373" y="689"/>
                  </a:lnTo>
                  <a:lnTo>
                    <a:pt x="370" y="711"/>
                  </a:lnTo>
                  <a:lnTo>
                    <a:pt x="366" y="734"/>
                  </a:lnTo>
                  <a:lnTo>
                    <a:pt x="360" y="758"/>
                  </a:lnTo>
                  <a:lnTo>
                    <a:pt x="357" y="769"/>
                  </a:lnTo>
                  <a:lnTo>
                    <a:pt x="353" y="781"/>
                  </a:lnTo>
                  <a:lnTo>
                    <a:pt x="345" y="805"/>
                  </a:lnTo>
                  <a:lnTo>
                    <a:pt x="334" y="830"/>
                  </a:lnTo>
                  <a:lnTo>
                    <a:pt x="378" y="904"/>
                  </a:lnTo>
                  <a:lnTo>
                    <a:pt x="326" y="965"/>
                  </a:lnTo>
                  <a:close/>
                  <a:moveTo>
                    <a:pt x="271" y="865"/>
                  </a:moveTo>
                  <a:lnTo>
                    <a:pt x="278" y="856"/>
                  </a:lnTo>
                  <a:lnTo>
                    <a:pt x="285" y="846"/>
                  </a:lnTo>
                  <a:lnTo>
                    <a:pt x="291" y="837"/>
                  </a:lnTo>
                  <a:lnTo>
                    <a:pt x="297" y="826"/>
                  </a:lnTo>
                  <a:lnTo>
                    <a:pt x="303" y="816"/>
                  </a:lnTo>
                  <a:lnTo>
                    <a:pt x="309" y="805"/>
                  </a:lnTo>
                  <a:lnTo>
                    <a:pt x="313" y="795"/>
                  </a:lnTo>
                  <a:lnTo>
                    <a:pt x="317" y="783"/>
                  </a:lnTo>
                  <a:lnTo>
                    <a:pt x="324" y="762"/>
                  </a:lnTo>
                  <a:lnTo>
                    <a:pt x="327" y="750"/>
                  </a:lnTo>
                  <a:lnTo>
                    <a:pt x="329" y="740"/>
                  </a:lnTo>
                  <a:lnTo>
                    <a:pt x="332" y="718"/>
                  </a:lnTo>
                  <a:lnTo>
                    <a:pt x="333" y="707"/>
                  </a:lnTo>
                  <a:lnTo>
                    <a:pt x="333" y="697"/>
                  </a:lnTo>
                  <a:lnTo>
                    <a:pt x="333" y="687"/>
                  </a:lnTo>
                  <a:lnTo>
                    <a:pt x="332" y="678"/>
                  </a:lnTo>
                  <a:lnTo>
                    <a:pt x="331" y="670"/>
                  </a:lnTo>
                  <a:lnTo>
                    <a:pt x="329" y="664"/>
                  </a:lnTo>
                  <a:lnTo>
                    <a:pt x="327" y="658"/>
                  </a:lnTo>
                  <a:lnTo>
                    <a:pt x="324" y="654"/>
                  </a:lnTo>
                  <a:lnTo>
                    <a:pt x="322" y="652"/>
                  </a:lnTo>
                  <a:lnTo>
                    <a:pt x="321" y="651"/>
                  </a:lnTo>
                  <a:lnTo>
                    <a:pt x="319" y="650"/>
                  </a:lnTo>
                  <a:lnTo>
                    <a:pt x="317" y="649"/>
                  </a:lnTo>
                  <a:lnTo>
                    <a:pt x="315" y="649"/>
                  </a:lnTo>
                  <a:lnTo>
                    <a:pt x="313" y="649"/>
                  </a:lnTo>
                  <a:lnTo>
                    <a:pt x="308" y="649"/>
                  </a:lnTo>
                  <a:lnTo>
                    <a:pt x="302" y="651"/>
                  </a:lnTo>
                  <a:lnTo>
                    <a:pt x="297" y="654"/>
                  </a:lnTo>
                  <a:lnTo>
                    <a:pt x="291" y="659"/>
                  </a:lnTo>
                  <a:lnTo>
                    <a:pt x="285" y="664"/>
                  </a:lnTo>
                  <a:lnTo>
                    <a:pt x="278" y="671"/>
                  </a:lnTo>
                  <a:lnTo>
                    <a:pt x="271" y="679"/>
                  </a:lnTo>
                  <a:lnTo>
                    <a:pt x="249" y="704"/>
                  </a:lnTo>
                  <a:lnTo>
                    <a:pt x="249" y="890"/>
                  </a:lnTo>
                  <a:lnTo>
                    <a:pt x="271" y="865"/>
                  </a:lnTo>
                  <a:close/>
                  <a:moveTo>
                    <a:pt x="588" y="751"/>
                  </a:moveTo>
                  <a:lnTo>
                    <a:pt x="579" y="758"/>
                  </a:lnTo>
                  <a:lnTo>
                    <a:pt x="570" y="763"/>
                  </a:lnTo>
                  <a:lnTo>
                    <a:pt x="560" y="768"/>
                  </a:lnTo>
                  <a:lnTo>
                    <a:pt x="551" y="772"/>
                  </a:lnTo>
                  <a:lnTo>
                    <a:pt x="543" y="775"/>
                  </a:lnTo>
                  <a:lnTo>
                    <a:pt x="534" y="778"/>
                  </a:lnTo>
                  <a:lnTo>
                    <a:pt x="525" y="780"/>
                  </a:lnTo>
                  <a:lnTo>
                    <a:pt x="518" y="781"/>
                  </a:lnTo>
                  <a:lnTo>
                    <a:pt x="510" y="782"/>
                  </a:lnTo>
                  <a:lnTo>
                    <a:pt x="503" y="782"/>
                  </a:lnTo>
                  <a:lnTo>
                    <a:pt x="495" y="781"/>
                  </a:lnTo>
                  <a:lnTo>
                    <a:pt x="487" y="780"/>
                  </a:lnTo>
                  <a:lnTo>
                    <a:pt x="481" y="779"/>
                  </a:lnTo>
                  <a:lnTo>
                    <a:pt x="478" y="778"/>
                  </a:lnTo>
                  <a:lnTo>
                    <a:pt x="474" y="777"/>
                  </a:lnTo>
                  <a:lnTo>
                    <a:pt x="468" y="774"/>
                  </a:lnTo>
                  <a:lnTo>
                    <a:pt x="463" y="771"/>
                  </a:lnTo>
                  <a:lnTo>
                    <a:pt x="457" y="767"/>
                  </a:lnTo>
                  <a:lnTo>
                    <a:pt x="451" y="763"/>
                  </a:lnTo>
                  <a:lnTo>
                    <a:pt x="446" y="758"/>
                  </a:lnTo>
                  <a:lnTo>
                    <a:pt x="441" y="752"/>
                  </a:lnTo>
                  <a:lnTo>
                    <a:pt x="437" y="746"/>
                  </a:lnTo>
                  <a:lnTo>
                    <a:pt x="433" y="740"/>
                  </a:lnTo>
                  <a:lnTo>
                    <a:pt x="430" y="733"/>
                  </a:lnTo>
                  <a:lnTo>
                    <a:pt x="426" y="726"/>
                  </a:lnTo>
                  <a:lnTo>
                    <a:pt x="423" y="717"/>
                  </a:lnTo>
                  <a:lnTo>
                    <a:pt x="421" y="709"/>
                  </a:lnTo>
                  <a:lnTo>
                    <a:pt x="419" y="700"/>
                  </a:lnTo>
                  <a:lnTo>
                    <a:pt x="416" y="692"/>
                  </a:lnTo>
                  <a:lnTo>
                    <a:pt x="414" y="681"/>
                  </a:lnTo>
                  <a:lnTo>
                    <a:pt x="413" y="672"/>
                  </a:lnTo>
                  <a:lnTo>
                    <a:pt x="413" y="661"/>
                  </a:lnTo>
                  <a:lnTo>
                    <a:pt x="413" y="651"/>
                  </a:lnTo>
                  <a:lnTo>
                    <a:pt x="413" y="628"/>
                  </a:lnTo>
                  <a:lnTo>
                    <a:pt x="414" y="617"/>
                  </a:lnTo>
                  <a:lnTo>
                    <a:pt x="416" y="605"/>
                  </a:lnTo>
                  <a:lnTo>
                    <a:pt x="419" y="594"/>
                  </a:lnTo>
                  <a:lnTo>
                    <a:pt x="421" y="582"/>
                  </a:lnTo>
                  <a:lnTo>
                    <a:pt x="423" y="570"/>
                  </a:lnTo>
                  <a:lnTo>
                    <a:pt x="426" y="558"/>
                  </a:lnTo>
                  <a:lnTo>
                    <a:pt x="430" y="547"/>
                  </a:lnTo>
                  <a:lnTo>
                    <a:pt x="433" y="534"/>
                  </a:lnTo>
                  <a:lnTo>
                    <a:pt x="437" y="523"/>
                  </a:lnTo>
                  <a:lnTo>
                    <a:pt x="441" y="511"/>
                  </a:lnTo>
                  <a:lnTo>
                    <a:pt x="451" y="488"/>
                  </a:lnTo>
                  <a:lnTo>
                    <a:pt x="463" y="465"/>
                  </a:lnTo>
                  <a:lnTo>
                    <a:pt x="468" y="453"/>
                  </a:lnTo>
                  <a:lnTo>
                    <a:pt x="474" y="442"/>
                  </a:lnTo>
                  <a:lnTo>
                    <a:pt x="487" y="420"/>
                  </a:lnTo>
                  <a:lnTo>
                    <a:pt x="495" y="410"/>
                  </a:lnTo>
                  <a:lnTo>
                    <a:pt x="503" y="400"/>
                  </a:lnTo>
                  <a:lnTo>
                    <a:pt x="510" y="390"/>
                  </a:lnTo>
                  <a:lnTo>
                    <a:pt x="518" y="379"/>
                  </a:lnTo>
                  <a:lnTo>
                    <a:pt x="525" y="370"/>
                  </a:lnTo>
                  <a:lnTo>
                    <a:pt x="534" y="361"/>
                  </a:lnTo>
                  <a:lnTo>
                    <a:pt x="551" y="344"/>
                  </a:lnTo>
                  <a:lnTo>
                    <a:pt x="560" y="336"/>
                  </a:lnTo>
                  <a:lnTo>
                    <a:pt x="570" y="329"/>
                  </a:lnTo>
                  <a:lnTo>
                    <a:pt x="579" y="322"/>
                  </a:lnTo>
                  <a:lnTo>
                    <a:pt x="588" y="315"/>
                  </a:lnTo>
                  <a:lnTo>
                    <a:pt x="597" y="308"/>
                  </a:lnTo>
                  <a:lnTo>
                    <a:pt x="607" y="303"/>
                  </a:lnTo>
                  <a:lnTo>
                    <a:pt x="616" y="299"/>
                  </a:lnTo>
                  <a:lnTo>
                    <a:pt x="625" y="295"/>
                  </a:lnTo>
                  <a:lnTo>
                    <a:pt x="633" y="291"/>
                  </a:lnTo>
                  <a:lnTo>
                    <a:pt x="642" y="289"/>
                  </a:lnTo>
                  <a:lnTo>
                    <a:pt x="650" y="287"/>
                  </a:lnTo>
                  <a:lnTo>
                    <a:pt x="658" y="286"/>
                  </a:lnTo>
                  <a:lnTo>
                    <a:pt x="666" y="285"/>
                  </a:lnTo>
                  <a:lnTo>
                    <a:pt x="673" y="285"/>
                  </a:lnTo>
                  <a:lnTo>
                    <a:pt x="681" y="285"/>
                  </a:lnTo>
                  <a:lnTo>
                    <a:pt x="688" y="286"/>
                  </a:lnTo>
                  <a:lnTo>
                    <a:pt x="695" y="288"/>
                  </a:lnTo>
                  <a:lnTo>
                    <a:pt x="698" y="289"/>
                  </a:lnTo>
                  <a:lnTo>
                    <a:pt x="701" y="290"/>
                  </a:lnTo>
                  <a:lnTo>
                    <a:pt x="707" y="293"/>
                  </a:lnTo>
                  <a:lnTo>
                    <a:pt x="713" y="296"/>
                  </a:lnTo>
                  <a:lnTo>
                    <a:pt x="719" y="300"/>
                  </a:lnTo>
                  <a:lnTo>
                    <a:pt x="725" y="304"/>
                  </a:lnTo>
                  <a:lnTo>
                    <a:pt x="730" y="309"/>
                  </a:lnTo>
                  <a:lnTo>
                    <a:pt x="734" y="315"/>
                  </a:lnTo>
                  <a:lnTo>
                    <a:pt x="738" y="321"/>
                  </a:lnTo>
                  <a:lnTo>
                    <a:pt x="742" y="327"/>
                  </a:lnTo>
                  <a:lnTo>
                    <a:pt x="746" y="334"/>
                  </a:lnTo>
                  <a:lnTo>
                    <a:pt x="749" y="341"/>
                  </a:lnTo>
                  <a:lnTo>
                    <a:pt x="753" y="348"/>
                  </a:lnTo>
                  <a:lnTo>
                    <a:pt x="756" y="357"/>
                  </a:lnTo>
                  <a:lnTo>
                    <a:pt x="758" y="366"/>
                  </a:lnTo>
                  <a:lnTo>
                    <a:pt x="760" y="375"/>
                  </a:lnTo>
                  <a:lnTo>
                    <a:pt x="761" y="384"/>
                  </a:lnTo>
                  <a:lnTo>
                    <a:pt x="762" y="395"/>
                  </a:lnTo>
                  <a:lnTo>
                    <a:pt x="763" y="405"/>
                  </a:lnTo>
                  <a:lnTo>
                    <a:pt x="763" y="415"/>
                  </a:lnTo>
                  <a:lnTo>
                    <a:pt x="762" y="438"/>
                  </a:lnTo>
                  <a:lnTo>
                    <a:pt x="761" y="449"/>
                  </a:lnTo>
                  <a:lnTo>
                    <a:pt x="760" y="460"/>
                  </a:lnTo>
                  <a:lnTo>
                    <a:pt x="758" y="473"/>
                  </a:lnTo>
                  <a:lnTo>
                    <a:pt x="756" y="484"/>
                  </a:lnTo>
                  <a:lnTo>
                    <a:pt x="753" y="495"/>
                  </a:lnTo>
                  <a:lnTo>
                    <a:pt x="749" y="508"/>
                  </a:lnTo>
                  <a:lnTo>
                    <a:pt x="742" y="531"/>
                  </a:lnTo>
                  <a:lnTo>
                    <a:pt x="738" y="544"/>
                  </a:lnTo>
                  <a:lnTo>
                    <a:pt x="734" y="555"/>
                  </a:lnTo>
                  <a:lnTo>
                    <a:pt x="730" y="567"/>
                  </a:lnTo>
                  <a:lnTo>
                    <a:pt x="725" y="579"/>
                  </a:lnTo>
                  <a:lnTo>
                    <a:pt x="719" y="590"/>
                  </a:lnTo>
                  <a:lnTo>
                    <a:pt x="713" y="602"/>
                  </a:lnTo>
                  <a:lnTo>
                    <a:pt x="707" y="614"/>
                  </a:lnTo>
                  <a:lnTo>
                    <a:pt x="701" y="624"/>
                  </a:lnTo>
                  <a:lnTo>
                    <a:pt x="688" y="647"/>
                  </a:lnTo>
                  <a:lnTo>
                    <a:pt x="681" y="657"/>
                  </a:lnTo>
                  <a:lnTo>
                    <a:pt x="673" y="667"/>
                  </a:lnTo>
                  <a:lnTo>
                    <a:pt x="666" y="677"/>
                  </a:lnTo>
                  <a:lnTo>
                    <a:pt x="658" y="687"/>
                  </a:lnTo>
                  <a:lnTo>
                    <a:pt x="642" y="705"/>
                  </a:lnTo>
                  <a:lnTo>
                    <a:pt x="625" y="723"/>
                  </a:lnTo>
                  <a:lnTo>
                    <a:pt x="616" y="731"/>
                  </a:lnTo>
                  <a:lnTo>
                    <a:pt x="607" y="738"/>
                  </a:lnTo>
                  <a:lnTo>
                    <a:pt x="597" y="745"/>
                  </a:lnTo>
                  <a:lnTo>
                    <a:pt x="588" y="751"/>
                  </a:lnTo>
                  <a:close/>
                  <a:moveTo>
                    <a:pt x="588" y="384"/>
                  </a:moveTo>
                  <a:lnTo>
                    <a:pt x="582" y="390"/>
                  </a:lnTo>
                  <a:lnTo>
                    <a:pt x="576" y="394"/>
                  </a:lnTo>
                  <a:lnTo>
                    <a:pt x="563" y="404"/>
                  </a:lnTo>
                  <a:lnTo>
                    <a:pt x="552" y="415"/>
                  </a:lnTo>
                  <a:lnTo>
                    <a:pt x="546" y="421"/>
                  </a:lnTo>
                  <a:lnTo>
                    <a:pt x="541" y="429"/>
                  </a:lnTo>
                  <a:lnTo>
                    <a:pt x="531" y="441"/>
                  </a:lnTo>
                  <a:lnTo>
                    <a:pt x="520" y="455"/>
                  </a:lnTo>
                  <a:lnTo>
                    <a:pt x="511" y="470"/>
                  </a:lnTo>
                  <a:lnTo>
                    <a:pt x="503" y="485"/>
                  </a:lnTo>
                  <a:lnTo>
                    <a:pt x="496" y="501"/>
                  </a:lnTo>
                  <a:lnTo>
                    <a:pt x="488" y="517"/>
                  </a:lnTo>
                  <a:lnTo>
                    <a:pt x="483" y="532"/>
                  </a:lnTo>
                  <a:lnTo>
                    <a:pt x="478" y="549"/>
                  </a:lnTo>
                  <a:lnTo>
                    <a:pt x="474" y="565"/>
                  </a:lnTo>
                  <a:lnTo>
                    <a:pt x="471" y="582"/>
                  </a:lnTo>
                  <a:lnTo>
                    <a:pt x="470" y="597"/>
                  </a:lnTo>
                  <a:lnTo>
                    <a:pt x="469" y="605"/>
                  </a:lnTo>
                  <a:lnTo>
                    <a:pt x="469" y="613"/>
                  </a:lnTo>
                  <a:lnTo>
                    <a:pt x="470" y="628"/>
                  </a:lnTo>
                  <a:lnTo>
                    <a:pt x="471" y="641"/>
                  </a:lnTo>
                  <a:lnTo>
                    <a:pt x="474" y="654"/>
                  </a:lnTo>
                  <a:lnTo>
                    <a:pt x="476" y="659"/>
                  </a:lnTo>
                  <a:lnTo>
                    <a:pt x="478" y="665"/>
                  </a:lnTo>
                  <a:lnTo>
                    <a:pt x="483" y="674"/>
                  </a:lnTo>
                  <a:lnTo>
                    <a:pt x="485" y="678"/>
                  </a:lnTo>
                  <a:lnTo>
                    <a:pt x="488" y="683"/>
                  </a:lnTo>
                  <a:lnTo>
                    <a:pt x="492" y="687"/>
                  </a:lnTo>
                  <a:lnTo>
                    <a:pt x="496" y="690"/>
                  </a:lnTo>
                  <a:lnTo>
                    <a:pt x="499" y="693"/>
                  </a:lnTo>
                  <a:lnTo>
                    <a:pt x="503" y="695"/>
                  </a:lnTo>
                  <a:lnTo>
                    <a:pt x="511" y="699"/>
                  </a:lnTo>
                  <a:lnTo>
                    <a:pt x="520" y="701"/>
                  </a:lnTo>
                  <a:lnTo>
                    <a:pt x="531" y="702"/>
                  </a:lnTo>
                  <a:lnTo>
                    <a:pt x="541" y="702"/>
                  </a:lnTo>
                  <a:lnTo>
                    <a:pt x="552" y="699"/>
                  </a:lnTo>
                  <a:lnTo>
                    <a:pt x="557" y="697"/>
                  </a:lnTo>
                  <a:lnTo>
                    <a:pt x="563" y="695"/>
                  </a:lnTo>
                  <a:lnTo>
                    <a:pt x="570" y="693"/>
                  </a:lnTo>
                  <a:lnTo>
                    <a:pt x="576" y="690"/>
                  </a:lnTo>
                  <a:lnTo>
                    <a:pt x="588" y="681"/>
                  </a:lnTo>
                  <a:lnTo>
                    <a:pt x="594" y="677"/>
                  </a:lnTo>
                  <a:lnTo>
                    <a:pt x="600" y="672"/>
                  </a:lnTo>
                  <a:lnTo>
                    <a:pt x="613" y="662"/>
                  </a:lnTo>
                  <a:lnTo>
                    <a:pt x="624" y="651"/>
                  </a:lnTo>
                  <a:lnTo>
                    <a:pt x="629" y="644"/>
                  </a:lnTo>
                  <a:lnTo>
                    <a:pt x="635" y="638"/>
                  </a:lnTo>
                  <a:lnTo>
                    <a:pt x="646" y="625"/>
                  </a:lnTo>
                  <a:lnTo>
                    <a:pt x="655" y="611"/>
                  </a:lnTo>
                  <a:lnTo>
                    <a:pt x="664" y="596"/>
                  </a:lnTo>
                  <a:lnTo>
                    <a:pt x="672" y="581"/>
                  </a:lnTo>
                  <a:lnTo>
                    <a:pt x="681" y="565"/>
                  </a:lnTo>
                  <a:lnTo>
                    <a:pt x="687" y="549"/>
                  </a:lnTo>
                  <a:lnTo>
                    <a:pt x="693" y="533"/>
                  </a:lnTo>
                  <a:lnTo>
                    <a:pt x="698" y="517"/>
                  </a:lnTo>
                  <a:lnTo>
                    <a:pt x="701" y="501"/>
                  </a:lnTo>
                  <a:lnTo>
                    <a:pt x="704" y="484"/>
                  </a:lnTo>
                  <a:lnTo>
                    <a:pt x="706" y="469"/>
                  </a:lnTo>
                  <a:lnTo>
                    <a:pt x="706" y="460"/>
                  </a:lnTo>
                  <a:lnTo>
                    <a:pt x="706" y="453"/>
                  </a:lnTo>
                  <a:lnTo>
                    <a:pt x="706" y="439"/>
                  </a:lnTo>
                  <a:lnTo>
                    <a:pt x="704" y="424"/>
                  </a:lnTo>
                  <a:lnTo>
                    <a:pt x="701" y="412"/>
                  </a:lnTo>
                  <a:lnTo>
                    <a:pt x="700" y="407"/>
                  </a:lnTo>
                  <a:lnTo>
                    <a:pt x="698" y="402"/>
                  </a:lnTo>
                  <a:lnTo>
                    <a:pt x="693" y="392"/>
                  </a:lnTo>
                  <a:lnTo>
                    <a:pt x="690" y="387"/>
                  </a:lnTo>
                  <a:lnTo>
                    <a:pt x="687" y="383"/>
                  </a:lnTo>
                  <a:lnTo>
                    <a:pt x="684" y="380"/>
                  </a:lnTo>
                  <a:lnTo>
                    <a:pt x="681" y="377"/>
                  </a:lnTo>
                  <a:lnTo>
                    <a:pt x="676" y="374"/>
                  </a:lnTo>
                  <a:lnTo>
                    <a:pt x="672" y="371"/>
                  </a:lnTo>
                  <a:lnTo>
                    <a:pt x="668" y="369"/>
                  </a:lnTo>
                  <a:lnTo>
                    <a:pt x="664" y="367"/>
                  </a:lnTo>
                  <a:lnTo>
                    <a:pt x="660" y="366"/>
                  </a:lnTo>
                  <a:lnTo>
                    <a:pt x="655" y="365"/>
                  </a:lnTo>
                  <a:lnTo>
                    <a:pt x="646" y="364"/>
                  </a:lnTo>
                  <a:lnTo>
                    <a:pt x="635" y="365"/>
                  </a:lnTo>
                  <a:lnTo>
                    <a:pt x="624" y="367"/>
                  </a:lnTo>
                  <a:lnTo>
                    <a:pt x="618" y="369"/>
                  </a:lnTo>
                  <a:lnTo>
                    <a:pt x="613" y="371"/>
                  </a:lnTo>
                  <a:lnTo>
                    <a:pt x="607" y="374"/>
                  </a:lnTo>
                  <a:lnTo>
                    <a:pt x="600" y="377"/>
                  </a:lnTo>
                  <a:lnTo>
                    <a:pt x="588" y="384"/>
                  </a:lnTo>
                  <a:close/>
                  <a:moveTo>
                    <a:pt x="795" y="181"/>
                  </a:moveTo>
                  <a:lnTo>
                    <a:pt x="862" y="160"/>
                  </a:lnTo>
                  <a:lnTo>
                    <a:pt x="958" y="449"/>
                  </a:lnTo>
                  <a:lnTo>
                    <a:pt x="1048" y="105"/>
                  </a:lnTo>
                  <a:lnTo>
                    <a:pt x="1104" y="88"/>
                  </a:lnTo>
                  <a:lnTo>
                    <a:pt x="1198" y="378"/>
                  </a:lnTo>
                  <a:lnTo>
                    <a:pt x="1290" y="33"/>
                  </a:lnTo>
                  <a:lnTo>
                    <a:pt x="1358" y="12"/>
                  </a:lnTo>
                  <a:lnTo>
                    <a:pt x="1236" y="470"/>
                  </a:lnTo>
                  <a:lnTo>
                    <a:pt x="1170" y="489"/>
                  </a:lnTo>
                  <a:lnTo>
                    <a:pt x="1076" y="197"/>
                  </a:lnTo>
                  <a:lnTo>
                    <a:pt x="987" y="544"/>
                  </a:lnTo>
                  <a:lnTo>
                    <a:pt x="920" y="563"/>
                  </a:lnTo>
                  <a:lnTo>
                    <a:pt x="795" y="181"/>
                  </a:lnTo>
                  <a:close/>
                  <a:moveTo>
                    <a:pt x="1477" y="83"/>
                  </a:moveTo>
                  <a:lnTo>
                    <a:pt x="1389" y="90"/>
                  </a:lnTo>
                  <a:lnTo>
                    <a:pt x="1389" y="24"/>
                  </a:lnTo>
                  <a:lnTo>
                    <a:pt x="1632" y="2"/>
                  </a:lnTo>
                  <a:lnTo>
                    <a:pt x="1632" y="69"/>
                  </a:lnTo>
                  <a:lnTo>
                    <a:pt x="1544" y="77"/>
                  </a:lnTo>
                  <a:lnTo>
                    <a:pt x="1544" y="432"/>
                  </a:lnTo>
                  <a:lnTo>
                    <a:pt x="1477" y="438"/>
                  </a:lnTo>
                  <a:lnTo>
                    <a:pt x="1477" y="83"/>
                  </a:lnTo>
                  <a:close/>
                  <a:moveTo>
                    <a:pt x="1693" y="0"/>
                  </a:moveTo>
                  <a:lnTo>
                    <a:pt x="1761" y="3"/>
                  </a:lnTo>
                  <a:lnTo>
                    <a:pt x="1761" y="175"/>
                  </a:lnTo>
                  <a:lnTo>
                    <a:pt x="1914" y="182"/>
                  </a:lnTo>
                  <a:lnTo>
                    <a:pt x="1914" y="10"/>
                  </a:lnTo>
                  <a:lnTo>
                    <a:pt x="1982" y="13"/>
                  </a:lnTo>
                  <a:lnTo>
                    <a:pt x="1982" y="435"/>
                  </a:lnTo>
                  <a:lnTo>
                    <a:pt x="1914" y="432"/>
                  </a:lnTo>
                  <a:lnTo>
                    <a:pt x="1914" y="248"/>
                  </a:lnTo>
                  <a:lnTo>
                    <a:pt x="1761" y="240"/>
                  </a:lnTo>
                  <a:lnTo>
                    <a:pt x="1761" y="424"/>
                  </a:lnTo>
                  <a:lnTo>
                    <a:pt x="1693" y="421"/>
                  </a:lnTo>
                  <a:lnTo>
                    <a:pt x="1693" y="0"/>
                  </a:lnTo>
                  <a:close/>
                  <a:moveTo>
                    <a:pt x="2313" y="280"/>
                  </a:moveTo>
                  <a:lnTo>
                    <a:pt x="2313" y="268"/>
                  </a:lnTo>
                  <a:lnTo>
                    <a:pt x="2313" y="258"/>
                  </a:lnTo>
                  <a:lnTo>
                    <a:pt x="2315" y="248"/>
                  </a:lnTo>
                  <a:lnTo>
                    <a:pt x="2316" y="237"/>
                  </a:lnTo>
                  <a:lnTo>
                    <a:pt x="2318" y="228"/>
                  </a:lnTo>
                  <a:lnTo>
                    <a:pt x="2321" y="219"/>
                  </a:lnTo>
                  <a:lnTo>
                    <a:pt x="2323" y="211"/>
                  </a:lnTo>
                  <a:lnTo>
                    <a:pt x="2327" y="201"/>
                  </a:lnTo>
                  <a:lnTo>
                    <a:pt x="2330" y="193"/>
                  </a:lnTo>
                  <a:lnTo>
                    <a:pt x="2334" y="186"/>
                  </a:lnTo>
                  <a:lnTo>
                    <a:pt x="2339" y="179"/>
                  </a:lnTo>
                  <a:lnTo>
                    <a:pt x="2344" y="172"/>
                  </a:lnTo>
                  <a:lnTo>
                    <a:pt x="2350" y="165"/>
                  </a:lnTo>
                  <a:lnTo>
                    <a:pt x="2355" y="159"/>
                  </a:lnTo>
                  <a:lnTo>
                    <a:pt x="2361" y="153"/>
                  </a:lnTo>
                  <a:lnTo>
                    <a:pt x="2367" y="148"/>
                  </a:lnTo>
                  <a:lnTo>
                    <a:pt x="2374" y="144"/>
                  </a:lnTo>
                  <a:lnTo>
                    <a:pt x="2381" y="140"/>
                  </a:lnTo>
                  <a:lnTo>
                    <a:pt x="2389" y="136"/>
                  </a:lnTo>
                  <a:lnTo>
                    <a:pt x="2396" y="133"/>
                  </a:lnTo>
                  <a:lnTo>
                    <a:pt x="2404" y="129"/>
                  </a:lnTo>
                  <a:lnTo>
                    <a:pt x="2412" y="127"/>
                  </a:lnTo>
                  <a:lnTo>
                    <a:pt x="2421" y="126"/>
                  </a:lnTo>
                  <a:lnTo>
                    <a:pt x="2430" y="125"/>
                  </a:lnTo>
                  <a:lnTo>
                    <a:pt x="2438" y="124"/>
                  </a:lnTo>
                  <a:lnTo>
                    <a:pt x="2447" y="124"/>
                  </a:lnTo>
                  <a:lnTo>
                    <a:pt x="2457" y="125"/>
                  </a:lnTo>
                  <a:lnTo>
                    <a:pt x="2467" y="126"/>
                  </a:lnTo>
                  <a:lnTo>
                    <a:pt x="2477" y="128"/>
                  </a:lnTo>
                  <a:lnTo>
                    <a:pt x="2487" y="132"/>
                  </a:lnTo>
                  <a:lnTo>
                    <a:pt x="2498" y="135"/>
                  </a:lnTo>
                  <a:lnTo>
                    <a:pt x="2508" y="139"/>
                  </a:lnTo>
                  <a:lnTo>
                    <a:pt x="2525" y="146"/>
                  </a:lnTo>
                  <a:lnTo>
                    <a:pt x="2542" y="155"/>
                  </a:lnTo>
                  <a:lnTo>
                    <a:pt x="2558" y="165"/>
                  </a:lnTo>
                  <a:lnTo>
                    <a:pt x="2566" y="171"/>
                  </a:lnTo>
                  <a:lnTo>
                    <a:pt x="2574" y="177"/>
                  </a:lnTo>
                  <a:lnTo>
                    <a:pt x="2589" y="189"/>
                  </a:lnTo>
                  <a:lnTo>
                    <a:pt x="2603" y="202"/>
                  </a:lnTo>
                  <a:lnTo>
                    <a:pt x="2617" y="218"/>
                  </a:lnTo>
                  <a:lnTo>
                    <a:pt x="2629" y="232"/>
                  </a:lnTo>
                  <a:lnTo>
                    <a:pt x="2641" y="249"/>
                  </a:lnTo>
                  <a:lnTo>
                    <a:pt x="2647" y="257"/>
                  </a:lnTo>
                  <a:lnTo>
                    <a:pt x="2652" y="265"/>
                  </a:lnTo>
                  <a:lnTo>
                    <a:pt x="2662" y="283"/>
                  </a:lnTo>
                  <a:lnTo>
                    <a:pt x="2671" y="300"/>
                  </a:lnTo>
                  <a:lnTo>
                    <a:pt x="2678" y="318"/>
                  </a:lnTo>
                  <a:lnTo>
                    <a:pt x="2683" y="327"/>
                  </a:lnTo>
                  <a:lnTo>
                    <a:pt x="2686" y="336"/>
                  </a:lnTo>
                  <a:lnTo>
                    <a:pt x="2691" y="355"/>
                  </a:lnTo>
                  <a:lnTo>
                    <a:pt x="2696" y="373"/>
                  </a:lnTo>
                  <a:lnTo>
                    <a:pt x="2624" y="344"/>
                  </a:lnTo>
                  <a:lnTo>
                    <a:pt x="2621" y="334"/>
                  </a:lnTo>
                  <a:lnTo>
                    <a:pt x="2617" y="323"/>
                  </a:lnTo>
                  <a:lnTo>
                    <a:pt x="2612" y="312"/>
                  </a:lnTo>
                  <a:lnTo>
                    <a:pt x="2607" y="301"/>
                  </a:lnTo>
                  <a:lnTo>
                    <a:pt x="2601" y="291"/>
                  </a:lnTo>
                  <a:lnTo>
                    <a:pt x="2595" y="282"/>
                  </a:lnTo>
                  <a:lnTo>
                    <a:pt x="2588" y="271"/>
                  </a:lnTo>
                  <a:lnTo>
                    <a:pt x="2581" y="262"/>
                  </a:lnTo>
                  <a:lnTo>
                    <a:pt x="2573" y="254"/>
                  </a:lnTo>
                  <a:lnTo>
                    <a:pt x="2564" y="246"/>
                  </a:lnTo>
                  <a:lnTo>
                    <a:pt x="2560" y="242"/>
                  </a:lnTo>
                  <a:lnTo>
                    <a:pt x="2556" y="237"/>
                  </a:lnTo>
                  <a:lnTo>
                    <a:pt x="2547" y="230"/>
                  </a:lnTo>
                  <a:lnTo>
                    <a:pt x="2538" y="224"/>
                  </a:lnTo>
                  <a:lnTo>
                    <a:pt x="2528" y="218"/>
                  </a:lnTo>
                  <a:lnTo>
                    <a:pt x="2518" y="213"/>
                  </a:lnTo>
                  <a:lnTo>
                    <a:pt x="2508" y="209"/>
                  </a:lnTo>
                  <a:lnTo>
                    <a:pt x="2501" y="206"/>
                  </a:lnTo>
                  <a:lnTo>
                    <a:pt x="2493" y="203"/>
                  </a:lnTo>
                  <a:lnTo>
                    <a:pt x="2480" y="200"/>
                  </a:lnTo>
                  <a:lnTo>
                    <a:pt x="2467" y="198"/>
                  </a:lnTo>
                  <a:lnTo>
                    <a:pt x="2454" y="198"/>
                  </a:lnTo>
                  <a:lnTo>
                    <a:pt x="2448" y="199"/>
                  </a:lnTo>
                  <a:lnTo>
                    <a:pt x="2442" y="200"/>
                  </a:lnTo>
                  <a:lnTo>
                    <a:pt x="2437" y="201"/>
                  </a:lnTo>
                  <a:lnTo>
                    <a:pt x="2431" y="203"/>
                  </a:lnTo>
                  <a:lnTo>
                    <a:pt x="2426" y="206"/>
                  </a:lnTo>
                  <a:lnTo>
                    <a:pt x="2422" y="208"/>
                  </a:lnTo>
                  <a:lnTo>
                    <a:pt x="2411" y="214"/>
                  </a:lnTo>
                  <a:lnTo>
                    <a:pt x="2407" y="218"/>
                  </a:lnTo>
                  <a:lnTo>
                    <a:pt x="2403" y="221"/>
                  </a:lnTo>
                  <a:lnTo>
                    <a:pt x="2399" y="225"/>
                  </a:lnTo>
                  <a:lnTo>
                    <a:pt x="2396" y="230"/>
                  </a:lnTo>
                  <a:lnTo>
                    <a:pt x="2390" y="239"/>
                  </a:lnTo>
                  <a:lnTo>
                    <a:pt x="2387" y="245"/>
                  </a:lnTo>
                  <a:lnTo>
                    <a:pt x="2384" y="251"/>
                  </a:lnTo>
                  <a:lnTo>
                    <a:pt x="2379" y="262"/>
                  </a:lnTo>
                  <a:lnTo>
                    <a:pt x="2378" y="269"/>
                  </a:lnTo>
                  <a:lnTo>
                    <a:pt x="2376" y="275"/>
                  </a:lnTo>
                  <a:lnTo>
                    <a:pt x="2375" y="283"/>
                  </a:lnTo>
                  <a:lnTo>
                    <a:pt x="2374" y="290"/>
                  </a:lnTo>
                  <a:lnTo>
                    <a:pt x="2374" y="297"/>
                  </a:lnTo>
                  <a:lnTo>
                    <a:pt x="2374" y="304"/>
                  </a:lnTo>
                  <a:lnTo>
                    <a:pt x="2374" y="320"/>
                  </a:lnTo>
                  <a:lnTo>
                    <a:pt x="2376" y="336"/>
                  </a:lnTo>
                  <a:lnTo>
                    <a:pt x="2379" y="352"/>
                  </a:lnTo>
                  <a:lnTo>
                    <a:pt x="2381" y="359"/>
                  </a:lnTo>
                  <a:lnTo>
                    <a:pt x="2384" y="367"/>
                  </a:lnTo>
                  <a:lnTo>
                    <a:pt x="2387" y="374"/>
                  </a:lnTo>
                  <a:lnTo>
                    <a:pt x="2390" y="381"/>
                  </a:lnTo>
                  <a:lnTo>
                    <a:pt x="2396" y="397"/>
                  </a:lnTo>
                  <a:lnTo>
                    <a:pt x="2403" y="411"/>
                  </a:lnTo>
                  <a:lnTo>
                    <a:pt x="2411" y="424"/>
                  </a:lnTo>
                  <a:lnTo>
                    <a:pt x="2416" y="432"/>
                  </a:lnTo>
                  <a:lnTo>
                    <a:pt x="2421" y="438"/>
                  </a:lnTo>
                  <a:lnTo>
                    <a:pt x="2431" y="451"/>
                  </a:lnTo>
                  <a:lnTo>
                    <a:pt x="2442" y="463"/>
                  </a:lnTo>
                  <a:lnTo>
                    <a:pt x="2453" y="474"/>
                  </a:lnTo>
                  <a:lnTo>
                    <a:pt x="2460" y="479"/>
                  </a:lnTo>
                  <a:lnTo>
                    <a:pt x="2466" y="483"/>
                  </a:lnTo>
                  <a:lnTo>
                    <a:pt x="2479" y="492"/>
                  </a:lnTo>
                  <a:lnTo>
                    <a:pt x="2486" y="496"/>
                  </a:lnTo>
                  <a:lnTo>
                    <a:pt x="2493" y="501"/>
                  </a:lnTo>
                  <a:lnTo>
                    <a:pt x="2501" y="504"/>
                  </a:lnTo>
                  <a:lnTo>
                    <a:pt x="2508" y="507"/>
                  </a:lnTo>
                  <a:lnTo>
                    <a:pt x="2518" y="510"/>
                  </a:lnTo>
                  <a:lnTo>
                    <a:pt x="2523" y="512"/>
                  </a:lnTo>
                  <a:lnTo>
                    <a:pt x="2528" y="513"/>
                  </a:lnTo>
                  <a:lnTo>
                    <a:pt x="2539" y="515"/>
                  </a:lnTo>
                  <a:lnTo>
                    <a:pt x="2548" y="515"/>
                  </a:lnTo>
                  <a:lnTo>
                    <a:pt x="2558" y="515"/>
                  </a:lnTo>
                  <a:lnTo>
                    <a:pt x="2566" y="514"/>
                  </a:lnTo>
                  <a:lnTo>
                    <a:pt x="2576" y="512"/>
                  </a:lnTo>
                  <a:lnTo>
                    <a:pt x="2584" y="509"/>
                  </a:lnTo>
                  <a:lnTo>
                    <a:pt x="2591" y="506"/>
                  </a:lnTo>
                  <a:lnTo>
                    <a:pt x="2595" y="503"/>
                  </a:lnTo>
                  <a:lnTo>
                    <a:pt x="2598" y="501"/>
                  </a:lnTo>
                  <a:lnTo>
                    <a:pt x="2605" y="495"/>
                  </a:lnTo>
                  <a:lnTo>
                    <a:pt x="2612" y="489"/>
                  </a:lnTo>
                  <a:lnTo>
                    <a:pt x="2617" y="482"/>
                  </a:lnTo>
                  <a:lnTo>
                    <a:pt x="2621" y="474"/>
                  </a:lnTo>
                  <a:lnTo>
                    <a:pt x="2625" y="466"/>
                  </a:lnTo>
                  <a:lnTo>
                    <a:pt x="2628" y="456"/>
                  </a:lnTo>
                  <a:lnTo>
                    <a:pt x="2483" y="399"/>
                  </a:lnTo>
                  <a:lnTo>
                    <a:pt x="2483" y="337"/>
                  </a:lnTo>
                  <a:lnTo>
                    <a:pt x="2702" y="423"/>
                  </a:lnTo>
                  <a:lnTo>
                    <a:pt x="2702" y="435"/>
                  </a:lnTo>
                  <a:lnTo>
                    <a:pt x="2702" y="446"/>
                  </a:lnTo>
                  <a:lnTo>
                    <a:pt x="2702" y="457"/>
                  </a:lnTo>
                  <a:lnTo>
                    <a:pt x="2700" y="468"/>
                  </a:lnTo>
                  <a:lnTo>
                    <a:pt x="2699" y="478"/>
                  </a:lnTo>
                  <a:lnTo>
                    <a:pt x="2697" y="487"/>
                  </a:lnTo>
                  <a:lnTo>
                    <a:pt x="2694" y="496"/>
                  </a:lnTo>
                  <a:lnTo>
                    <a:pt x="2691" y="506"/>
                  </a:lnTo>
                  <a:lnTo>
                    <a:pt x="2688" y="515"/>
                  </a:lnTo>
                  <a:lnTo>
                    <a:pt x="2684" y="523"/>
                  </a:lnTo>
                  <a:lnTo>
                    <a:pt x="2678" y="530"/>
                  </a:lnTo>
                  <a:lnTo>
                    <a:pt x="2674" y="538"/>
                  </a:lnTo>
                  <a:lnTo>
                    <a:pt x="2669" y="545"/>
                  </a:lnTo>
                  <a:lnTo>
                    <a:pt x="2663" y="551"/>
                  </a:lnTo>
                  <a:lnTo>
                    <a:pt x="2657" y="557"/>
                  </a:lnTo>
                  <a:lnTo>
                    <a:pt x="2651" y="563"/>
                  </a:lnTo>
                  <a:lnTo>
                    <a:pt x="2645" y="568"/>
                  </a:lnTo>
                  <a:lnTo>
                    <a:pt x="2637" y="573"/>
                  </a:lnTo>
                  <a:lnTo>
                    <a:pt x="2630" y="577"/>
                  </a:lnTo>
                  <a:lnTo>
                    <a:pt x="2622" y="580"/>
                  </a:lnTo>
                  <a:lnTo>
                    <a:pt x="2614" y="583"/>
                  </a:lnTo>
                  <a:lnTo>
                    <a:pt x="2605" y="585"/>
                  </a:lnTo>
                  <a:lnTo>
                    <a:pt x="2597" y="587"/>
                  </a:lnTo>
                  <a:lnTo>
                    <a:pt x="2588" y="588"/>
                  </a:lnTo>
                  <a:lnTo>
                    <a:pt x="2579" y="589"/>
                  </a:lnTo>
                  <a:lnTo>
                    <a:pt x="2570" y="589"/>
                  </a:lnTo>
                  <a:lnTo>
                    <a:pt x="2560" y="588"/>
                  </a:lnTo>
                  <a:lnTo>
                    <a:pt x="2550" y="587"/>
                  </a:lnTo>
                  <a:lnTo>
                    <a:pt x="2540" y="585"/>
                  </a:lnTo>
                  <a:lnTo>
                    <a:pt x="2529" y="583"/>
                  </a:lnTo>
                  <a:lnTo>
                    <a:pt x="2519" y="580"/>
                  </a:lnTo>
                  <a:lnTo>
                    <a:pt x="2508" y="576"/>
                  </a:lnTo>
                  <a:lnTo>
                    <a:pt x="2498" y="570"/>
                  </a:lnTo>
                  <a:lnTo>
                    <a:pt x="2487" y="565"/>
                  </a:lnTo>
                  <a:lnTo>
                    <a:pt x="2477" y="560"/>
                  </a:lnTo>
                  <a:lnTo>
                    <a:pt x="2467" y="554"/>
                  </a:lnTo>
                  <a:lnTo>
                    <a:pt x="2457" y="548"/>
                  </a:lnTo>
                  <a:lnTo>
                    <a:pt x="2447" y="542"/>
                  </a:lnTo>
                  <a:lnTo>
                    <a:pt x="2438" y="534"/>
                  </a:lnTo>
                  <a:lnTo>
                    <a:pt x="2434" y="530"/>
                  </a:lnTo>
                  <a:lnTo>
                    <a:pt x="2430" y="526"/>
                  </a:lnTo>
                  <a:lnTo>
                    <a:pt x="2421" y="518"/>
                  </a:lnTo>
                  <a:lnTo>
                    <a:pt x="2412" y="510"/>
                  </a:lnTo>
                  <a:lnTo>
                    <a:pt x="2404" y="502"/>
                  </a:lnTo>
                  <a:lnTo>
                    <a:pt x="2396" y="492"/>
                  </a:lnTo>
                  <a:lnTo>
                    <a:pt x="2389" y="483"/>
                  </a:lnTo>
                  <a:lnTo>
                    <a:pt x="2381" y="474"/>
                  </a:lnTo>
                  <a:lnTo>
                    <a:pt x="2374" y="465"/>
                  </a:lnTo>
                  <a:lnTo>
                    <a:pt x="2367" y="454"/>
                  </a:lnTo>
                  <a:lnTo>
                    <a:pt x="2361" y="444"/>
                  </a:lnTo>
                  <a:lnTo>
                    <a:pt x="2355" y="434"/>
                  </a:lnTo>
                  <a:lnTo>
                    <a:pt x="2344" y="412"/>
                  </a:lnTo>
                  <a:lnTo>
                    <a:pt x="2339" y="402"/>
                  </a:lnTo>
                  <a:lnTo>
                    <a:pt x="2334" y="391"/>
                  </a:lnTo>
                  <a:lnTo>
                    <a:pt x="2330" y="379"/>
                  </a:lnTo>
                  <a:lnTo>
                    <a:pt x="2327" y="368"/>
                  </a:lnTo>
                  <a:lnTo>
                    <a:pt x="2321" y="346"/>
                  </a:lnTo>
                  <a:lnTo>
                    <a:pt x="2316" y="324"/>
                  </a:lnTo>
                  <a:lnTo>
                    <a:pt x="2315" y="312"/>
                  </a:lnTo>
                  <a:lnTo>
                    <a:pt x="2313" y="301"/>
                  </a:lnTo>
                  <a:lnTo>
                    <a:pt x="2313" y="290"/>
                  </a:lnTo>
                  <a:lnTo>
                    <a:pt x="2313" y="280"/>
                  </a:lnTo>
                  <a:close/>
                  <a:moveTo>
                    <a:pt x="2919" y="785"/>
                  </a:moveTo>
                  <a:lnTo>
                    <a:pt x="2879" y="657"/>
                  </a:lnTo>
                  <a:lnTo>
                    <a:pt x="2862" y="649"/>
                  </a:lnTo>
                  <a:lnTo>
                    <a:pt x="2853" y="643"/>
                  </a:lnTo>
                  <a:lnTo>
                    <a:pt x="2844" y="638"/>
                  </a:lnTo>
                  <a:lnTo>
                    <a:pt x="2818" y="622"/>
                  </a:lnTo>
                  <a:lnTo>
                    <a:pt x="2818" y="722"/>
                  </a:lnTo>
                  <a:lnTo>
                    <a:pt x="2762" y="685"/>
                  </a:lnTo>
                  <a:lnTo>
                    <a:pt x="2762" y="263"/>
                  </a:lnTo>
                  <a:lnTo>
                    <a:pt x="2837" y="311"/>
                  </a:lnTo>
                  <a:lnTo>
                    <a:pt x="2847" y="319"/>
                  </a:lnTo>
                  <a:lnTo>
                    <a:pt x="2856" y="325"/>
                  </a:lnTo>
                  <a:lnTo>
                    <a:pt x="2866" y="332"/>
                  </a:lnTo>
                  <a:lnTo>
                    <a:pt x="2874" y="339"/>
                  </a:lnTo>
                  <a:lnTo>
                    <a:pt x="2890" y="354"/>
                  </a:lnTo>
                  <a:lnTo>
                    <a:pt x="2906" y="369"/>
                  </a:lnTo>
                  <a:lnTo>
                    <a:pt x="2912" y="376"/>
                  </a:lnTo>
                  <a:lnTo>
                    <a:pt x="2919" y="384"/>
                  </a:lnTo>
                  <a:lnTo>
                    <a:pt x="2930" y="401"/>
                  </a:lnTo>
                  <a:lnTo>
                    <a:pt x="2936" y="409"/>
                  </a:lnTo>
                  <a:lnTo>
                    <a:pt x="2942" y="417"/>
                  </a:lnTo>
                  <a:lnTo>
                    <a:pt x="2946" y="426"/>
                  </a:lnTo>
                  <a:lnTo>
                    <a:pt x="2951" y="434"/>
                  </a:lnTo>
                  <a:lnTo>
                    <a:pt x="2959" y="450"/>
                  </a:lnTo>
                  <a:lnTo>
                    <a:pt x="2965" y="468"/>
                  </a:lnTo>
                  <a:lnTo>
                    <a:pt x="2968" y="476"/>
                  </a:lnTo>
                  <a:lnTo>
                    <a:pt x="2971" y="484"/>
                  </a:lnTo>
                  <a:lnTo>
                    <a:pt x="2975" y="502"/>
                  </a:lnTo>
                  <a:lnTo>
                    <a:pt x="2980" y="518"/>
                  </a:lnTo>
                  <a:lnTo>
                    <a:pt x="2982" y="534"/>
                  </a:lnTo>
                  <a:lnTo>
                    <a:pt x="2984" y="551"/>
                  </a:lnTo>
                  <a:lnTo>
                    <a:pt x="2984" y="567"/>
                  </a:lnTo>
                  <a:lnTo>
                    <a:pt x="2984" y="577"/>
                  </a:lnTo>
                  <a:lnTo>
                    <a:pt x="2983" y="586"/>
                  </a:lnTo>
                  <a:lnTo>
                    <a:pt x="2982" y="595"/>
                  </a:lnTo>
                  <a:lnTo>
                    <a:pt x="2981" y="604"/>
                  </a:lnTo>
                  <a:lnTo>
                    <a:pt x="2979" y="613"/>
                  </a:lnTo>
                  <a:lnTo>
                    <a:pt x="2976" y="620"/>
                  </a:lnTo>
                  <a:lnTo>
                    <a:pt x="2973" y="627"/>
                  </a:lnTo>
                  <a:lnTo>
                    <a:pt x="2970" y="634"/>
                  </a:lnTo>
                  <a:lnTo>
                    <a:pt x="2967" y="640"/>
                  </a:lnTo>
                  <a:lnTo>
                    <a:pt x="2963" y="646"/>
                  </a:lnTo>
                  <a:lnTo>
                    <a:pt x="2959" y="651"/>
                  </a:lnTo>
                  <a:lnTo>
                    <a:pt x="2954" y="655"/>
                  </a:lnTo>
                  <a:lnTo>
                    <a:pt x="2949" y="659"/>
                  </a:lnTo>
                  <a:lnTo>
                    <a:pt x="2943" y="662"/>
                  </a:lnTo>
                  <a:lnTo>
                    <a:pt x="2936" y="664"/>
                  </a:lnTo>
                  <a:lnTo>
                    <a:pt x="2930" y="666"/>
                  </a:lnTo>
                  <a:lnTo>
                    <a:pt x="2987" y="830"/>
                  </a:lnTo>
                  <a:lnTo>
                    <a:pt x="2919" y="785"/>
                  </a:lnTo>
                  <a:close/>
                  <a:moveTo>
                    <a:pt x="2846" y="571"/>
                  </a:moveTo>
                  <a:lnTo>
                    <a:pt x="2855" y="577"/>
                  </a:lnTo>
                  <a:lnTo>
                    <a:pt x="2864" y="582"/>
                  </a:lnTo>
                  <a:lnTo>
                    <a:pt x="2874" y="585"/>
                  </a:lnTo>
                  <a:lnTo>
                    <a:pt x="2881" y="587"/>
                  </a:lnTo>
                  <a:lnTo>
                    <a:pt x="2889" y="588"/>
                  </a:lnTo>
                  <a:lnTo>
                    <a:pt x="2895" y="588"/>
                  </a:lnTo>
                  <a:lnTo>
                    <a:pt x="2898" y="588"/>
                  </a:lnTo>
                  <a:lnTo>
                    <a:pt x="2901" y="587"/>
                  </a:lnTo>
                  <a:lnTo>
                    <a:pt x="2905" y="586"/>
                  </a:lnTo>
                  <a:lnTo>
                    <a:pt x="2907" y="585"/>
                  </a:lnTo>
                  <a:lnTo>
                    <a:pt x="2912" y="582"/>
                  </a:lnTo>
                  <a:lnTo>
                    <a:pt x="2916" y="578"/>
                  </a:lnTo>
                  <a:lnTo>
                    <a:pt x="2920" y="571"/>
                  </a:lnTo>
                  <a:lnTo>
                    <a:pt x="2923" y="565"/>
                  </a:lnTo>
                  <a:lnTo>
                    <a:pt x="2925" y="558"/>
                  </a:lnTo>
                  <a:lnTo>
                    <a:pt x="2926" y="554"/>
                  </a:lnTo>
                  <a:lnTo>
                    <a:pt x="2927" y="550"/>
                  </a:lnTo>
                  <a:lnTo>
                    <a:pt x="2928" y="541"/>
                  </a:lnTo>
                  <a:lnTo>
                    <a:pt x="2928" y="531"/>
                  </a:lnTo>
                  <a:lnTo>
                    <a:pt x="2928" y="520"/>
                  </a:lnTo>
                  <a:lnTo>
                    <a:pt x="2927" y="510"/>
                  </a:lnTo>
                  <a:lnTo>
                    <a:pt x="2925" y="500"/>
                  </a:lnTo>
                  <a:lnTo>
                    <a:pt x="2923" y="489"/>
                  </a:lnTo>
                  <a:lnTo>
                    <a:pt x="2920" y="479"/>
                  </a:lnTo>
                  <a:lnTo>
                    <a:pt x="2916" y="469"/>
                  </a:lnTo>
                  <a:lnTo>
                    <a:pt x="2912" y="459"/>
                  </a:lnTo>
                  <a:lnTo>
                    <a:pt x="2907" y="450"/>
                  </a:lnTo>
                  <a:lnTo>
                    <a:pt x="2901" y="441"/>
                  </a:lnTo>
                  <a:lnTo>
                    <a:pt x="2895" y="432"/>
                  </a:lnTo>
                  <a:lnTo>
                    <a:pt x="2888" y="423"/>
                  </a:lnTo>
                  <a:lnTo>
                    <a:pt x="2881" y="415"/>
                  </a:lnTo>
                  <a:lnTo>
                    <a:pt x="2873" y="407"/>
                  </a:lnTo>
                  <a:lnTo>
                    <a:pt x="2864" y="400"/>
                  </a:lnTo>
                  <a:lnTo>
                    <a:pt x="2855" y="393"/>
                  </a:lnTo>
                  <a:lnTo>
                    <a:pt x="2846" y="385"/>
                  </a:lnTo>
                  <a:lnTo>
                    <a:pt x="2818" y="368"/>
                  </a:lnTo>
                  <a:lnTo>
                    <a:pt x="2818" y="554"/>
                  </a:lnTo>
                  <a:lnTo>
                    <a:pt x="2846" y="571"/>
                  </a:lnTo>
                  <a:close/>
                  <a:moveTo>
                    <a:pt x="3040" y="452"/>
                  </a:moveTo>
                  <a:lnTo>
                    <a:pt x="3210" y="595"/>
                  </a:lnTo>
                  <a:lnTo>
                    <a:pt x="3210" y="662"/>
                  </a:lnTo>
                  <a:lnTo>
                    <a:pt x="3092" y="562"/>
                  </a:lnTo>
                  <a:lnTo>
                    <a:pt x="3092" y="670"/>
                  </a:lnTo>
                  <a:lnTo>
                    <a:pt x="3200" y="762"/>
                  </a:lnTo>
                  <a:lnTo>
                    <a:pt x="3200" y="823"/>
                  </a:lnTo>
                  <a:lnTo>
                    <a:pt x="3092" y="732"/>
                  </a:lnTo>
                  <a:lnTo>
                    <a:pt x="3092" y="849"/>
                  </a:lnTo>
                  <a:lnTo>
                    <a:pt x="3210" y="949"/>
                  </a:lnTo>
                  <a:lnTo>
                    <a:pt x="3210" y="1016"/>
                  </a:lnTo>
                  <a:lnTo>
                    <a:pt x="3040" y="873"/>
                  </a:lnTo>
                  <a:lnTo>
                    <a:pt x="3040" y="452"/>
                  </a:lnTo>
                  <a:close/>
                  <a:moveTo>
                    <a:pt x="3261" y="644"/>
                  </a:moveTo>
                  <a:lnTo>
                    <a:pt x="3416" y="803"/>
                  </a:lnTo>
                  <a:lnTo>
                    <a:pt x="3416" y="870"/>
                  </a:lnTo>
                  <a:lnTo>
                    <a:pt x="3308" y="760"/>
                  </a:lnTo>
                  <a:lnTo>
                    <a:pt x="3308" y="868"/>
                  </a:lnTo>
                  <a:lnTo>
                    <a:pt x="3408" y="968"/>
                  </a:lnTo>
                  <a:lnTo>
                    <a:pt x="3408" y="1030"/>
                  </a:lnTo>
                  <a:lnTo>
                    <a:pt x="3308" y="929"/>
                  </a:lnTo>
                  <a:lnTo>
                    <a:pt x="3308" y="1046"/>
                  </a:lnTo>
                  <a:lnTo>
                    <a:pt x="3416" y="1156"/>
                  </a:lnTo>
                  <a:lnTo>
                    <a:pt x="3416" y="1223"/>
                  </a:lnTo>
                  <a:lnTo>
                    <a:pt x="3261" y="1065"/>
                  </a:lnTo>
                  <a:lnTo>
                    <a:pt x="3261" y="644"/>
                  </a:lnTo>
                  <a:close/>
                  <a:moveTo>
                    <a:pt x="3466" y="856"/>
                  </a:moveTo>
                  <a:lnTo>
                    <a:pt x="3510" y="909"/>
                  </a:lnTo>
                  <a:lnTo>
                    <a:pt x="3617" y="1327"/>
                  </a:lnTo>
                  <a:lnTo>
                    <a:pt x="3617" y="1033"/>
                  </a:lnTo>
                  <a:lnTo>
                    <a:pt x="3661" y="1084"/>
                  </a:lnTo>
                  <a:lnTo>
                    <a:pt x="3661" y="1506"/>
                  </a:lnTo>
                  <a:lnTo>
                    <a:pt x="3617" y="1455"/>
                  </a:lnTo>
                  <a:lnTo>
                    <a:pt x="3510" y="1033"/>
                  </a:lnTo>
                  <a:lnTo>
                    <a:pt x="3510" y="1329"/>
                  </a:lnTo>
                  <a:lnTo>
                    <a:pt x="3466" y="1277"/>
                  </a:lnTo>
                  <a:lnTo>
                    <a:pt x="3466" y="856"/>
                  </a:lnTo>
                  <a:close/>
                  <a:moveTo>
                    <a:pt x="4194" y="2216"/>
                  </a:moveTo>
                  <a:lnTo>
                    <a:pt x="4194" y="2205"/>
                  </a:lnTo>
                  <a:lnTo>
                    <a:pt x="4195" y="2196"/>
                  </a:lnTo>
                  <a:lnTo>
                    <a:pt x="4196" y="2185"/>
                  </a:lnTo>
                  <a:lnTo>
                    <a:pt x="4197" y="2176"/>
                  </a:lnTo>
                  <a:lnTo>
                    <a:pt x="4198" y="2168"/>
                  </a:lnTo>
                  <a:lnTo>
                    <a:pt x="4201" y="2160"/>
                  </a:lnTo>
                  <a:lnTo>
                    <a:pt x="4203" y="2151"/>
                  </a:lnTo>
                  <a:lnTo>
                    <a:pt x="4205" y="2144"/>
                  </a:lnTo>
                  <a:lnTo>
                    <a:pt x="4208" y="2138"/>
                  </a:lnTo>
                  <a:lnTo>
                    <a:pt x="4211" y="2132"/>
                  </a:lnTo>
                  <a:lnTo>
                    <a:pt x="4214" y="2127"/>
                  </a:lnTo>
                  <a:lnTo>
                    <a:pt x="4217" y="2122"/>
                  </a:lnTo>
                  <a:lnTo>
                    <a:pt x="4221" y="2118"/>
                  </a:lnTo>
                  <a:lnTo>
                    <a:pt x="4225" y="2113"/>
                  </a:lnTo>
                  <a:lnTo>
                    <a:pt x="4229" y="2110"/>
                  </a:lnTo>
                  <a:lnTo>
                    <a:pt x="4233" y="2108"/>
                  </a:lnTo>
                  <a:lnTo>
                    <a:pt x="4239" y="2106"/>
                  </a:lnTo>
                  <a:lnTo>
                    <a:pt x="4243" y="2105"/>
                  </a:lnTo>
                  <a:lnTo>
                    <a:pt x="4248" y="2104"/>
                  </a:lnTo>
                  <a:lnTo>
                    <a:pt x="4254" y="2104"/>
                  </a:lnTo>
                  <a:lnTo>
                    <a:pt x="4259" y="2105"/>
                  </a:lnTo>
                  <a:lnTo>
                    <a:pt x="4265" y="2106"/>
                  </a:lnTo>
                  <a:lnTo>
                    <a:pt x="4270" y="2108"/>
                  </a:lnTo>
                  <a:lnTo>
                    <a:pt x="4277" y="2111"/>
                  </a:lnTo>
                  <a:lnTo>
                    <a:pt x="4284" y="2114"/>
                  </a:lnTo>
                  <a:lnTo>
                    <a:pt x="4290" y="2119"/>
                  </a:lnTo>
                  <a:lnTo>
                    <a:pt x="4297" y="2123"/>
                  </a:lnTo>
                  <a:lnTo>
                    <a:pt x="4303" y="2129"/>
                  </a:lnTo>
                  <a:lnTo>
                    <a:pt x="4310" y="2135"/>
                  </a:lnTo>
                  <a:lnTo>
                    <a:pt x="4318" y="2141"/>
                  </a:lnTo>
                  <a:lnTo>
                    <a:pt x="4325" y="2149"/>
                  </a:lnTo>
                  <a:lnTo>
                    <a:pt x="4332" y="2158"/>
                  </a:lnTo>
                  <a:lnTo>
                    <a:pt x="4344" y="2172"/>
                  </a:lnTo>
                  <a:lnTo>
                    <a:pt x="4351" y="2180"/>
                  </a:lnTo>
                  <a:lnTo>
                    <a:pt x="4357" y="2188"/>
                  </a:lnTo>
                  <a:lnTo>
                    <a:pt x="4368" y="2205"/>
                  </a:lnTo>
                  <a:lnTo>
                    <a:pt x="4379" y="2223"/>
                  </a:lnTo>
                  <a:lnTo>
                    <a:pt x="4390" y="2242"/>
                  </a:lnTo>
                  <a:lnTo>
                    <a:pt x="4400" y="2261"/>
                  </a:lnTo>
                  <a:lnTo>
                    <a:pt x="4409" y="2282"/>
                  </a:lnTo>
                  <a:lnTo>
                    <a:pt x="4417" y="2303"/>
                  </a:lnTo>
                  <a:lnTo>
                    <a:pt x="4427" y="2323"/>
                  </a:lnTo>
                  <a:lnTo>
                    <a:pt x="4434" y="2345"/>
                  </a:lnTo>
                  <a:lnTo>
                    <a:pt x="4441" y="2365"/>
                  </a:lnTo>
                  <a:lnTo>
                    <a:pt x="4447" y="2387"/>
                  </a:lnTo>
                  <a:lnTo>
                    <a:pt x="4452" y="2408"/>
                  </a:lnTo>
                  <a:lnTo>
                    <a:pt x="4457" y="2429"/>
                  </a:lnTo>
                  <a:lnTo>
                    <a:pt x="4462" y="2451"/>
                  </a:lnTo>
                  <a:lnTo>
                    <a:pt x="4465" y="2470"/>
                  </a:lnTo>
                  <a:lnTo>
                    <a:pt x="4414" y="2412"/>
                  </a:lnTo>
                  <a:lnTo>
                    <a:pt x="4412" y="2399"/>
                  </a:lnTo>
                  <a:lnTo>
                    <a:pt x="4409" y="2387"/>
                  </a:lnTo>
                  <a:lnTo>
                    <a:pt x="4406" y="2375"/>
                  </a:lnTo>
                  <a:lnTo>
                    <a:pt x="4402" y="2362"/>
                  </a:lnTo>
                  <a:lnTo>
                    <a:pt x="4398" y="2349"/>
                  </a:lnTo>
                  <a:lnTo>
                    <a:pt x="4394" y="2337"/>
                  </a:lnTo>
                  <a:lnTo>
                    <a:pt x="4389" y="2324"/>
                  </a:lnTo>
                  <a:lnTo>
                    <a:pt x="4383" y="2312"/>
                  </a:lnTo>
                  <a:lnTo>
                    <a:pt x="4372" y="2288"/>
                  </a:lnTo>
                  <a:lnTo>
                    <a:pt x="4366" y="2277"/>
                  </a:lnTo>
                  <a:lnTo>
                    <a:pt x="4360" y="2266"/>
                  </a:lnTo>
                  <a:lnTo>
                    <a:pt x="4354" y="2255"/>
                  </a:lnTo>
                  <a:lnTo>
                    <a:pt x="4346" y="2245"/>
                  </a:lnTo>
                  <a:lnTo>
                    <a:pt x="4339" y="2236"/>
                  </a:lnTo>
                  <a:lnTo>
                    <a:pt x="4332" y="2228"/>
                  </a:lnTo>
                  <a:lnTo>
                    <a:pt x="4323" y="2216"/>
                  </a:lnTo>
                  <a:lnTo>
                    <a:pt x="4313" y="2207"/>
                  </a:lnTo>
                  <a:lnTo>
                    <a:pt x="4307" y="2204"/>
                  </a:lnTo>
                  <a:lnTo>
                    <a:pt x="4303" y="2201"/>
                  </a:lnTo>
                  <a:lnTo>
                    <a:pt x="4299" y="2198"/>
                  </a:lnTo>
                  <a:lnTo>
                    <a:pt x="4294" y="2195"/>
                  </a:lnTo>
                  <a:lnTo>
                    <a:pt x="4290" y="2194"/>
                  </a:lnTo>
                  <a:lnTo>
                    <a:pt x="4286" y="2192"/>
                  </a:lnTo>
                  <a:lnTo>
                    <a:pt x="4279" y="2191"/>
                  </a:lnTo>
                  <a:lnTo>
                    <a:pt x="4275" y="2191"/>
                  </a:lnTo>
                  <a:lnTo>
                    <a:pt x="4271" y="2191"/>
                  </a:lnTo>
                  <a:lnTo>
                    <a:pt x="4267" y="2192"/>
                  </a:lnTo>
                  <a:lnTo>
                    <a:pt x="4264" y="2193"/>
                  </a:lnTo>
                  <a:lnTo>
                    <a:pt x="4261" y="2195"/>
                  </a:lnTo>
                  <a:lnTo>
                    <a:pt x="4259" y="2197"/>
                  </a:lnTo>
                  <a:lnTo>
                    <a:pt x="4256" y="2199"/>
                  </a:lnTo>
                  <a:lnTo>
                    <a:pt x="4253" y="2202"/>
                  </a:lnTo>
                  <a:lnTo>
                    <a:pt x="4249" y="2209"/>
                  </a:lnTo>
                  <a:lnTo>
                    <a:pt x="4245" y="2217"/>
                  </a:lnTo>
                  <a:lnTo>
                    <a:pt x="4242" y="2228"/>
                  </a:lnTo>
                  <a:lnTo>
                    <a:pt x="4240" y="2240"/>
                  </a:lnTo>
                  <a:lnTo>
                    <a:pt x="4239" y="2252"/>
                  </a:lnTo>
                  <a:lnTo>
                    <a:pt x="4238" y="2268"/>
                  </a:lnTo>
                  <a:lnTo>
                    <a:pt x="4239" y="2283"/>
                  </a:lnTo>
                  <a:lnTo>
                    <a:pt x="4240" y="2300"/>
                  </a:lnTo>
                  <a:lnTo>
                    <a:pt x="4242" y="2316"/>
                  </a:lnTo>
                  <a:lnTo>
                    <a:pt x="4245" y="2333"/>
                  </a:lnTo>
                  <a:lnTo>
                    <a:pt x="4249" y="2351"/>
                  </a:lnTo>
                  <a:lnTo>
                    <a:pt x="4253" y="2368"/>
                  </a:lnTo>
                  <a:lnTo>
                    <a:pt x="4258" y="2386"/>
                  </a:lnTo>
                  <a:lnTo>
                    <a:pt x="4264" y="2403"/>
                  </a:lnTo>
                  <a:lnTo>
                    <a:pt x="4271" y="2421"/>
                  </a:lnTo>
                  <a:lnTo>
                    <a:pt x="4279" y="2437"/>
                  </a:lnTo>
                  <a:lnTo>
                    <a:pt x="4286" y="2454"/>
                  </a:lnTo>
                  <a:lnTo>
                    <a:pt x="4294" y="2470"/>
                  </a:lnTo>
                  <a:lnTo>
                    <a:pt x="4303" y="2485"/>
                  </a:lnTo>
                  <a:lnTo>
                    <a:pt x="4313" y="2499"/>
                  </a:lnTo>
                  <a:lnTo>
                    <a:pt x="4322" y="2513"/>
                  </a:lnTo>
                  <a:lnTo>
                    <a:pt x="4332" y="2526"/>
                  </a:lnTo>
                  <a:lnTo>
                    <a:pt x="4339" y="2534"/>
                  </a:lnTo>
                  <a:lnTo>
                    <a:pt x="4346" y="2540"/>
                  </a:lnTo>
                  <a:lnTo>
                    <a:pt x="4354" y="2546"/>
                  </a:lnTo>
                  <a:lnTo>
                    <a:pt x="4361" y="2551"/>
                  </a:lnTo>
                  <a:lnTo>
                    <a:pt x="4367" y="2554"/>
                  </a:lnTo>
                  <a:lnTo>
                    <a:pt x="4374" y="2558"/>
                  </a:lnTo>
                  <a:lnTo>
                    <a:pt x="4380" y="2560"/>
                  </a:lnTo>
                  <a:lnTo>
                    <a:pt x="4386" y="2560"/>
                  </a:lnTo>
                  <a:lnTo>
                    <a:pt x="4392" y="2559"/>
                  </a:lnTo>
                  <a:lnTo>
                    <a:pt x="4396" y="2558"/>
                  </a:lnTo>
                  <a:lnTo>
                    <a:pt x="4401" y="2554"/>
                  </a:lnTo>
                  <a:lnTo>
                    <a:pt x="4405" y="2551"/>
                  </a:lnTo>
                  <a:lnTo>
                    <a:pt x="4409" y="2546"/>
                  </a:lnTo>
                  <a:lnTo>
                    <a:pt x="4412" y="2540"/>
                  </a:lnTo>
                  <a:lnTo>
                    <a:pt x="4415" y="2534"/>
                  </a:lnTo>
                  <a:lnTo>
                    <a:pt x="4417" y="2526"/>
                  </a:lnTo>
                  <a:lnTo>
                    <a:pt x="4315" y="2407"/>
                  </a:lnTo>
                  <a:lnTo>
                    <a:pt x="4315" y="2346"/>
                  </a:lnTo>
                  <a:lnTo>
                    <a:pt x="4470" y="2524"/>
                  </a:lnTo>
                  <a:lnTo>
                    <a:pt x="4470" y="2546"/>
                  </a:lnTo>
                  <a:lnTo>
                    <a:pt x="4468" y="2567"/>
                  </a:lnTo>
                  <a:lnTo>
                    <a:pt x="4467" y="2576"/>
                  </a:lnTo>
                  <a:lnTo>
                    <a:pt x="4466" y="2585"/>
                  </a:lnTo>
                  <a:lnTo>
                    <a:pt x="4464" y="2594"/>
                  </a:lnTo>
                  <a:lnTo>
                    <a:pt x="4462" y="2602"/>
                  </a:lnTo>
                  <a:lnTo>
                    <a:pt x="4458" y="2609"/>
                  </a:lnTo>
                  <a:lnTo>
                    <a:pt x="4456" y="2615"/>
                  </a:lnTo>
                  <a:lnTo>
                    <a:pt x="4453" y="2621"/>
                  </a:lnTo>
                  <a:lnTo>
                    <a:pt x="4449" y="2626"/>
                  </a:lnTo>
                  <a:lnTo>
                    <a:pt x="4446" y="2632"/>
                  </a:lnTo>
                  <a:lnTo>
                    <a:pt x="4442" y="2636"/>
                  </a:lnTo>
                  <a:lnTo>
                    <a:pt x="4438" y="2639"/>
                  </a:lnTo>
                  <a:lnTo>
                    <a:pt x="4433" y="2642"/>
                  </a:lnTo>
                  <a:lnTo>
                    <a:pt x="4429" y="2644"/>
                  </a:lnTo>
                  <a:lnTo>
                    <a:pt x="4424" y="2646"/>
                  </a:lnTo>
                  <a:lnTo>
                    <a:pt x="4418" y="2646"/>
                  </a:lnTo>
                  <a:lnTo>
                    <a:pt x="4413" y="2647"/>
                  </a:lnTo>
                  <a:lnTo>
                    <a:pt x="4407" y="2646"/>
                  </a:lnTo>
                  <a:lnTo>
                    <a:pt x="4401" y="2645"/>
                  </a:lnTo>
                  <a:lnTo>
                    <a:pt x="4395" y="2643"/>
                  </a:lnTo>
                  <a:lnTo>
                    <a:pt x="4389" y="2641"/>
                  </a:lnTo>
                  <a:lnTo>
                    <a:pt x="4382" y="2638"/>
                  </a:lnTo>
                  <a:lnTo>
                    <a:pt x="4376" y="2634"/>
                  </a:lnTo>
                  <a:lnTo>
                    <a:pt x="4362" y="2623"/>
                  </a:lnTo>
                  <a:lnTo>
                    <a:pt x="4355" y="2617"/>
                  </a:lnTo>
                  <a:lnTo>
                    <a:pt x="4347" y="2610"/>
                  </a:lnTo>
                  <a:lnTo>
                    <a:pt x="4340" y="2603"/>
                  </a:lnTo>
                  <a:lnTo>
                    <a:pt x="4332" y="2595"/>
                  </a:lnTo>
                  <a:lnTo>
                    <a:pt x="4325" y="2585"/>
                  </a:lnTo>
                  <a:lnTo>
                    <a:pt x="4318" y="2576"/>
                  </a:lnTo>
                  <a:lnTo>
                    <a:pt x="4303" y="2557"/>
                  </a:lnTo>
                  <a:lnTo>
                    <a:pt x="4297" y="2545"/>
                  </a:lnTo>
                  <a:lnTo>
                    <a:pt x="4290" y="2535"/>
                  </a:lnTo>
                  <a:lnTo>
                    <a:pt x="4277" y="2512"/>
                  </a:lnTo>
                  <a:lnTo>
                    <a:pt x="4265" y="2489"/>
                  </a:lnTo>
                  <a:lnTo>
                    <a:pt x="4254" y="2465"/>
                  </a:lnTo>
                  <a:lnTo>
                    <a:pt x="4243" y="2439"/>
                  </a:lnTo>
                  <a:lnTo>
                    <a:pt x="4233" y="2415"/>
                  </a:lnTo>
                  <a:lnTo>
                    <a:pt x="4225" y="2389"/>
                  </a:lnTo>
                  <a:lnTo>
                    <a:pt x="4217" y="2362"/>
                  </a:lnTo>
                  <a:lnTo>
                    <a:pt x="4211" y="2337"/>
                  </a:lnTo>
                  <a:lnTo>
                    <a:pt x="4205" y="2312"/>
                  </a:lnTo>
                  <a:lnTo>
                    <a:pt x="4201" y="2286"/>
                  </a:lnTo>
                  <a:lnTo>
                    <a:pt x="4197" y="2263"/>
                  </a:lnTo>
                  <a:lnTo>
                    <a:pt x="4195" y="2239"/>
                  </a:lnTo>
                  <a:lnTo>
                    <a:pt x="4194" y="2216"/>
                  </a:lnTo>
                  <a:close/>
                  <a:moveTo>
                    <a:pt x="4655" y="2925"/>
                  </a:moveTo>
                  <a:lnTo>
                    <a:pt x="4621" y="2789"/>
                  </a:lnTo>
                  <a:lnTo>
                    <a:pt x="4606" y="2778"/>
                  </a:lnTo>
                  <a:lnTo>
                    <a:pt x="4599" y="2770"/>
                  </a:lnTo>
                  <a:lnTo>
                    <a:pt x="4591" y="2763"/>
                  </a:lnTo>
                  <a:lnTo>
                    <a:pt x="4568" y="2743"/>
                  </a:lnTo>
                  <a:lnTo>
                    <a:pt x="4568" y="2842"/>
                  </a:lnTo>
                  <a:lnTo>
                    <a:pt x="4520" y="2795"/>
                  </a:lnTo>
                  <a:lnTo>
                    <a:pt x="4520" y="2374"/>
                  </a:lnTo>
                  <a:lnTo>
                    <a:pt x="4585" y="2435"/>
                  </a:lnTo>
                  <a:lnTo>
                    <a:pt x="4601" y="2453"/>
                  </a:lnTo>
                  <a:lnTo>
                    <a:pt x="4610" y="2461"/>
                  </a:lnTo>
                  <a:lnTo>
                    <a:pt x="4617" y="2469"/>
                  </a:lnTo>
                  <a:lnTo>
                    <a:pt x="4630" y="2488"/>
                  </a:lnTo>
                  <a:lnTo>
                    <a:pt x="4643" y="2505"/>
                  </a:lnTo>
                  <a:lnTo>
                    <a:pt x="4655" y="2523"/>
                  </a:lnTo>
                  <a:lnTo>
                    <a:pt x="4660" y="2532"/>
                  </a:lnTo>
                  <a:lnTo>
                    <a:pt x="4665" y="2541"/>
                  </a:lnTo>
                  <a:lnTo>
                    <a:pt x="4674" y="2560"/>
                  </a:lnTo>
                  <a:lnTo>
                    <a:pt x="4683" y="2578"/>
                  </a:lnTo>
                  <a:lnTo>
                    <a:pt x="4690" y="2597"/>
                  </a:lnTo>
                  <a:lnTo>
                    <a:pt x="4695" y="2614"/>
                  </a:lnTo>
                  <a:lnTo>
                    <a:pt x="4700" y="2633"/>
                  </a:lnTo>
                  <a:lnTo>
                    <a:pt x="4704" y="2650"/>
                  </a:lnTo>
                  <a:lnTo>
                    <a:pt x="4707" y="2668"/>
                  </a:lnTo>
                  <a:lnTo>
                    <a:pt x="4709" y="2684"/>
                  </a:lnTo>
                  <a:lnTo>
                    <a:pt x="4710" y="2701"/>
                  </a:lnTo>
                  <a:lnTo>
                    <a:pt x="4710" y="2717"/>
                  </a:lnTo>
                  <a:lnTo>
                    <a:pt x="4710" y="2727"/>
                  </a:lnTo>
                  <a:lnTo>
                    <a:pt x="4710" y="2736"/>
                  </a:lnTo>
                  <a:lnTo>
                    <a:pt x="4709" y="2745"/>
                  </a:lnTo>
                  <a:lnTo>
                    <a:pt x="4708" y="2754"/>
                  </a:lnTo>
                  <a:lnTo>
                    <a:pt x="4706" y="2761"/>
                  </a:lnTo>
                  <a:lnTo>
                    <a:pt x="4704" y="2769"/>
                  </a:lnTo>
                  <a:lnTo>
                    <a:pt x="4702" y="2775"/>
                  </a:lnTo>
                  <a:lnTo>
                    <a:pt x="4700" y="2782"/>
                  </a:lnTo>
                  <a:lnTo>
                    <a:pt x="4697" y="2788"/>
                  </a:lnTo>
                  <a:lnTo>
                    <a:pt x="4693" y="2792"/>
                  </a:lnTo>
                  <a:lnTo>
                    <a:pt x="4690" y="2797"/>
                  </a:lnTo>
                  <a:lnTo>
                    <a:pt x="4686" y="2800"/>
                  </a:lnTo>
                  <a:lnTo>
                    <a:pt x="4680" y="2803"/>
                  </a:lnTo>
                  <a:lnTo>
                    <a:pt x="4675" y="2805"/>
                  </a:lnTo>
                  <a:lnTo>
                    <a:pt x="4670" y="2806"/>
                  </a:lnTo>
                  <a:lnTo>
                    <a:pt x="4664" y="2806"/>
                  </a:lnTo>
                  <a:lnTo>
                    <a:pt x="4713" y="2980"/>
                  </a:lnTo>
                  <a:lnTo>
                    <a:pt x="4655" y="2925"/>
                  </a:lnTo>
                  <a:close/>
                  <a:moveTo>
                    <a:pt x="4592" y="2696"/>
                  </a:moveTo>
                  <a:lnTo>
                    <a:pt x="4600" y="2705"/>
                  </a:lnTo>
                  <a:lnTo>
                    <a:pt x="4609" y="2711"/>
                  </a:lnTo>
                  <a:lnTo>
                    <a:pt x="4616" y="2716"/>
                  </a:lnTo>
                  <a:lnTo>
                    <a:pt x="4620" y="2718"/>
                  </a:lnTo>
                  <a:lnTo>
                    <a:pt x="4623" y="2719"/>
                  </a:lnTo>
                  <a:lnTo>
                    <a:pt x="4629" y="2722"/>
                  </a:lnTo>
                  <a:lnTo>
                    <a:pt x="4632" y="2722"/>
                  </a:lnTo>
                  <a:lnTo>
                    <a:pt x="4635" y="2723"/>
                  </a:lnTo>
                  <a:lnTo>
                    <a:pt x="4640" y="2723"/>
                  </a:lnTo>
                  <a:lnTo>
                    <a:pt x="4644" y="2721"/>
                  </a:lnTo>
                  <a:lnTo>
                    <a:pt x="4648" y="2720"/>
                  </a:lnTo>
                  <a:lnTo>
                    <a:pt x="4650" y="2719"/>
                  </a:lnTo>
                  <a:lnTo>
                    <a:pt x="4653" y="2716"/>
                  </a:lnTo>
                  <a:lnTo>
                    <a:pt x="4656" y="2711"/>
                  </a:lnTo>
                  <a:lnTo>
                    <a:pt x="4659" y="2705"/>
                  </a:lnTo>
                  <a:lnTo>
                    <a:pt x="4661" y="2698"/>
                  </a:lnTo>
                  <a:lnTo>
                    <a:pt x="4662" y="2690"/>
                  </a:lnTo>
                  <a:lnTo>
                    <a:pt x="4662" y="2686"/>
                  </a:lnTo>
                  <a:lnTo>
                    <a:pt x="4663" y="2681"/>
                  </a:lnTo>
                  <a:lnTo>
                    <a:pt x="4663" y="2672"/>
                  </a:lnTo>
                  <a:lnTo>
                    <a:pt x="4663" y="2660"/>
                  </a:lnTo>
                  <a:lnTo>
                    <a:pt x="4662" y="2650"/>
                  </a:lnTo>
                  <a:lnTo>
                    <a:pt x="4660" y="2639"/>
                  </a:lnTo>
                  <a:lnTo>
                    <a:pt x="4658" y="2628"/>
                  </a:lnTo>
                  <a:lnTo>
                    <a:pt x="4656" y="2618"/>
                  </a:lnTo>
                  <a:lnTo>
                    <a:pt x="4653" y="2607"/>
                  </a:lnTo>
                  <a:lnTo>
                    <a:pt x="4649" y="2597"/>
                  </a:lnTo>
                  <a:lnTo>
                    <a:pt x="4644" y="2586"/>
                  </a:lnTo>
                  <a:lnTo>
                    <a:pt x="4640" y="2576"/>
                  </a:lnTo>
                  <a:lnTo>
                    <a:pt x="4634" y="2566"/>
                  </a:lnTo>
                  <a:lnTo>
                    <a:pt x="4629" y="2557"/>
                  </a:lnTo>
                  <a:lnTo>
                    <a:pt x="4623" y="2546"/>
                  </a:lnTo>
                  <a:lnTo>
                    <a:pt x="4616" y="2537"/>
                  </a:lnTo>
                  <a:lnTo>
                    <a:pt x="4609" y="2529"/>
                  </a:lnTo>
                  <a:lnTo>
                    <a:pt x="4600" y="2520"/>
                  </a:lnTo>
                  <a:lnTo>
                    <a:pt x="4592" y="2511"/>
                  </a:lnTo>
                  <a:lnTo>
                    <a:pt x="4568" y="2489"/>
                  </a:lnTo>
                  <a:lnTo>
                    <a:pt x="4568" y="2675"/>
                  </a:lnTo>
                  <a:lnTo>
                    <a:pt x="4592" y="2696"/>
                  </a:lnTo>
                  <a:close/>
                  <a:moveTo>
                    <a:pt x="4922" y="3148"/>
                  </a:moveTo>
                  <a:lnTo>
                    <a:pt x="4903" y="3133"/>
                  </a:lnTo>
                  <a:lnTo>
                    <a:pt x="4895" y="3125"/>
                  </a:lnTo>
                  <a:lnTo>
                    <a:pt x="4886" y="3117"/>
                  </a:lnTo>
                  <a:lnTo>
                    <a:pt x="4878" y="3109"/>
                  </a:lnTo>
                  <a:lnTo>
                    <a:pt x="4869" y="3099"/>
                  </a:lnTo>
                  <a:lnTo>
                    <a:pt x="4853" y="3081"/>
                  </a:lnTo>
                  <a:lnTo>
                    <a:pt x="4845" y="3070"/>
                  </a:lnTo>
                  <a:lnTo>
                    <a:pt x="4838" y="3060"/>
                  </a:lnTo>
                  <a:lnTo>
                    <a:pt x="4823" y="3040"/>
                  </a:lnTo>
                  <a:lnTo>
                    <a:pt x="4817" y="3028"/>
                  </a:lnTo>
                  <a:lnTo>
                    <a:pt x="4810" y="3017"/>
                  </a:lnTo>
                  <a:lnTo>
                    <a:pt x="4799" y="2994"/>
                  </a:lnTo>
                  <a:lnTo>
                    <a:pt x="4792" y="2983"/>
                  </a:lnTo>
                  <a:lnTo>
                    <a:pt x="4787" y="2971"/>
                  </a:lnTo>
                  <a:lnTo>
                    <a:pt x="4782" y="2959"/>
                  </a:lnTo>
                  <a:lnTo>
                    <a:pt x="4778" y="2947"/>
                  </a:lnTo>
                  <a:lnTo>
                    <a:pt x="4774" y="2936"/>
                  </a:lnTo>
                  <a:lnTo>
                    <a:pt x="4770" y="2923"/>
                  </a:lnTo>
                  <a:lnTo>
                    <a:pt x="4763" y="2900"/>
                  </a:lnTo>
                  <a:lnTo>
                    <a:pt x="4758" y="2876"/>
                  </a:lnTo>
                  <a:lnTo>
                    <a:pt x="4753" y="2853"/>
                  </a:lnTo>
                  <a:lnTo>
                    <a:pt x="4750" y="2829"/>
                  </a:lnTo>
                  <a:lnTo>
                    <a:pt x="4749" y="2807"/>
                  </a:lnTo>
                  <a:lnTo>
                    <a:pt x="4750" y="2796"/>
                  </a:lnTo>
                  <a:lnTo>
                    <a:pt x="4750" y="2786"/>
                  </a:lnTo>
                  <a:lnTo>
                    <a:pt x="4751" y="2776"/>
                  </a:lnTo>
                  <a:lnTo>
                    <a:pt x="4753" y="2766"/>
                  </a:lnTo>
                  <a:lnTo>
                    <a:pt x="4754" y="2757"/>
                  </a:lnTo>
                  <a:lnTo>
                    <a:pt x="4758" y="2749"/>
                  </a:lnTo>
                  <a:lnTo>
                    <a:pt x="4760" y="2741"/>
                  </a:lnTo>
                  <a:lnTo>
                    <a:pt x="4763" y="2733"/>
                  </a:lnTo>
                  <a:lnTo>
                    <a:pt x="4766" y="2725"/>
                  </a:lnTo>
                  <a:lnTo>
                    <a:pt x="4770" y="2719"/>
                  </a:lnTo>
                  <a:lnTo>
                    <a:pt x="4774" y="2713"/>
                  </a:lnTo>
                  <a:lnTo>
                    <a:pt x="4778" y="2707"/>
                  </a:lnTo>
                  <a:lnTo>
                    <a:pt x="4782" y="2701"/>
                  </a:lnTo>
                  <a:lnTo>
                    <a:pt x="4787" y="2696"/>
                  </a:lnTo>
                  <a:lnTo>
                    <a:pt x="4792" y="2692"/>
                  </a:lnTo>
                  <a:lnTo>
                    <a:pt x="4799" y="2688"/>
                  </a:lnTo>
                  <a:lnTo>
                    <a:pt x="4804" y="2685"/>
                  </a:lnTo>
                  <a:lnTo>
                    <a:pt x="4810" y="2683"/>
                  </a:lnTo>
                  <a:lnTo>
                    <a:pt x="4817" y="2681"/>
                  </a:lnTo>
                  <a:lnTo>
                    <a:pt x="4823" y="2679"/>
                  </a:lnTo>
                  <a:lnTo>
                    <a:pt x="4831" y="2678"/>
                  </a:lnTo>
                  <a:lnTo>
                    <a:pt x="4838" y="2678"/>
                  </a:lnTo>
                  <a:lnTo>
                    <a:pt x="4845" y="2678"/>
                  </a:lnTo>
                  <a:lnTo>
                    <a:pt x="4853" y="2679"/>
                  </a:lnTo>
                  <a:lnTo>
                    <a:pt x="4861" y="2681"/>
                  </a:lnTo>
                  <a:lnTo>
                    <a:pt x="4869" y="2683"/>
                  </a:lnTo>
                  <a:lnTo>
                    <a:pt x="4878" y="2686"/>
                  </a:lnTo>
                  <a:lnTo>
                    <a:pt x="4886" y="2689"/>
                  </a:lnTo>
                  <a:lnTo>
                    <a:pt x="4895" y="2693"/>
                  </a:lnTo>
                  <a:lnTo>
                    <a:pt x="4903" y="2698"/>
                  </a:lnTo>
                  <a:lnTo>
                    <a:pt x="4922" y="2711"/>
                  </a:lnTo>
                  <a:lnTo>
                    <a:pt x="4931" y="2717"/>
                  </a:lnTo>
                  <a:lnTo>
                    <a:pt x="4940" y="2724"/>
                  </a:lnTo>
                  <a:lnTo>
                    <a:pt x="4950" y="2732"/>
                  </a:lnTo>
                  <a:lnTo>
                    <a:pt x="4958" y="2741"/>
                  </a:lnTo>
                  <a:lnTo>
                    <a:pt x="4975" y="2758"/>
                  </a:lnTo>
                  <a:lnTo>
                    <a:pt x="4991" y="2776"/>
                  </a:lnTo>
                  <a:lnTo>
                    <a:pt x="4999" y="2787"/>
                  </a:lnTo>
                  <a:lnTo>
                    <a:pt x="5006" y="2797"/>
                  </a:lnTo>
                  <a:lnTo>
                    <a:pt x="5021" y="2818"/>
                  </a:lnTo>
                  <a:lnTo>
                    <a:pt x="5027" y="2829"/>
                  </a:lnTo>
                  <a:lnTo>
                    <a:pt x="5034" y="2840"/>
                  </a:lnTo>
                  <a:lnTo>
                    <a:pt x="5045" y="2863"/>
                  </a:lnTo>
                  <a:lnTo>
                    <a:pt x="5051" y="2874"/>
                  </a:lnTo>
                  <a:lnTo>
                    <a:pt x="5057" y="2885"/>
                  </a:lnTo>
                  <a:lnTo>
                    <a:pt x="5062" y="2898"/>
                  </a:lnTo>
                  <a:lnTo>
                    <a:pt x="5066" y="2909"/>
                  </a:lnTo>
                  <a:lnTo>
                    <a:pt x="5070" y="2921"/>
                  </a:lnTo>
                  <a:lnTo>
                    <a:pt x="5074" y="2934"/>
                  </a:lnTo>
                  <a:lnTo>
                    <a:pt x="5081" y="2957"/>
                  </a:lnTo>
                  <a:lnTo>
                    <a:pt x="5086" y="2981"/>
                  </a:lnTo>
                  <a:lnTo>
                    <a:pt x="5091" y="3005"/>
                  </a:lnTo>
                  <a:lnTo>
                    <a:pt x="5094" y="3027"/>
                  </a:lnTo>
                  <a:lnTo>
                    <a:pt x="5094" y="3050"/>
                  </a:lnTo>
                  <a:lnTo>
                    <a:pt x="5094" y="3060"/>
                  </a:lnTo>
                  <a:lnTo>
                    <a:pt x="5094" y="3070"/>
                  </a:lnTo>
                  <a:lnTo>
                    <a:pt x="5093" y="3081"/>
                  </a:lnTo>
                  <a:lnTo>
                    <a:pt x="5091" y="3090"/>
                  </a:lnTo>
                  <a:lnTo>
                    <a:pt x="5089" y="3099"/>
                  </a:lnTo>
                  <a:lnTo>
                    <a:pt x="5086" y="3109"/>
                  </a:lnTo>
                  <a:lnTo>
                    <a:pt x="5084" y="3117"/>
                  </a:lnTo>
                  <a:lnTo>
                    <a:pt x="5081" y="3124"/>
                  </a:lnTo>
                  <a:lnTo>
                    <a:pt x="5078" y="3131"/>
                  </a:lnTo>
                  <a:lnTo>
                    <a:pt x="5074" y="3138"/>
                  </a:lnTo>
                  <a:lnTo>
                    <a:pt x="5070" y="3145"/>
                  </a:lnTo>
                  <a:lnTo>
                    <a:pt x="5066" y="3151"/>
                  </a:lnTo>
                  <a:lnTo>
                    <a:pt x="5062" y="3156"/>
                  </a:lnTo>
                  <a:lnTo>
                    <a:pt x="5057" y="3161"/>
                  </a:lnTo>
                  <a:lnTo>
                    <a:pt x="5051" y="3165"/>
                  </a:lnTo>
                  <a:lnTo>
                    <a:pt x="5045" y="3168"/>
                  </a:lnTo>
                  <a:lnTo>
                    <a:pt x="5042" y="3170"/>
                  </a:lnTo>
                  <a:lnTo>
                    <a:pt x="5040" y="3172"/>
                  </a:lnTo>
                  <a:lnTo>
                    <a:pt x="5034" y="3174"/>
                  </a:lnTo>
                  <a:lnTo>
                    <a:pt x="5027" y="3176"/>
                  </a:lnTo>
                  <a:lnTo>
                    <a:pt x="5021" y="3178"/>
                  </a:lnTo>
                  <a:lnTo>
                    <a:pt x="5013" y="3179"/>
                  </a:lnTo>
                  <a:lnTo>
                    <a:pt x="5006" y="3179"/>
                  </a:lnTo>
                  <a:lnTo>
                    <a:pt x="4999" y="3179"/>
                  </a:lnTo>
                  <a:lnTo>
                    <a:pt x="4991" y="3178"/>
                  </a:lnTo>
                  <a:lnTo>
                    <a:pt x="4984" y="3176"/>
                  </a:lnTo>
                  <a:lnTo>
                    <a:pt x="4975" y="3174"/>
                  </a:lnTo>
                  <a:lnTo>
                    <a:pt x="4967" y="3171"/>
                  </a:lnTo>
                  <a:lnTo>
                    <a:pt x="4958" y="3168"/>
                  </a:lnTo>
                  <a:lnTo>
                    <a:pt x="4940" y="3159"/>
                  </a:lnTo>
                  <a:lnTo>
                    <a:pt x="4931" y="3154"/>
                  </a:lnTo>
                  <a:lnTo>
                    <a:pt x="4922" y="3148"/>
                  </a:lnTo>
                  <a:close/>
                  <a:moveTo>
                    <a:pt x="4922" y="2781"/>
                  </a:moveTo>
                  <a:lnTo>
                    <a:pt x="4910" y="2772"/>
                  </a:lnTo>
                  <a:lnTo>
                    <a:pt x="4898" y="2766"/>
                  </a:lnTo>
                  <a:lnTo>
                    <a:pt x="4887" y="2762"/>
                  </a:lnTo>
                  <a:lnTo>
                    <a:pt x="4881" y="2760"/>
                  </a:lnTo>
                  <a:lnTo>
                    <a:pt x="4876" y="2759"/>
                  </a:lnTo>
                  <a:lnTo>
                    <a:pt x="4871" y="2758"/>
                  </a:lnTo>
                  <a:lnTo>
                    <a:pt x="4865" y="2758"/>
                  </a:lnTo>
                  <a:lnTo>
                    <a:pt x="4856" y="2759"/>
                  </a:lnTo>
                  <a:lnTo>
                    <a:pt x="4851" y="2760"/>
                  </a:lnTo>
                  <a:lnTo>
                    <a:pt x="4847" y="2761"/>
                  </a:lnTo>
                  <a:lnTo>
                    <a:pt x="4843" y="2763"/>
                  </a:lnTo>
                  <a:lnTo>
                    <a:pt x="4839" y="2765"/>
                  </a:lnTo>
                  <a:lnTo>
                    <a:pt x="4835" y="2767"/>
                  </a:lnTo>
                  <a:lnTo>
                    <a:pt x="4832" y="2770"/>
                  </a:lnTo>
                  <a:lnTo>
                    <a:pt x="4824" y="2776"/>
                  </a:lnTo>
                  <a:lnTo>
                    <a:pt x="4819" y="2785"/>
                  </a:lnTo>
                  <a:lnTo>
                    <a:pt x="4814" y="2795"/>
                  </a:lnTo>
                  <a:lnTo>
                    <a:pt x="4812" y="2800"/>
                  </a:lnTo>
                  <a:lnTo>
                    <a:pt x="4810" y="2805"/>
                  </a:lnTo>
                  <a:lnTo>
                    <a:pt x="4807" y="2818"/>
                  </a:lnTo>
                  <a:lnTo>
                    <a:pt x="4806" y="2831"/>
                  </a:lnTo>
                  <a:lnTo>
                    <a:pt x="4805" y="2846"/>
                  </a:lnTo>
                  <a:lnTo>
                    <a:pt x="4806" y="2862"/>
                  </a:lnTo>
                  <a:lnTo>
                    <a:pt x="4806" y="2869"/>
                  </a:lnTo>
                  <a:lnTo>
                    <a:pt x="4807" y="2877"/>
                  </a:lnTo>
                  <a:lnTo>
                    <a:pt x="4810" y="2894"/>
                  </a:lnTo>
                  <a:lnTo>
                    <a:pt x="4814" y="2910"/>
                  </a:lnTo>
                  <a:lnTo>
                    <a:pt x="4819" y="2927"/>
                  </a:lnTo>
                  <a:lnTo>
                    <a:pt x="4824" y="2943"/>
                  </a:lnTo>
                  <a:lnTo>
                    <a:pt x="4832" y="2958"/>
                  </a:lnTo>
                  <a:lnTo>
                    <a:pt x="4839" y="2975"/>
                  </a:lnTo>
                  <a:lnTo>
                    <a:pt x="4847" y="2990"/>
                  </a:lnTo>
                  <a:lnTo>
                    <a:pt x="4856" y="3005"/>
                  </a:lnTo>
                  <a:lnTo>
                    <a:pt x="4865" y="3019"/>
                  </a:lnTo>
                  <a:lnTo>
                    <a:pt x="4876" y="3032"/>
                  </a:lnTo>
                  <a:lnTo>
                    <a:pt x="4887" y="3046"/>
                  </a:lnTo>
                  <a:lnTo>
                    <a:pt x="4898" y="3057"/>
                  </a:lnTo>
                  <a:lnTo>
                    <a:pt x="4903" y="3062"/>
                  </a:lnTo>
                  <a:lnTo>
                    <a:pt x="4910" y="3067"/>
                  </a:lnTo>
                  <a:lnTo>
                    <a:pt x="4922" y="3077"/>
                  </a:lnTo>
                  <a:lnTo>
                    <a:pt x="4934" y="3085"/>
                  </a:lnTo>
                  <a:lnTo>
                    <a:pt x="4947" y="3091"/>
                  </a:lnTo>
                  <a:lnTo>
                    <a:pt x="4958" y="3095"/>
                  </a:lnTo>
                  <a:lnTo>
                    <a:pt x="4963" y="3097"/>
                  </a:lnTo>
                  <a:lnTo>
                    <a:pt x="4968" y="3098"/>
                  </a:lnTo>
                  <a:lnTo>
                    <a:pt x="4978" y="3099"/>
                  </a:lnTo>
                  <a:lnTo>
                    <a:pt x="4989" y="3098"/>
                  </a:lnTo>
                  <a:lnTo>
                    <a:pt x="4993" y="3097"/>
                  </a:lnTo>
                  <a:lnTo>
                    <a:pt x="4997" y="3096"/>
                  </a:lnTo>
                  <a:lnTo>
                    <a:pt x="5001" y="3094"/>
                  </a:lnTo>
                  <a:lnTo>
                    <a:pt x="5005" y="3092"/>
                  </a:lnTo>
                  <a:lnTo>
                    <a:pt x="5009" y="3090"/>
                  </a:lnTo>
                  <a:lnTo>
                    <a:pt x="5012" y="3087"/>
                  </a:lnTo>
                  <a:lnTo>
                    <a:pt x="5020" y="3080"/>
                  </a:lnTo>
                  <a:lnTo>
                    <a:pt x="5025" y="3072"/>
                  </a:lnTo>
                  <a:lnTo>
                    <a:pt x="5030" y="3062"/>
                  </a:lnTo>
                  <a:lnTo>
                    <a:pt x="5032" y="3057"/>
                  </a:lnTo>
                  <a:lnTo>
                    <a:pt x="5034" y="3051"/>
                  </a:lnTo>
                  <a:lnTo>
                    <a:pt x="5037" y="3039"/>
                  </a:lnTo>
                  <a:lnTo>
                    <a:pt x="5038" y="3025"/>
                  </a:lnTo>
                  <a:lnTo>
                    <a:pt x="5039" y="3011"/>
                  </a:lnTo>
                  <a:lnTo>
                    <a:pt x="5038" y="2995"/>
                  </a:lnTo>
                  <a:lnTo>
                    <a:pt x="5038" y="2987"/>
                  </a:lnTo>
                  <a:lnTo>
                    <a:pt x="5037" y="2979"/>
                  </a:lnTo>
                  <a:lnTo>
                    <a:pt x="5034" y="2963"/>
                  </a:lnTo>
                  <a:lnTo>
                    <a:pt x="5030" y="2947"/>
                  </a:lnTo>
                  <a:lnTo>
                    <a:pt x="5025" y="2931"/>
                  </a:lnTo>
                  <a:lnTo>
                    <a:pt x="5020" y="2914"/>
                  </a:lnTo>
                  <a:lnTo>
                    <a:pt x="5012" y="2898"/>
                  </a:lnTo>
                  <a:lnTo>
                    <a:pt x="5005" y="2882"/>
                  </a:lnTo>
                  <a:lnTo>
                    <a:pt x="4997" y="2867"/>
                  </a:lnTo>
                  <a:lnTo>
                    <a:pt x="4989" y="2853"/>
                  </a:lnTo>
                  <a:lnTo>
                    <a:pt x="4978" y="2838"/>
                  </a:lnTo>
                  <a:lnTo>
                    <a:pt x="4968" y="2825"/>
                  </a:lnTo>
                  <a:lnTo>
                    <a:pt x="4958" y="2811"/>
                  </a:lnTo>
                  <a:lnTo>
                    <a:pt x="4952" y="2806"/>
                  </a:lnTo>
                  <a:lnTo>
                    <a:pt x="4947" y="2800"/>
                  </a:lnTo>
                  <a:lnTo>
                    <a:pt x="4934" y="2790"/>
                  </a:lnTo>
                  <a:lnTo>
                    <a:pt x="4922" y="2781"/>
                  </a:lnTo>
                  <a:close/>
                  <a:moveTo>
                    <a:pt x="5122" y="2869"/>
                  </a:moveTo>
                  <a:lnTo>
                    <a:pt x="5189" y="2894"/>
                  </a:lnTo>
                  <a:lnTo>
                    <a:pt x="5283" y="3246"/>
                  </a:lnTo>
                  <a:lnTo>
                    <a:pt x="5371" y="2961"/>
                  </a:lnTo>
                  <a:lnTo>
                    <a:pt x="5426" y="2981"/>
                  </a:lnTo>
                  <a:lnTo>
                    <a:pt x="5517" y="3333"/>
                  </a:lnTo>
                  <a:lnTo>
                    <a:pt x="5608" y="3048"/>
                  </a:lnTo>
                  <a:lnTo>
                    <a:pt x="5674" y="3073"/>
                  </a:lnTo>
                  <a:lnTo>
                    <a:pt x="5554" y="3449"/>
                  </a:lnTo>
                  <a:lnTo>
                    <a:pt x="5489" y="3425"/>
                  </a:lnTo>
                  <a:lnTo>
                    <a:pt x="5399" y="3073"/>
                  </a:lnTo>
                  <a:lnTo>
                    <a:pt x="5310" y="3359"/>
                  </a:lnTo>
                  <a:lnTo>
                    <a:pt x="5246" y="3336"/>
                  </a:lnTo>
                  <a:lnTo>
                    <a:pt x="5122" y="2869"/>
                  </a:lnTo>
                  <a:close/>
                  <a:moveTo>
                    <a:pt x="5795" y="3138"/>
                  </a:moveTo>
                  <a:lnTo>
                    <a:pt x="5706" y="3127"/>
                  </a:lnTo>
                  <a:lnTo>
                    <a:pt x="5706" y="3059"/>
                  </a:lnTo>
                  <a:lnTo>
                    <a:pt x="5949" y="3092"/>
                  </a:lnTo>
                  <a:lnTo>
                    <a:pt x="5949" y="3160"/>
                  </a:lnTo>
                  <a:lnTo>
                    <a:pt x="5861" y="3148"/>
                  </a:lnTo>
                  <a:lnTo>
                    <a:pt x="5861" y="3502"/>
                  </a:lnTo>
                  <a:lnTo>
                    <a:pt x="5795" y="3493"/>
                  </a:lnTo>
                  <a:lnTo>
                    <a:pt x="5795" y="3138"/>
                  </a:lnTo>
                  <a:close/>
                  <a:moveTo>
                    <a:pt x="6009" y="3099"/>
                  </a:moveTo>
                  <a:lnTo>
                    <a:pt x="6076" y="3098"/>
                  </a:lnTo>
                  <a:lnTo>
                    <a:pt x="6076" y="3269"/>
                  </a:lnTo>
                  <a:lnTo>
                    <a:pt x="6229" y="3268"/>
                  </a:lnTo>
                  <a:lnTo>
                    <a:pt x="6229" y="3096"/>
                  </a:lnTo>
                  <a:lnTo>
                    <a:pt x="6297" y="3095"/>
                  </a:lnTo>
                  <a:lnTo>
                    <a:pt x="6297" y="3517"/>
                  </a:lnTo>
                  <a:lnTo>
                    <a:pt x="6229" y="3518"/>
                  </a:lnTo>
                  <a:lnTo>
                    <a:pt x="6229" y="3334"/>
                  </a:lnTo>
                  <a:lnTo>
                    <a:pt x="6076" y="3336"/>
                  </a:lnTo>
                  <a:lnTo>
                    <a:pt x="6076" y="3519"/>
                  </a:lnTo>
                  <a:lnTo>
                    <a:pt x="6009" y="3520"/>
                  </a:lnTo>
                  <a:lnTo>
                    <a:pt x="6009" y="3099"/>
                  </a:lnTo>
                  <a:close/>
                  <a:moveTo>
                    <a:pt x="6631" y="3267"/>
                  </a:moveTo>
                  <a:lnTo>
                    <a:pt x="6632" y="3257"/>
                  </a:lnTo>
                  <a:lnTo>
                    <a:pt x="6632" y="3245"/>
                  </a:lnTo>
                  <a:lnTo>
                    <a:pt x="6633" y="3234"/>
                  </a:lnTo>
                  <a:lnTo>
                    <a:pt x="6635" y="3224"/>
                  </a:lnTo>
                  <a:lnTo>
                    <a:pt x="6640" y="3201"/>
                  </a:lnTo>
                  <a:lnTo>
                    <a:pt x="6642" y="3190"/>
                  </a:lnTo>
                  <a:lnTo>
                    <a:pt x="6646" y="3179"/>
                  </a:lnTo>
                  <a:lnTo>
                    <a:pt x="6651" y="3168"/>
                  </a:lnTo>
                  <a:lnTo>
                    <a:pt x="6655" y="3158"/>
                  </a:lnTo>
                  <a:lnTo>
                    <a:pt x="6659" y="3147"/>
                  </a:lnTo>
                  <a:lnTo>
                    <a:pt x="6664" y="3136"/>
                  </a:lnTo>
                  <a:lnTo>
                    <a:pt x="6669" y="3126"/>
                  </a:lnTo>
                  <a:lnTo>
                    <a:pt x="6675" y="3116"/>
                  </a:lnTo>
                  <a:lnTo>
                    <a:pt x="6681" y="3106"/>
                  </a:lnTo>
                  <a:lnTo>
                    <a:pt x="6688" y="3096"/>
                  </a:lnTo>
                  <a:lnTo>
                    <a:pt x="6695" y="3087"/>
                  </a:lnTo>
                  <a:lnTo>
                    <a:pt x="6702" y="3078"/>
                  </a:lnTo>
                  <a:lnTo>
                    <a:pt x="6709" y="3068"/>
                  </a:lnTo>
                  <a:lnTo>
                    <a:pt x="6717" y="3059"/>
                  </a:lnTo>
                  <a:lnTo>
                    <a:pt x="6726" y="3051"/>
                  </a:lnTo>
                  <a:lnTo>
                    <a:pt x="6734" y="3043"/>
                  </a:lnTo>
                  <a:lnTo>
                    <a:pt x="6742" y="3036"/>
                  </a:lnTo>
                  <a:lnTo>
                    <a:pt x="6751" y="3028"/>
                  </a:lnTo>
                  <a:lnTo>
                    <a:pt x="6761" y="3021"/>
                  </a:lnTo>
                  <a:lnTo>
                    <a:pt x="6770" y="3014"/>
                  </a:lnTo>
                  <a:lnTo>
                    <a:pt x="6780" y="3008"/>
                  </a:lnTo>
                  <a:lnTo>
                    <a:pt x="6789" y="3003"/>
                  </a:lnTo>
                  <a:lnTo>
                    <a:pt x="6800" y="2998"/>
                  </a:lnTo>
                  <a:lnTo>
                    <a:pt x="6811" y="2992"/>
                  </a:lnTo>
                  <a:lnTo>
                    <a:pt x="6821" y="2988"/>
                  </a:lnTo>
                  <a:lnTo>
                    <a:pt x="6831" y="2984"/>
                  </a:lnTo>
                  <a:lnTo>
                    <a:pt x="6841" y="2981"/>
                  </a:lnTo>
                  <a:lnTo>
                    <a:pt x="6850" y="2979"/>
                  </a:lnTo>
                  <a:lnTo>
                    <a:pt x="6866" y="2976"/>
                  </a:lnTo>
                  <a:lnTo>
                    <a:pt x="6884" y="2975"/>
                  </a:lnTo>
                  <a:lnTo>
                    <a:pt x="6891" y="2975"/>
                  </a:lnTo>
                  <a:lnTo>
                    <a:pt x="6899" y="2975"/>
                  </a:lnTo>
                  <a:lnTo>
                    <a:pt x="6908" y="2976"/>
                  </a:lnTo>
                  <a:lnTo>
                    <a:pt x="6915" y="2977"/>
                  </a:lnTo>
                  <a:lnTo>
                    <a:pt x="6922" y="2978"/>
                  </a:lnTo>
                  <a:lnTo>
                    <a:pt x="6929" y="2980"/>
                  </a:lnTo>
                  <a:lnTo>
                    <a:pt x="6943" y="2984"/>
                  </a:lnTo>
                  <a:lnTo>
                    <a:pt x="6950" y="2987"/>
                  </a:lnTo>
                  <a:lnTo>
                    <a:pt x="6956" y="2990"/>
                  </a:lnTo>
                  <a:lnTo>
                    <a:pt x="6962" y="2994"/>
                  </a:lnTo>
                  <a:lnTo>
                    <a:pt x="6968" y="2999"/>
                  </a:lnTo>
                  <a:lnTo>
                    <a:pt x="6973" y="3003"/>
                  </a:lnTo>
                  <a:lnTo>
                    <a:pt x="6979" y="3007"/>
                  </a:lnTo>
                  <a:lnTo>
                    <a:pt x="6985" y="3012"/>
                  </a:lnTo>
                  <a:lnTo>
                    <a:pt x="6990" y="3017"/>
                  </a:lnTo>
                  <a:lnTo>
                    <a:pt x="6999" y="3027"/>
                  </a:lnTo>
                  <a:lnTo>
                    <a:pt x="7006" y="3040"/>
                  </a:lnTo>
                  <a:lnTo>
                    <a:pt x="7010" y="3047"/>
                  </a:lnTo>
                  <a:lnTo>
                    <a:pt x="7013" y="3053"/>
                  </a:lnTo>
                  <a:lnTo>
                    <a:pt x="7020" y="3067"/>
                  </a:lnTo>
                  <a:lnTo>
                    <a:pt x="7022" y="3075"/>
                  </a:lnTo>
                  <a:lnTo>
                    <a:pt x="7024" y="3083"/>
                  </a:lnTo>
                  <a:lnTo>
                    <a:pt x="6951" y="3106"/>
                  </a:lnTo>
                  <a:lnTo>
                    <a:pt x="6948" y="3097"/>
                  </a:lnTo>
                  <a:lnTo>
                    <a:pt x="6943" y="3090"/>
                  </a:lnTo>
                  <a:lnTo>
                    <a:pt x="6938" y="3083"/>
                  </a:lnTo>
                  <a:lnTo>
                    <a:pt x="6936" y="3079"/>
                  </a:lnTo>
                  <a:lnTo>
                    <a:pt x="6933" y="3076"/>
                  </a:lnTo>
                  <a:lnTo>
                    <a:pt x="6927" y="3069"/>
                  </a:lnTo>
                  <a:lnTo>
                    <a:pt x="6921" y="3064"/>
                  </a:lnTo>
                  <a:lnTo>
                    <a:pt x="6914" y="3059"/>
                  </a:lnTo>
                  <a:lnTo>
                    <a:pt x="6910" y="3057"/>
                  </a:lnTo>
                  <a:lnTo>
                    <a:pt x="6906" y="3056"/>
                  </a:lnTo>
                  <a:lnTo>
                    <a:pt x="6902" y="3054"/>
                  </a:lnTo>
                  <a:lnTo>
                    <a:pt x="6898" y="3053"/>
                  </a:lnTo>
                  <a:lnTo>
                    <a:pt x="6890" y="3050"/>
                  </a:lnTo>
                  <a:lnTo>
                    <a:pt x="6881" y="3049"/>
                  </a:lnTo>
                  <a:lnTo>
                    <a:pt x="6872" y="3048"/>
                  </a:lnTo>
                  <a:lnTo>
                    <a:pt x="6862" y="3048"/>
                  </a:lnTo>
                  <a:lnTo>
                    <a:pt x="6852" y="3049"/>
                  </a:lnTo>
                  <a:lnTo>
                    <a:pt x="6843" y="3051"/>
                  </a:lnTo>
                  <a:lnTo>
                    <a:pt x="6831" y="3054"/>
                  </a:lnTo>
                  <a:lnTo>
                    <a:pt x="6824" y="3057"/>
                  </a:lnTo>
                  <a:lnTo>
                    <a:pt x="6817" y="3060"/>
                  </a:lnTo>
                  <a:lnTo>
                    <a:pt x="6810" y="3063"/>
                  </a:lnTo>
                  <a:lnTo>
                    <a:pt x="6803" y="3066"/>
                  </a:lnTo>
                  <a:lnTo>
                    <a:pt x="6789" y="3075"/>
                  </a:lnTo>
                  <a:lnTo>
                    <a:pt x="6783" y="3079"/>
                  </a:lnTo>
                  <a:lnTo>
                    <a:pt x="6777" y="3084"/>
                  </a:lnTo>
                  <a:lnTo>
                    <a:pt x="6765" y="3094"/>
                  </a:lnTo>
                  <a:lnTo>
                    <a:pt x="6753" y="3105"/>
                  </a:lnTo>
                  <a:lnTo>
                    <a:pt x="6743" y="3117"/>
                  </a:lnTo>
                  <a:lnTo>
                    <a:pt x="6733" y="3130"/>
                  </a:lnTo>
                  <a:lnTo>
                    <a:pt x="6725" y="3143"/>
                  </a:lnTo>
                  <a:lnTo>
                    <a:pt x="6717" y="3157"/>
                  </a:lnTo>
                  <a:lnTo>
                    <a:pt x="6710" y="3171"/>
                  </a:lnTo>
                  <a:lnTo>
                    <a:pt x="6705" y="3187"/>
                  </a:lnTo>
                  <a:lnTo>
                    <a:pt x="6700" y="3202"/>
                  </a:lnTo>
                  <a:lnTo>
                    <a:pt x="6697" y="3217"/>
                  </a:lnTo>
                  <a:lnTo>
                    <a:pt x="6695" y="3233"/>
                  </a:lnTo>
                  <a:lnTo>
                    <a:pt x="6695" y="3248"/>
                  </a:lnTo>
                  <a:lnTo>
                    <a:pt x="6695" y="3256"/>
                  </a:lnTo>
                  <a:lnTo>
                    <a:pt x="6695" y="3263"/>
                  </a:lnTo>
                  <a:lnTo>
                    <a:pt x="6696" y="3270"/>
                  </a:lnTo>
                  <a:lnTo>
                    <a:pt x="6697" y="3277"/>
                  </a:lnTo>
                  <a:lnTo>
                    <a:pt x="6699" y="3284"/>
                  </a:lnTo>
                  <a:lnTo>
                    <a:pt x="6700" y="3290"/>
                  </a:lnTo>
                  <a:lnTo>
                    <a:pt x="6705" y="3303"/>
                  </a:lnTo>
                  <a:lnTo>
                    <a:pt x="6710" y="3314"/>
                  </a:lnTo>
                  <a:lnTo>
                    <a:pt x="6713" y="3319"/>
                  </a:lnTo>
                  <a:lnTo>
                    <a:pt x="6716" y="3324"/>
                  </a:lnTo>
                  <a:lnTo>
                    <a:pt x="6720" y="3329"/>
                  </a:lnTo>
                  <a:lnTo>
                    <a:pt x="6725" y="3333"/>
                  </a:lnTo>
                  <a:lnTo>
                    <a:pt x="6733" y="3341"/>
                  </a:lnTo>
                  <a:lnTo>
                    <a:pt x="6742" y="3347"/>
                  </a:lnTo>
                  <a:lnTo>
                    <a:pt x="6747" y="3350"/>
                  </a:lnTo>
                  <a:lnTo>
                    <a:pt x="6753" y="3353"/>
                  </a:lnTo>
                  <a:lnTo>
                    <a:pt x="6759" y="3355"/>
                  </a:lnTo>
                  <a:lnTo>
                    <a:pt x="6765" y="3356"/>
                  </a:lnTo>
                  <a:lnTo>
                    <a:pt x="6770" y="3358"/>
                  </a:lnTo>
                  <a:lnTo>
                    <a:pt x="6776" y="3359"/>
                  </a:lnTo>
                  <a:lnTo>
                    <a:pt x="6789" y="3359"/>
                  </a:lnTo>
                  <a:lnTo>
                    <a:pt x="6803" y="3359"/>
                  </a:lnTo>
                  <a:lnTo>
                    <a:pt x="6817" y="3357"/>
                  </a:lnTo>
                  <a:lnTo>
                    <a:pt x="6824" y="3355"/>
                  </a:lnTo>
                  <a:lnTo>
                    <a:pt x="6831" y="3353"/>
                  </a:lnTo>
                  <a:lnTo>
                    <a:pt x="6842" y="3349"/>
                  </a:lnTo>
                  <a:lnTo>
                    <a:pt x="6853" y="3344"/>
                  </a:lnTo>
                  <a:lnTo>
                    <a:pt x="6863" y="3339"/>
                  </a:lnTo>
                  <a:lnTo>
                    <a:pt x="6874" y="3332"/>
                  </a:lnTo>
                  <a:lnTo>
                    <a:pt x="6883" y="3325"/>
                  </a:lnTo>
                  <a:lnTo>
                    <a:pt x="6892" y="3317"/>
                  </a:lnTo>
                  <a:lnTo>
                    <a:pt x="6901" y="3309"/>
                  </a:lnTo>
                  <a:lnTo>
                    <a:pt x="6910" y="3300"/>
                  </a:lnTo>
                  <a:lnTo>
                    <a:pt x="6917" y="3290"/>
                  </a:lnTo>
                  <a:lnTo>
                    <a:pt x="6925" y="3281"/>
                  </a:lnTo>
                  <a:lnTo>
                    <a:pt x="6931" y="3271"/>
                  </a:lnTo>
                  <a:lnTo>
                    <a:pt x="6937" y="3260"/>
                  </a:lnTo>
                  <a:lnTo>
                    <a:pt x="6940" y="3255"/>
                  </a:lnTo>
                  <a:lnTo>
                    <a:pt x="6943" y="3249"/>
                  </a:lnTo>
                  <a:lnTo>
                    <a:pt x="6948" y="3238"/>
                  </a:lnTo>
                  <a:lnTo>
                    <a:pt x="6952" y="3227"/>
                  </a:lnTo>
                  <a:lnTo>
                    <a:pt x="6955" y="3214"/>
                  </a:lnTo>
                  <a:lnTo>
                    <a:pt x="6807" y="3263"/>
                  </a:lnTo>
                  <a:lnTo>
                    <a:pt x="6807" y="3201"/>
                  </a:lnTo>
                  <a:lnTo>
                    <a:pt x="7031" y="3128"/>
                  </a:lnTo>
                  <a:lnTo>
                    <a:pt x="7031" y="3139"/>
                  </a:lnTo>
                  <a:lnTo>
                    <a:pt x="7031" y="3151"/>
                  </a:lnTo>
                  <a:lnTo>
                    <a:pt x="7030" y="3162"/>
                  </a:lnTo>
                  <a:lnTo>
                    <a:pt x="7029" y="3173"/>
                  </a:lnTo>
                  <a:lnTo>
                    <a:pt x="7025" y="3196"/>
                  </a:lnTo>
                  <a:lnTo>
                    <a:pt x="7023" y="3207"/>
                  </a:lnTo>
                  <a:lnTo>
                    <a:pt x="7019" y="3219"/>
                  </a:lnTo>
                  <a:lnTo>
                    <a:pt x="7011" y="3241"/>
                  </a:lnTo>
                  <a:lnTo>
                    <a:pt x="7007" y="3252"/>
                  </a:lnTo>
                  <a:lnTo>
                    <a:pt x="7002" y="3263"/>
                  </a:lnTo>
                  <a:lnTo>
                    <a:pt x="6997" y="3274"/>
                  </a:lnTo>
                  <a:lnTo>
                    <a:pt x="6991" y="3284"/>
                  </a:lnTo>
                  <a:lnTo>
                    <a:pt x="6985" y="3295"/>
                  </a:lnTo>
                  <a:lnTo>
                    <a:pt x="6978" y="3305"/>
                  </a:lnTo>
                  <a:lnTo>
                    <a:pt x="6971" y="3315"/>
                  </a:lnTo>
                  <a:lnTo>
                    <a:pt x="6964" y="3324"/>
                  </a:lnTo>
                  <a:lnTo>
                    <a:pt x="6957" y="3334"/>
                  </a:lnTo>
                  <a:lnTo>
                    <a:pt x="6949" y="3343"/>
                  </a:lnTo>
                  <a:lnTo>
                    <a:pt x="6932" y="3360"/>
                  </a:lnTo>
                  <a:lnTo>
                    <a:pt x="6923" y="3369"/>
                  </a:lnTo>
                  <a:lnTo>
                    <a:pt x="6914" y="3376"/>
                  </a:lnTo>
                  <a:lnTo>
                    <a:pt x="6904" y="3383"/>
                  </a:lnTo>
                  <a:lnTo>
                    <a:pt x="6895" y="3390"/>
                  </a:lnTo>
                  <a:lnTo>
                    <a:pt x="6885" y="3396"/>
                  </a:lnTo>
                  <a:lnTo>
                    <a:pt x="6875" y="3403"/>
                  </a:lnTo>
                  <a:lnTo>
                    <a:pt x="6864" y="3408"/>
                  </a:lnTo>
                  <a:lnTo>
                    <a:pt x="6854" y="3413"/>
                  </a:lnTo>
                  <a:lnTo>
                    <a:pt x="6843" y="3417"/>
                  </a:lnTo>
                  <a:lnTo>
                    <a:pt x="6831" y="3421"/>
                  </a:lnTo>
                  <a:lnTo>
                    <a:pt x="6821" y="3424"/>
                  </a:lnTo>
                  <a:lnTo>
                    <a:pt x="6811" y="3427"/>
                  </a:lnTo>
                  <a:lnTo>
                    <a:pt x="6800" y="3429"/>
                  </a:lnTo>
                  <a:lnTo>
                    <a:pt x="6789" y="3430"/>
                  </a:lnTo>
                  <a:lnTo>
                    <a:pt x="6780" y="3431"/>
                  </a:lnTo>
                  <a:lnTo>
                    <a:pt x="6770" y="3431"/>
                  </a:lnTo>
                  <a:lnTo>
                    <a:pt x="6761" y="3430"/>
                  </a:lnTo>
                  <a:lnTo>
                    <a:pt x="6751" y="3429"/>
                  </a:lnTo>
                  <a:lnTo>
                    <a:pt x="6742" y="3428"/>
                  </a:lnTo>
                  <a:lnTo>
                    <a:pt x="6734" y="3426"/>
                  </a:lnTo>
                  <a:lnTo>
                    <a:pt x="6726" y="3423"/>
                  </a:lnTo>
                  <a:lnTo>
                    <a:pt x="6717" y="3420"/>
                  </a:lnTo>
                  <a:lnTo>
                    <a:pt x="6709" y="3416"/>
                  </a:lnTo>
                  <a:lnTo>
                    <a:pt x="6702" y="3412"/>
                  </a:lnTo>
                  <a:lnTo>
                    <a:pt x="6695" y="3408"/>
                  </a:lnTo>
                  <a:lnTo>
                    <a:pt x="6688" y="3403"/>
                  </a:lnTo>
                  <a:lnTo>
                    <a:pt x="6681" y="3396"/>
                  </a:lnTo>
                  <a:lnTo>
                    <a:pt x="6675" y="3390"/>
                  </a:lnTo>
                  <a:lnTo>
                    <a:pt x="6669" y="3384"/>
                  </a:lnTo>
                  <a:lnTo>
                    <a:pt x="6664" y="3377"/>
                  </a:lnTo>
                  <a:lnTo>
                    <a:pt x="6659" y="3370"/>
                  </a:lnTo>
                  <a:lnTo>
                    <a:pt x="6655" y="3362"/>
                  </a:lnTo>
                  <a:lnTo>
                    <a:pt x="6651" y="3354"/>
                  </a:lnTo>
                  <a:lnTo>
                    <a:pt x="6646" y="3346"/>
                  </a:lnTo>
                  <a:lnTo>
                    <a:pt x="6642" y="3338"/>
                  </a:lnTo>
                  <a:lnTo>
                    <a:pt x="6640" y="3329"/>
                  </a:lnTo>
                  <a:lnTo>
                    <a:pt x="6637" y="3319"/>
                  </a:lnTo>
                  <a:lnTo>
                    <a:pt x="6635" y="3309"/>
                  </a:lnTo>
                  <a:lnTo>
                    <a:pt x="6633" y="3299"/>
                  </a:lnTo>
                  <a:lnTo>
                    <a:pt x="6632" y="3288"/>
                  </a:lnTo>
                  <a:lnTo>
                    <a:pt x="6632" y="3278"/>
                  </a:lnTo>
                  <a:lnTo>
                    <a:pt x="6631" y="3267"/>
                  </a:lnTo>
                  <a:close/>
                  <a:moveTo>
                    <a:pt x="7253" y="3217"/>
                  </a:moveTo>
                  <a:lnTo>
                    <a:pt x="7213" y="3139"/>
                  </a:lnTo>
                  <a:lnTo>
                    <a:pt x="7195" y="3152"/>
                  </a:lnTo>
                  <a:lnTo>
                    <a:pt x="7177" y="3164"/>
                  </a:lnTo>
                  <a:lnTo>
                    <a:pt x="7150" y="3179"/>
                  </a:lnTo>
                  <a:lnTo>
                    <a:pt x="7150" y="3279"/>
                  </a:lnTo>
                  <a:lnTo>
                    <a:pt x="7093" y="3313"/>
                  </a:lnTo>
                  <a:lnTo>
                    <a:pt x="7093" y="2892"/>
                  </a:lnTo>
                  <a:lnTo>
                    <a:pt x="7170" y="2846"/>
                  </a:lnTo>
                  <a:lnTo>
                    <a:pt x="7180" y="2840"/>
                  </a:lnTo>
                  <a:lnTo>
                    <a:pt x="7189" y="2835"/>
                  </a:lnTo>
                  <a:lnTo>
                    <a:pt x="7198" y="2831"/>
                  </a:lnTo>
                  <a:lnTo>
                    <a:pt x="7208" y="2827"/>
                  </a:lnTo>
                  <a:lnTo>
                    <a:pt x="7216" y="2824"/>
                  </a:lnTo>
                  <a:lnTo>
                    <a:pt x="7224" y="2822"/>
                  </a:lnTo>
                  <a:lnTo>
                    <a:pt x="7231" y="2820"/>
                  </a:lnTo>
                  <a:lnTo>
                    <a:pt x="7239" y="2819"/>
                  </a:lnTo>
                  <a:lnTo>
                    <a:pt x="7247" y="2818"/>
                  </a:lnTo>
                  <a:lnTo>
                    <a:pt x="7253" y="2818"/>
                  </a:lnTo>
                  <a:lnTo>
                    <a:pt x="7259" y="2818"/>
                  </a:lnTo>
                  <a:lnTo>
                    <a:pt x="7265" y="2819"/>
                  </a:lnTo>
                  <a:lnTo>
                    <a:pt x="7270" y="2820"/>
                  </a:lnTo>
                  <a:lnTo>
                    <a:pt x="7276" y="2822"/>
                  </a:lnTo>
                  <a:lnTo>
                    <a:pt x="7281" y="2824"/>
                  </a:lnTo>
                  <a:lnTo>
                    <a:pt x="7286" y="2827"/>
                  </a:lnTo>
                  <a:lnTo>
                    <a:pt x="7290" y="2830"/>
                  </a:lnTo>
                  <a:lnTo>
                    <a:pt x="7294" y="2833"/>
                  </a:lnTo>
                  <a:lnTo>
                    <a:pt x="7298" y="2837"/>
                  </a:lnTo>
                  <a:lnTo>
                    <a:pt x="7301" y="2841"/>
                  </a:lnTo>
                  <a:lnTo>
                    <a:pt x="7307" y="2852"/>
                  </a:lnTo>
                  <a:lnTo>
                    <a:pt x="7309" y="2857"/>
                  </a:lnTo>
                  <a:lnTo>
                    <a:pt x="7311" y="2863"/>
                  </a:lnTo>
                  <a:lnTo>
                    <a:pt x="7316" y="2875"/>
                  </a:lnTo>
                  <a:lnTo>
                    <a:pt x="7318" y="2889"/>
                  </a:lnTo>
                  <a:lnTo>
                    <a:pt x="7319" y="2896"/>
                  </a:lnTo>
                  <a:lnTo>
                    <a:pt x="7319" y="2903"/>
                  </a:lnTo>
                  <a:lnTo>
                    <a:pt x="7320" y="2918"/>
                  </a:lnTo>
                  <a:lnTo>
                    <a:pt x="7319" y="2939"/>
                  </a:lnTo>
                  <a:lnTo>
                    <a:pt x="7318" y="2949"/>
                  </a:lnTo>
                  <a:lnTo>
                    <a:pt x="7317" y="2959"/>
                  </a:lnTo>
                  <a:lnTo>
                    <a:pt x="7315" y="2970"/>
                  </a:lnTo>
                  <a:lnTo>
                    <a:pt x="7312" y="2980"/>
                  </a:lnTo>
                  <a:lnTo>
                    <a:pt x="7309" y="2991"/>
                  </a:lnTo>
                  <a:lnTo>
                    <a:pt x="7306" y="3002"/>
                  </a:lnTo>
                  <a:lnTo>
                    <a:pt x="7302" y="3012"/>
                  </a:lnTo>
                  <a:lnTo>
                    <a:pt x="7299" y="3023"/>
                  </a:lnTo>
                  <a:lnTo>
                    <a:pt x="7294" y="3033"/>
                  </a:lnTo>
                  <a:lnTo>
                    <a:pt x="7289" y="3044"/>
                  </a:lnTo>
                  <a:lnTo>
                    <a:pt x="7284" y="3054"/>
                  </a:lnTo>
                  <a:lnTo>
                    <a:pt x="7278" y="3064"/>
                  </a:lnTo>
                  <a:lnTo>
                    <a:pt x="7271" y="3075"/>
                  </a:lnTo>
                  <a:lnTo>
                    <a:pt x="7264" y="3084"/>
                  </a:lnTo>
                  <a:lnTo>
                    <a:pt x="7323" y="3176"/>
                  </a:lnTo>
                  <a:lnTo>
                    <a:pt x="7253" y="3217"/>
                  </a:lnTo>
                  <a:close/>
                  <a:moveTo>
                    <a:pt x="7178" y="3095"/>
                  </a:moveTo>
                  <a:lnTo>
                    <a:pt x="7188" y="3089"/>
                  </a:lnTo>
                  <a:lnTo>
                    <a:pt x="7197" y="3082"/>
                  </a:lnTo>
                  <a:lnTo>
                    <a:pt x="7207" y="3075"/>
                  </a:lnTo>
                  <a:lnTo>
                    <a:pt x="7215" y="3066"/>
                  </a:lnTo>
                  <a:lnTo>
                    <a:pt x="7222" y="3058"/>
                  </a:lnTo>
                  <a:lnTo>
                    <a:pt x="7229" y="3050"/>
                  </a:lnTo>
                  <a:lnTo>
                    <a:pt x="7235" y="3041"/>
                  </a:lnTo>
                  <a:lnTo>
                    <a:pt x="7242" y="3031"/>
                  </a:lnTo>
                  <a:lnTo>
                    <a:pt x="7246" y="3022"/>
                  </a:lnTo>
                  <a:lnTo>
                    <a:pt x="7251" y="3013"/>
                  </a:lnTo>
                  <a:lnTo>
                    <a:pt x="7254" y="3003"/>
                  </a:lnTo>
                  <a:lnTo>
                    <a:pt x="7257" y="2993"/>
                  </a:lnTo>
                  <a:lnTo>
                    <a:pt x="7260" y="2983"/>
                  </a:lnTo>
                  <a:lnTo>
                    <a:pt x="7261" y="2973"/>
                  </a:lnTo>
                  <a:lnTo>
                    <a:pt x="7262" y="2963"/>
                  </a:lnTo>
                  <a:lnTo>
                    <a:pt x="7263" y="2952"/>
                  </a:lnTo>
                  <a:lnTo>
                    <a:pt x="7262" y="2942"/>
                  </a:lnTo>
                  <a:lnTo>
                    <a:pt x="7261" y="2933"/>
                  </a:lnTo>
                  <a:lnTo>
                    <a:pt x="7260" y="2923"/>
                  </a:lnTo>
                  <a:lnTo>
                    <a:pt x="7257" y="2916"/>
                  </a:lnTo>
                  <a:lnTo>
                    <a:pt x="7254" y="2910"/>
                  </a:lnTo>
                  <a:lnTo>
                    <a:pt x="7252" y="2907"/>
                  </a:lnTo>
                  <a:lnTo>
                    <a:pt x="7251" y="2905"/>
                  </a:lnTo>
                  <a:lnTo>
                    <a:pt x="7246" y="2901"/>
                  </a:lnTo>
                  <a:lnTo>
                    <a:pt x="7241" y="2897"/>
                  </a:lnTo>
                  <a:lnTo>
                    <a:pt x="7238" y="2896"/>
                  </a:lnTo>
                  <a:lnTo>
                    <a:pt x="7235" y="2895"/>
                  </a:lnTo>
                  <a:lnTo>
                    <a:pt x="7229" y="2894"/>
                  </a:lnTo>
                  <a:lnTo>
                    <a:pt x="7222" y="2894"/>
                  </a:lnTo>
                  <a:lnTo>
                    <a:pt x="7215" y="2895"/>
                  </a:lnTo>
                  <a:lnTo>
                    <a:pt x="7207" y="2897"/>
                  </a:lnTo>
                  <a:lnTo>
                    <a:pt x="7197" y="2900"/>
                  </a:lnTo>
                  <a:lnTo>
                    <a:pt x="7193" y="2902"/>
                  </a:lnTo>
                  <a:lnTo>
                    <a:pt x="7188" y="2904"/>
                  </a:lnTo>
                  <a:lnTo>
                    <a:pt x="7178" y="2909"/>
                  </a:lnTo>
                  <a:lnTo>
                    <a:pt x="7150" y="2926"/>
                  </a:lnTo>
                  <a:lnTo>
                    <a:pt x="7150" y="3112"/>
                  </a:lnTo>
                  <a:lnTo>
                    <a:pt x="7178" y="3095"/>
                  </a:lnTo>
                  <a:close/>
                  <a:moveTo>
                    <a:pt x="7375" y="2713"/>
                  </a:moveTo>
                  <a:lnTo>
                    <a:pt x="7540" y="2564"/>
                  </a:lnTo>
                  <a:lnTo>
                    <a:pt x="7540" y="2629"/>
                  </a:lnTo>
                  <a:lnTo>
                    <a:pt x="7425" y="2733"/>
                  </a:lnTo>
                  <a:lnTo>
                    <a:pt x="7425" y="2841"/>
                  </a:lnTo>
                  <a:lnTo>
                    <a:pt x="7530" y="2747"/>
                  </a:lnTo>
                  <a:lnTo>
                    <a:pt x="7530" y="2808"/>
                  </a:lnTo>
                  <a:lnTo>
                    <a:pt x="7425" y="2903"/>
                  </a:lnTo>
                  <a:lnTo>
                    <a:pt x="7425" y="3021"/>
                  </a:lnTo>
                  <a:lnTo>
                    <a:pt x="7540" y="2917"/>
                  </a:lnTo>
                  <a:lnTo>
                    <a:pt x="7540" y="2984"/>
                  </a:lnTo>
                  <a:lnTo>
                    <a:pt x="7375" y="3133"/>
                  </a:lnTo>
                  <a:lnTo>
                    <a:pt x="7375" y="2713"/>
                  </a:lnTo>
                  <a:close/>
                  <a:moveTo>
                    <a:pt x="7587" y="2508"/>
                  </a:moveTo>
                  <a:lnTo>
                    <a:pt x="7715" y="2326"/>
                  </a:lnTo>
                  <a:lnTo>
                    <a:pt x="7715" y="2393"/>
                  </a:lnTo>
                  <a:lnTo>
                    <a:pt x="7626" y="2520"/>
                  </a:lnTo>
                  <a:lnTo>
                    <a:pt x="7626" y="2626"/>
                  </a:lnTo>
                  <a:lnTo>
                    <a:pt x="7708" y="2511"/>
                  </a:lnTo>
                  <a:lnTo>
                    <a:pt x="7708" y="2573"/>
                  </a:lnTo>
                  <a:lnTo>
                    <a:pt x="7626" y="2689"/>
                  </a:lnTo>
                  <a:lnTo>
                    <a:pt x="7626" y="2806"/>
                  </a:lnTo>
                  <a:lnTo>
                    <a:pt x="7715" y="2680"/>
                  </a:lnTo>
                  <a:lnTo>
                    <a:pt x="7715" y="2747"/>
                  </a:lnTo>
                  <a:lnTo>
                    <a:pt x="7587" y="2929"/>
                  </a:lnTo>
                  <a:lnTo>
                    <a:pt x="7587" y="250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Date Placeholder 1"/>
          <p:cNvSpPr>
            <a:spLocks noGrp="1"/>
          </p:cNvSpPr>
          <p:nvPr>
            <p:ph type="dt" sz="half" idx="10"/>
          </p:nvPr>
        </p:nvSpPr>
        <p:spPr/>
        <p:txBody>
          <a:bodyPr/>
          <a:lstStyle>
            <a:lvl1pPr>
              <a:defRPr>
                <a:solidFill>
                  <a:schemeClr val="bg1"/>
                </a:solidFill>
              </a:defRPr>
            </a:lvl1pPr>
          </a:lstStyle>
          <a:p>
            <a:fld id="{D8C2F4E9-0BC8-45D2-9D46-A74F79F96971}" type="datetime5">
              <a:rPr lang="en-US" smtClean="0"/>
              <a:t>3-May-24</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Presentation name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3423170-81E0-42FA-B462-EC61AB4B6581}" type="slidenum">
              <a:rPr lang="en-US" smtClean="0"/>
              <a:pPr/>
              <a:t>‹#›</a:t>
            </a:fld>
            <a:endParaRPr lang="en-US"/>
          </a:p>
        </p:txBody>
      </p:sp>
      <p:sp>
        <p:nvSpPr>
          <p:cNvPr id="15" name="Freeform 6"/>
          <p:cNvSpPr>
            <a:spLocks noChangeAspect="1" noEditPoints="1"/>
          </p:cNvSpPr>
          <p:nvPr userDrawn="1"/>
        </p:nvSpPr>
        <p:spPr bwMode="auto">
          <a:xfrm>
            <a:off x="695325" y="6164725"/>
            <a:ext cx="1518810" cy="288000"/>
          </a:xfrm>
          <a:custGeom>
            <a:avLst/>
            <a:gdLst>
              <a:gd name="T0" fmla="*/ 3261 w 3681"/>
              <a:gd name="T1" fmla="*/ 14 h 698"/>
              <a:gd name="T2" fmla="*/ 1996 w 3681"/>
              <a:gd name="T3" fmla="*/ 116 h 698"/>
              <a:gd name="T4" fmla="*/ 1857 w 3681"/>
              <a:gd name="T5" fmla="*/ 166 h 698"/>
              <a:gd name="T6" fmla="*/ 1772 w 3681"/>
              <a:gd name="T7" fmla="*/ 256 h 698"/>
              <a:gd name="T8" fmla="*/ 1750 w 3681"/>
              <a:gd name="T9" fmla="*/ 362 h 698"/>
              <a:gd name="T10" fmla="*/ 1791 w 3681"/>
              <a:gd name="T11" fmla="*/ 472 h 698"/>
              <a:gd name="T12" fmla="*/ 1893 w 3681"/>
              <a:gd name="T13" fmla="*/ 552 h 698"/>
              <a:gd name="T14" fmla="*/ 2047 w 3681"/>
              <a:gd name="T15" fmla="*/ 586 h 698"/>
              <a:gd name="T16" fmla="*/ 2209 w 3681"/>
              <a:gd name="T17" fmla="*/ 563 h 698"/>
              <a:gd name="T18" fmla="*/ 2322 w 3681"/>
              <a:gd name="T19" fmla="*/ 491 h 698"/>
              <a:gd name="T20" fmla="*/ 2373 w 3681"/>
              <a:gd name="T21" fmla="*/ 397 h 698"/>
              <a:gd name="T22" fmla="*/ 2366 w 3681"/>
              <a:gd name="T23" fmla="*/ 278 h 698"/>
              <a:gd name="T24" fmla="*/ 2294 w 3681"/>
              <a:gd name="T25" fmla="*/ 181 h 698"/>
              <a:gd name="T26" fmla="*/ 2165 w 3681"/>
              <a:gd name="T27" fmla="*/ 122 h 698"/>
              <a:gd name="T28" fmla="*/ 2132 w 3681"/>
              <a:gd name="T29" fmla="*/ 4 h 698"/>
              <a:gd name="T30" fmla="*/ 2264 w 3681"/>
              <a:gd name="T31" fmla="*/ 36 h 698"/>
              <a:gd name="T32" fmla="*/ 2397 w 3681"/>
              <a:gd name="T33" fmla="*/ 123 h 698"/>
              <a:gd name="T34" fmla="*/ 2478 w 3681"/>
              <a:gd name="T35" fmla="*/ 258 h 698"/>
              <a:gd name="T36" fmla="*/ 2482 w 3681"/>
              <a:gd name="T37" fmla="*/ 422 h 698"/>
              <a:gd name="T38" fmla="*/ 2421 w 3681"/>
              <a:gd name="T39" fmla="*/ 549 h 698"/>
              <a:gd name="T40" fmla="*/ 2308 w 3681"/>
              <a:gd name="T41" fmla="*/ 641 h 698"/>
              <a:gd name="T42" fmla="*/ 2110 w 3681"/>
              <a:gd name="T43" fmla="*/ 696 h 698"/>
              <a:gd name="T44" fmla="*/ 1913 w 3681"/>
              <a:gd name="T45" fmla="*/ 678 h 698"/>
              <a:gd name="T46" fmla="*/ 1789 w 3681"/>
              <a:gd name="T47" fmla="*/ 622 h 698"/>
              <a:gd name="T48" fmla="*/ 1678 w 3681"/>
              <a:gd name="T49" fmla="*/ 505 h 698"/>
              <a:gd name="T50" fmla="*/ 1639 w 3681"/>
              <a:gd name="T51" fmla="*/ 368 h 698"/>
              <a:gd name="T52" fmla="*/ 1670 w 3681"/>
              <a:gd name="T53" fmla="*/ 209 h 698"/>
              <a:gd name="T54" fmla="*/ 1759 w 3681"/>
              <a:gd name="T55" fmla="*/ 98 h 698"/>
              <a:gd name="T56" fmla="*/ 1913 w 3681"/>
              <a:gd name="T57" fmla="*/ 20 h 698"/>
              <a:gd name="T58" fmla="*/ 829 w 3681"/>
              <a:gd name="T59" fmla="*/ 390 h 698"/>
              <a:gd name="T60" fmla="*/ 878 w 3681"/>
              <a:gd name="T61" fmla="*/ 488 h 698"/>
              <a:gd name="T62" fmla="*/ 980 w 3681"/>
              <a:gd name="T63" fmla="*/ 557 h 698"/>
              <a:gd name="T64" fmla="*/ 1123 w 3681"/>
              <a:gd name="T65" fmla="*/ 586 h 698"/>
              <a:gd name="T66" fmla="*/ 1272 w 3681"/>
              <a:gd name="T67" fmla="*/ 567 h 698"/>
              <a:gd name="T68" fmla="*/ 1388 w 3681"/>
              <a:gd name="T69" fmla="*/ 499 h 698"/>
              <a:gd name="T70" fmla="*/ 1530 w 3681"/>
              <a:gd name="T71" fmla="*/ 497 h 698"/>
              <a:gd name="T72" fmla="*/ 1457 w 3681"/>
              <a:gd name="T73" fmla="*/ 590 h 698"/>
              <a:gd name="T74" fmla="*/ 1331 w 3681"/>
              <a:gd name="T75" fmla="*/ 665 h 698"/>
              <a:gd name="T76" fmla="*/ 1198 w 3681"/>
              <a:gd name="T77" fmla="*/ 695 h 698"/>
              <a:gd name="T78" fmla="*/ 1009 w 3681"/>
              <a:gd name="T79" fmla="*/ 683 h 698"/>
              <a:gd name="T80" fmla="*/ 879 w 3681"/>
              <a:gd name="T81" fmla="*/ 632 h 698"/>
              <a:gd name="T82" fmla="*/ 762 w 3681"/>
              <a:gd name="T83" fmla="*/ 520 h 698"/>
              <a:gd name="T84" fmla="*/ 714 w 3681"/>
              <a:gd name="T85" fmla="*/ 377 h 698"/>
              <a:gd name="T86" fmla="*/ 737 w 3681"/>
              <a:gd name="T87" fmla="*/ 225 h 698"/>
              <a:gd name="T88" fmla="*/ 819 w 3681"/>
              <a:gd name="T89" fmla="*/ 110 h 698"/>
              <a:gd name="T90" fmla="*/ 969 w 3681"/>
              <a:gd name="T91" fmla="*/ 26 h 698"/>
              <a:gd name="T92" fmla="*/ 1185 w 3681"/>
              <a:gd name="T93" fmla="*/ 1 h 698"/>
              <a:gd name="T94" fmla="*/ 1330 w 3681"/>
              <a:gd name="T95" fmla="*/ 33 h 698"/>
              <a:gd name="T96" fmla="*/ 1459 w 3681"/>
              <a:gd name="T97" fmla="*/ 110 h 698"/>
              <a:gd name="T98" fmla="*/ 1548 w 3681"/>
              <a:gd name="T99" fmla="*/ 241 h 698"/>
              <a:gd name="T100" fmla="*/ 1566 w 3681"/>
              <a:gd name="T101" fmla="*/ 379 h 698"/>
              <a:gd name="T102" fmla="*/ 1402 w 3681"/>
              <a:gd name="T103" fmla="*/ 213 h 698"/>
              <a:gd name="T104" fmla="*/ 1284 w 3681"/>
              <a:gd name="T105" fmla="*/ 135 h 698"/>
              <a:gd name="T106" fmla="*/ 1140 w 3681"/>
              <a:gd name="T107" fmla="*/ 112 h 698"/>
              <a:gd name="T108" fmla="*/ 1007 w 3681"/>
              <a:gd name="T109" fmla="*/ 131 h 698"/>
              <a:gd name="T110" fmla="*/ 906 w 3681"/>
              <a:gd name="T111" fmla="*/ 184 h 698"/>
              <a:gd name="T112" fmla="*/ 840 w 3681"/>
              <a:gd name="T113" fmla="*/ 271 h 698"/>
              <a:gd name="T114" fmla="*/ 106 w 3681"/>
              <a:gd name="T115" fmla="*/ 14 h 698"/>
              <a:gd name="T116" fmla="*/ 2591 w 3681"/>
              <a:gd name="T117" fmla="*/ 1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1" h="698">
                <a:moveTo>
                  <a:pt x="3213" y="475"/>
                </a:moveTo>
                <a:lnTo>
                  <a:pt x="3491" y="475"/>
                </a:lnTo>
                <a:lnTo>
                  <a:pt x="3352" y="94"/>
                </a:lnTo>
                <a:lnTo>
                  <a:pt x="3213" y="475"/>
                </a:lnTo>
                <a:close/>
                <a:moveTo>
                  <a:pt x="3569" y="688"/>
                </a:moveTo>
                <a:lnTo>
                  <a:pt x="3527" y="573"/>
                </a:lnTo>
                <a:lnTo>
                  <a:pt x="3177" y="573"/>
                </a:lnTo>
                <a:lnTo>
                  <a:pt x="3135" y="688"/>
                </a:lnTo>
                <a:lnTo>
                  <a:pt x="3023" y="688"/>
                </a:lnTo>
                <a:lnTo>
                  <a:pt x="3261" y="14"/>
                </a:lnTo>
                <a:lnTo>
                  <a:pt x="3331" y="14"/>
                </a:lnTo>
                <a:lnTo>
                  <a:pt x="3373" y="14"/>
                </a:lnTo>
                <a:lnTo>
                  <a:pt x="3443" y="14"/>
                </a:lnTo>
                <a:lnTo>
                  <a:pt x="3681" y="688"/>
                </a:lnTo>
                <a:lnTo>
                  <a:pt x="3569" y="688"/>
                </a:lnTo>
                <a:close/>
                <a:moveTo>
                  <a:pt x="2064" y="112"/>
                </a:moveTo>
                <a:lnTo>
                  <a:pt x="2047" y="112"/>
                </a:lnTo>
                <a:lnTo>
                  <a:pt x="2029" y="113"/>
                </a:lnTo>
                <a:lnTo>
                  <a:pt x="2012" y="114"/>
                </a:lnTo>
                <a:lnTo>
                  <a:pt x="1996" y="116"/>
                </a:lnTo>
                <a:lnTo>
                  <a:pt x="1980" y="119"/>
                </a:lnTo>
                <a:lnTo>
                  <a:pt x="1964" y="122"/>
                </a:lnTo>
                <a:lnTo>
                  <a:pt x="1949" y="126"/>
                </a:lnTo>
                <a:lnTo>
                  <a:pt x="1934" y="130"/>
                </a:lnTo>
                <a:lnTo>
                  <a:pt x="1920" y="135"/>
                </a:lnTo>
                <a:lnTo>
                  <a:pt x="1906" y="140"/>
                </a:lnTo>
                <a:lnTo>
                  <a:pt x="1893" y="146"/>
                </a:lnTo>
                <a:lnTo>
                  <a:pt x="1880" y="152"/>
                </a:lnTo>
                <a:lnTo>
                  <a:pt x="1868" y="159"/>
                </a:lnTo>
                <a:lnTo>
                  <a:pt x="1857" y="166"/>
                </a:lnTo>
                <a:lnTo>
                  <a:pt x="1846" y="173"/>
                </a:lnTo>
                <a:lnTo>
                  <a:pt x="1835" y="181"/>
                </a:lnTo>
                <a:lnTo>
                  <a:pt x="1825" y="189"/>
                </a:lnTo>
                <a:lnTo>
                  <a:pt x="1816" y="198"/>
                </a:lnTo>
                <a:lnTo>
                  <a:pt x="1807" y="207"/>
                </a:lnTo>
                <a:lnTo>
                  <a:pt x="1799" y="216"/>
                </a:lnTo>
                <a:lnTo>
                  <a:pt x="1791" y="226"/>
                </a:lnTo>
                <a:lnTo>
                  <a:pt x="1784" y="236"/>
                </a:lnTo>
                <a:lnTo>
                  <a:pt x="1778" y="246"/>
                </a:lnTo>
                <a:lnTo>
                  <a:pt x="1772" y="256"/>
                </a:lnTo>
                <a:lnTo>
                  <a:pt x="1767" y="267"/>
                </a:lnTo>
                <a:lnTo>
                  <a:pt x="1763" y="278"/>
                </a:lnTo>
                <a:lnTo>
                  <a:pt x="1759" y="289"/>
                </a:lnTo>
                <a:lnTo>
                  <a:pt x="1757" y="295"/>
                </a:lnTo>
                <a:lnTo>
                  <a:pt x="1756" y="301"/>
                </a:lnTo>
                <a:lnTo>
                  <a:pt x="1753" y="312"/>
                </a:lnTo>
                <a:lnTo>
                  <a:pt x="1752" y="324"/>
                </a:lnTo>
                <a:lnTo>
                  <a:pt x="1750" y="336"/>
                </a:lnTo>
                <a:lnTo>
                  <a:pt x="1750" y="348"/>
                </a:lnTo>
                <a:lnTo>
                  <a:pt x="1750" y="362"/>
                </a:lnTo>
                <a:lnTo>
                  <a:pt x="1752" y="374"/>
                </a:lnTo>
                <a:lnTo>
                  <a:pt x="1753" y="385"/>
                </a:lnTo>
                <a:lnTo>
                  <a:pt x="1756" y="397"/>
                </a:lnTo>
                <a:lnTo>
                  <a:pt x="1759" y="409"/>
                </a:lnTo>
                <a:lnTo>
                  <a:pt x="1763" y="420"/>
                </a:lnTo>
                <a:lnTo>
                  <a:pt x="1767" y="431"/>
                </a:lnTo>
                <a:lnTo>
                  <a:pt x="1772" y="442"/>
                </a:lnTo>
                <a:lnTo>
                  <a:pt x="1778" y="452"/>
                </a:lnTo>
                <a:lnTo>
                  <a:pt x="1784" y="462"/>
                </a:lnTo>
                <a:lnTo>
                  <a:pt x="1791" y="472"/>
                </a:lnTo>
                <a:lnTo>
                  <a:pt x="1799" y="482"/>
                </a:lnTo>
                <a:lnTo>
                  <a:pt x="1807" y="491"/>
                </a:lnTo>
                <a:lnTo>
                  <a:pt x="1816" y="500"/>
                </a:lnTo>
                <a:lnTo>
                  <a:pt x="1825" y="509"/>
                </a:lnTo>
                <a:lnTo>
                  <a:pt x="1835" y="517"/>
                </a:lnTo>
                <a:lnTo>
                  <a:pt x="1846" y="525"/>
                </a:lnTo>
                <a:lnTo>
                  <a:pt x="1857" y="532"/>
                </a:lnTo>
                <a:lnTo>
                  <a:pt x="1868" y="539"/>
                </a:lnTo>
                <a:lnTo>
                  <a:pt x="1880" y="546"/>
                </a:lnTo>
                <a:lnTo>
                  <a:pt x="1893" y="552"/>
                </a:lnTo>
                <a:lnTo>
                  <a:pt x="1906" y="558"/>
                </a:lnTo>
                <a:lnTo>
                  <a:pt x="1920" y="563"/>
                </a:lnTo>
                <a:lnTo>
                  <a:pt x="1934" y="568"/>
                </a:lnTo>
                <a:lnTo>
                  <a:pt x="1949" y="572"/>
                </a:lnTo>
                <a:lnTo>
                  <a:pt x="1964" y="576"/>
                </a:lnTo>
                <a:lnTo>
                  <a:pt x="1980" y="579"/>
                </a:lnTo>
                <a:lnTo>
                  <a:pt x="1996" y="581"/>
                </a:lnTo>
                <a:lnTo>
                  <a:pt x="2012" y="584"/>
                </a:lnTo>
                <a:lnTo>
                  <a:pt x="2029" y="585"/>
                </a:lnTo>
                <a:lnTo>
                  <a:pt x="2047" y="586"/>
                </a:lnTo>
                <a:lnTo>
                  <a:pt x="2064" y="586"/>
                </a:lnTo>
                <a:lnTo>
                  <a:pt x="2082" y="586"/>
                </a:lnTo>
                <a:lnTo>
                  <a:pt x="2100" y="585"/>
                </a:lnTo>
                <a:lnTo>
                  <a:pt x="2117" y="584"/>
                </a:lnTo>
                <a:lnTo>
                  <a:pt x="2133" y="581"/>
                </a:lnTo>
                <a:lnTo>
                  <a:pt x="2149" y="579"/>
                </a:lnTo>
                <a:lnTo>
                  <a:pt x="2165" y="576"/>
                </a:lnTo>
                <a:lnTo>
                  <a:pt x="2180" y="572"/>
                </a:lnTo>
                <a:lnTo>
                  <a:pt x="2195" y="568"/>
                </a:lnTo>
                <a:lnTo>
                  <a:pt x="2209" y="563"/>
                </a:lnTo>
                <a:lnTo>
                  <a:pt x="2223" y="558"/>
                </a:lnTo>
                <a:lnTo>
                  <a:pt x="2236" y="552"/>
                </a:lnTo>
                <a:lnTo>
                  <a:pt x="2248" y="546"/>
                </a:lnTo>
                <a:lnTo>
                  <a:pt x="2261" y="539"/>
                </a:lnTo>
                <a:lnTo>
                  <a:pt x="2272" y="532"/>
                </a:lnTo>
                <a:lnTo>
                  <a:pt x="2283" y="525"/>
                </a:lnTo>
                <a:lnTo>
                  <a:pt x="2294" y="517"/>
                </a:lnTo>
                <a:lnTo>
                  <a:pt x="2304" y="509"/>
                </a:lnTo>
                <a:lnTo>
                  <a:pt x="2313" y="500"/>
                </a:lnTo>
                <a:lnTo>
                  <a:pt x="2322" y="491"/>
                </a:lnTo>
                <a:lnTo>
                  <a:pt x="2330" y="482"/>
                </a:lnTo>
                <a:lnTo>
                  <a:pt x="2338" y="472"/>
                </a:lnTo>
                <a:lnTo>
                  <a:pt x="2345" y="462"/>
                </a:lnTo>
                <a:lnTo>
                  <a:pt x="2351" y="452"/>
                </a:lnTo>
                <a:lnTo>
                  <a:pt x="2357" y="442"/>
                </a:lnTo>
                <a:lnTo>
                  <a:pt x="2362" y="431"/>
                </a:lnTo>
                <a:lnTo>
                  <a:pt x="2366" y="420"/>
                </a:lnTo>
                <a:lnTo>
                  <a:pt x="2370" y="409"/>
                </a:lnTo>
                <a:lnTo>
                  <a:pt x="2372" y="403"/>
                </a:lnTo>
                <a:lnTo>
                  <a:pt x="2373" y="397"/>
                </a:lnTo>
                <a:lnTo>
                  <a:pt x="2376" y="385"/>
                </a:lnTo>
                <a:lnTo>
                  <a:pt x="2377" y="374"/>
                </a:lnTo>
                <a:lnTo>
                  <a:pt x="2378" y="362"/>
                </a:lnTo>
                <a:lnTo>
                  <a:pt x="2379" y="348"/>
                </a:lnTo>
                <a:lnTo>
                  <a:pt x="2378" y="336"/>
                </a:lnTo>
                <a:lnTo>
                  <a:pt x="2377" y="324"/>
                </a:lnTo>
                <a:lnTo>
                  <a:pt x="2376" y="312"/>
                </a:lnTo>
                <a:lnTo>
                  <a:pt x="2373" y="301"/>
                </a:lnTo>
                <a:lnTo>
                  <a:pt x="2370" y="289"/>
                </a:lnTo>
                <a:lnTo>
                  <a:pt x="2366" y="278"/>
                </a:lnTo>
                <a:lnTo>
                  <a:pt x="2362" y="267"/>
                </a:lnTo>
                <a:lnTo>
                  <a:pt x="2357" y="256"/>
                </a:lnTo>
                <a:lnTo>
                  <a:pt x="2351" y="246"/>
                </a:lnTo>
                <a:lnTo>
                  <a:pt x="2345" y="236"/>
                </a:lnTo>
                <a:lnTo>
                  <a:pt x="2338" y="226"/>
                </a:lnTo>
                <a:lnTo>
                  <a:pt x="2330" y="216"/>
                </a:lnTo>
                <a:lnTo>
                  <a:pt x="2322" y="207"/>
                </a:lnTo>
                <a:lnTo>
                  <a:pt x="2313" y="198"/>
                </a:lnTo>
                <a:lnTo>
                  <a:pt x="2304" y="189"/>
                </a:lnTo>
                <a:lnTo>
                  <a:pt x="2294" y="181"/>
                </a:lnTo>
                <a:lnTo>
                  <a:pt x="2283" y="173"/>
                </a:lnTo>
                <a:lnTo>
                  <a:pt x="2272" y="166"/>
                </a:lnTo>
                <a:lnTo>
                  <a:pt x="2261" y="159"/>
                </a:lnTo>
                <a:lnTo>
                  <a:pt x="2248" y="152"/>
                </a:lnTo>
                <a:lnTo>
                  <a:pt x="2236" y="146"/>
                </a:lnTo>
                <a:lnTo>
                  <a:pt x="2223" y="140"/>
                </a:lnTo>
                <a:lnTo>
                  <a:pt x="2209" y="135"/>
                </a:lnTo>
                <a:lnTo>
                  <a:pt x="2195" y="130"/>
                </a:lnTo>
                <a:lnTo>
                  <a:pt x="2180" y="126"/>
                </a:lnTo>
                <a:lnTo>
                  <a:pt x="2165" y="122"/>
                </a:lnTo>
                <a:lnTo>
                  <a:pt x="2149" y="119"/>
                </a:lnTo>
                <a:lnTo>
                  <a:pt x="2133" y="116"/>
                </a:lnTo>
                <a:lnTo>
                  <a:pt x="2117" y="114"/>
                </a:lnTo>
                <a:lnTo>
                  <a:pt x="2100" y="113"/>
                </a:lnTo>
                <a:lnTo>
                  <a:pt x="2082" y="112"/>
                </a:lnTo>
                <a:lnTo>
                  <a:pt x="2064" y="112"/>
                </a:lnTo>
                <a:close/>
                <a:moveTo>
                  <a:pt x="2064" y="0"/>
                </a:moveTo>
                <a:lnTo>
                  <a:pt x="2087" y="0"/>
                </a:lnTo>
                <a:lnTo>
                  <a:pt x="2110" y="1"/>
                </a:lnTo>
                <a:lnTo>
                  <a:pt x="2132" y="4"/>
                </a:lnTo>
                <a:lnTo>
                  <a:pt x="2154" y="6"/>
                </a:lnTo>
                <a:lnTo>
                  <a:pt x="2164" y="8"/>
                </a:lnTo>
                <a:lnTo>
                  <a:pt x="2175" y="10"/>
                </a:lnTo>
                <a:lnTo>
                  <a:pt x="2195" y="15"/>
                </a:lnTo>
                <a:lnTo>
                  <a:pt x="2216" y="20"/>
                </a:lnTo>
                <a:lnTo>
                  <a:pt x="2226" y="23"/>
                </a:lnTo>
                <a:lnTo>
                  <a:pt x="2235" y="26"/>
                </a:lnTo>
                <a:lnTo>
                  <a:pt x="2245" y="29"/>
                </a:lnTo>
                <a:lnTo>
                  <a:pt x="2254" y="33"/>
                </a:lnTo>
                <a:lnTo>
                  <a:pt x="2264" y="36"/>
                </a:lnTo>
                <a:lnTo>
                  <a:pt x="2273" y="40"/>
                </a:lnTo>
                <a:lnTo>
                  <a:pt x="2291" y="48"/>
                </a:lnTo>
                <a:lnTo>
                  <a:pt x="2308" y="57"/>
                </a:lnTo>
                <a:lnTo>
                  <a:pt x="2324" y="66"/>
                </a:lnTo>
                <a:lnTo>
                  <a:pt x="2340" y="76"/>
                </a:lnTo>
                <a:lnTo>
                  <a:pt x="2356" y="87"/>
                </a:lnTo>
                <a:lnTo>
                  <a:pt x="2370" y="98"/>
                </a:lnTo>
                <a:lnTo>
                  <a:pt x="2377" y="104"/>
                </a:lnTo>
                <a:lnTo>
                  <a:pt x="2384" y="110"/>
                </a:lnTo>
                <a:lnTo>
                  <a:pt x="2397" y="123"/>
                </a:lnTo>
                <a:lnTo>
                  <a:pt x="2409" y="136"/>
                </a:lnTo>
                <a:lnTo>
                  <a:pt x="2421" y="149"/>
                </a:lnTo>
                <a:lnTo>
                  <a:pt x="2432" y="163"/>
                </a:lnTo>
                <a:lnTo>
                  <a:pt x="2442" y="178"/>
                </a:lnTo>
                <a:lnTo>
                  <a:pt x="2451" y="193"/>
                </a:lnTo>
                <a:lnTo>
                  <a:pt x="2455" y="201"/>
                </a:lnTo>
                <a:lnTo>
                  <a:pt x="2459" y="209"/>
                </a:lnTo>
                <a:lnTo>
                  <a:pt x="2466" y="225"/>
                </a:lnTo>
                <a:lnTo>
                  <a:pt x="2472" y="241"/>
                </a:lnTo>
                <a:lnTo>
                  <a:pt x="2478" y="258"/>
                </a:lnTo>
                <a:lnTo>
                  <a:pt x="2482" y="275"/>
                </a:lnTo>
                <a:lnTo>
                  <a:pt x="2486" y="293"/>
                </a:lnTo>
                <a:lnTo>
                  <a:pt x="2489" y="311"/>
                </a:lnTo>
                <a:lnTo>
                  <a:pt x="2489" y="320"/>
                </a:lnTo>
                <a:lnTo>
                  <a:pt x="2490" y="330"/>
                </a:lnTo>
                <a:lnTo>
                  <a:pt x="2491" y="348"/>
                </a:lnTo>
                <a:lnTo>
                  <a:pt x="2490" y="368"/>
                </a:lnTo>
                <a:lnTo>
                  <a:pt x="2489" y="387"/>
                </a:lnTo>
                <a:lnTo>
                  <a:pt x="2486" y="405"/>
                </a:lnTo>
                <a:lnTo>
                  <a:pt x="2482" y="422"/>
                </a:lnTo>
                <a:lnTo>
                  <a:pt x="2478" y="440"/>
                </a:lnTo>
                <a:lnTo>
                  <a:pt x="2472" y="457"/>
                </a:lnTo>
                <a:lnTo>
                  <a:pt x="2469" y="465"/>
                </a:lnTo>
                <a:lnTo>
                  <a:pt x="2466" y="473"/>
                </a:lnTo>
                <a:lnTo>
                  <a:pt x="2459" y="489"/>
                </a:lnTo>
                <a:lnTo>
                  <a:pt x="2455" y="497"/>
                </a:lnTo>
                <a:lnTo>
                  <a:pt x="2451" y="505"/>
                </a:lnTo>
                <a:lnTo>
                  <a:pt x="2442" y="520"/>
                </a:lnTo>
                <a:lnTo>
                  <a:pt x="2432" y="534"/>
                </a:lnTo>
                <a:lnTo>
                  <a:pt x="2421" y="549"/>
                </a:lnTo>
                <a:lnTo>
                  <a:pt x="2415" y="555"/>
                </a:lnTo>
                <a:lnTo>
                  <a:pt x="2409" y="562"/>
                </a:lnTo>
                <a:lnTo>
                  <a:pt x="2397" y="575"/>
                </a:lnTo>
                <a:lnTo>
                  <a:pt x="2384" y="588"/>
                </a:lnTo>
                <a:lnTo>
                  <a:pt x="2370" y="600"/>
                </a:lnTo>
                <a:lnTo>
                  <a:pt x="2363" y="605"/>
                </a:lnTo>
                <a:lnTo>
                  <a:pt x="2356" y="611"/>
                </a:lnTo>
                <a:lnTo>
                  <a:pt x="2340" y="622"/>
                </a:lnTo>
                <a:lnTo>
                  <a:pt x="2324" y="632"/>
                </a:lnTo>
                <a:lnTo>
                  <a:pt x="2308" y="641"/>
                </a:lnTo>
                <a:lnTo>
                  <a:pt x="2291" y="650"/>
                </a:lnTo>
                <a:lnTo>
                  <a:pt x="2273" y="658"/>
                </a:lnTo>
                <a:lnTo>
                  <a:pt x="2254" y="665"/>
                </a:lnTo>
                <a:lnTo>
                  <a:pt x="2235" y="672"/>
                </a:lnTo>
                <a:lnTo>
                  <a:pt x="2216" y="678"/>
                </a:lnTo>
                <a:lnTo>
                  <a:pt x="2195" y="683"/>
                </a:lnTo>
                <a:lnTo>
                  <a:pt x="2175" y="688"/>
                </a:lnTo>
                <a:lnTo>
                  <a:pt x="2154" y="691"/>
                </a:lnTo>
                <a:lnTo>
                  <a:pt x="2132" y="694"/>
                </a:lnTo>
                <a:lnTo>
                  <a:pt x="2110" y="696"/>
                </a:lnTo>
                <a:lnTo>
                  <a:pt x="2087" y="698"/>
                </a:lnTo>
                <a:lnTo>
                  <a:pt x="2064" y="698"/>
                </a:lnTo>
                <a:lnTo>
                  <a:pt x="2042" y="698"/>
                </a:lnTo>
                <a:lnTo>
                  <a:pt x="2019" y="696"/>
                </a:lnTo>
                <a:lnTo>
                  <a:pt x="1997" y="694"/>
                </a:lnTo>
                <a:lnTo>
                  <a:pt x="1975" y="691"/>
                </a:lnTo>
                <a:lnTo>
                  <a:pt x="1965" y="690"/>
                </a:lnTo>
                <a:lnTo>
                  <a:pt x="1954" y="688"/>
                </a:lnTo>
                <a:lnTo>
                  <a:pt x="1933" y="683"/>
                </a:lnTo>
                <a:lnTo>
                  <a:pt x="1913" y="678"/>
                </a:lnTo>
                <a:lnTo>
                  <a:pt x="1903" y="675"/>
                </a:lnTo>
                <a:lnTo>
                  <a:pt x="1894" y="672"/>
                </a:lnTo>
                <a:lnTo>
                  <a:pt x="1884" y="669"/>
                </a:lnTo>
                <a:lnTo>
                  <a:pt x="1875" y="665"/>
                </a:lnTo>
                <a:lnTo>
                  <a:pt x="1865" y="662"/>
                </a:lnTo>
                <a:lnTo>
                  <a:pt x="1856" y="658"/>
                </a:lnTo>
                <a:lnTo>
                  <a:pt x="1838" y="650"/>
                </a:lnTo>
                <a:lnTo>
                  <a:pt x="1821" y="641"/>
                </a:lnTo>
                <a:lnTo>
                  <a:pt x="1804" y="632"/>
                </a:lnTo>
                <a:lnTo>
                  <a:pt x="1789" y="622"/>
                </a:lnTo>
                <a:lnTo>
                  <a:pt x="1773" y="611"/>
                </a:lnTo>
                <a:lnTo>
                  <a:pt x="1759" y="600"/>
                </a:lnTo>
                <a:lnTo>
                  <a:pt x="1752" y="594"/>
                </a:lnTo>
                <a:lnTo>
                  <a:pt x="1745" y="588"/>
                </a:lnTo>
                <a:lnTo>
                  <a:pt x="1732" y="575"/>
                </a:lnTo>
                <a:lnTo>
                  <a:pt x="1720" y="562"/>
                </a:lnTo>
                <a:lnTo>
                  <a:pt x="1708" y="549"/>
                </a:lnTo>
                <a:lnTo>
                  <a:pt x="1697" y="534"/>
                </a:lnTo>
                <a:lnTo>
                  <a:pt x="1687" y="520"/>
                </a:lnTo>
                <a:lnTo>
                  <a:pt x="1678" y="505"/>
                </a:lnTo>
                <a:lnTo>
                  <a:pt x="1674" y="497"/>
                </a:lnTo>
                <a:lnTo>
                  <a:pt x="1670" y="489"/>
                </a:lnTo>
                <a:lnTo>
                  <a:pt x="1663" y="473"/>
                </a:lnTo>
                <a:lnTo>
                  <a:pt x="1656" y="457"/>
                </a:lnTo>
                <a:lnTo>
                  <a:pt x="1651" y="440"/>
                </a:lnTo>
                <a:lnTo>
                  <a:pt x="1646" y="422"/>
                </a:lnTo>
                <a:lnTo>
                  <a:pt x="1643" y="405"/>
                </a:lnTo>
                <a:lnTo>
                  <a:pt x="1640" y="387"/>
                </a:lnTo>
                <a:lnTo>
                  <a:pt x="1639" y="377"/>
                </a:lnTo>
                <a:lnTo>
                  <a:pt x="1639" y="368"/>
                </a:lnTo>
                <a:lnTo>
                  <a:pt x="1638" y="348"/>
                </a:lnTo>
                <a:lnTo>
                  <a:pt x="1639" y="330"/>
                </a:lnTo>
                <a:lnTo>
                  <a:pt x="1640" y="311"/>
                </a:lnTo>
                <a:lnTo>
                  <a:pt x="1643" y="293"/>
                </a:lnTo>
                <a:lnTo>
                  <a:pt x="1646" y="275"/>
                </a:lnTo>
                <a:lnTo>
                  <a:pt x="1651" y="258"/>
                </a:lnTo>
                <a:lnTo>
                  <a:pt x="1656" y="241"/>
                </a:lnTo>
                <a:lnTo>
                  <a:pt x="1660" y="233"/>
                </a:lnTo>
                <a:lnTo>
                  <a:pt x="1663" y="225"/>
                </a:lnTo>
                <a:lnTo>
                  <a:pt x="1670" y="209"/>
                </a:lnTo>
                <a:lnTo>
                  <a:pt x="1674" y="201"/>
                </a:lnTo>
                <a:lnTo>
                  <a:pt x="1678" y="193"/>
                </a:lnTo>
                <a:lnTo>
                  <a:pt x="1687" y="178"/>
                </a:lnTo>
                <a:lnTo>
                  <a:pt x="1697" y="163"/>
                </a:lnTo>
                <a:lnTo>
                  <a:pt x="1708" y="149"/>
                </a:lnTo>
                <a:lnTo>
                  <a:pt x="1714" y="142"/>
                </a:lnTo>
                <a:lnTo>
                  <a:pt x="1720" y="136"/>
                </a:lnTo>
                <a:lnTo>
                  <a:pt x="1732" y="123"/>
                </a:lnTo>
                <a:lnTo>
                  <a:pt x="1745" y="110"/>
                </a:lnTo>
                <a:lnTo>
                  <a:pt x="1759" y="98"/>
                </a:lnTo>
                <a:lnTo>
                  <a:pt x="1766" y="93"/>
                </a:lnTo>
                <a:lnTo>
                  <a:pt x="1773" y="87"/>
                </a:lnTo>
                <a:lnTo>
                  <a:pt x="1789" y="76"/>
                </a:lnTo>
                <a:lnTo>
                  <a:pt x="1804" y="66"/>
                </a:lnTo>
                <a:lnTo>
                  <a:pt x="1821" y="57"/>
                </a:lnTo>
                <a:lnTo>
                  <a:pt x="1838" y="48"/>
                </a:lnTo>
                <a:lnTo>
                  <a:pt x="1856" y="40"/>
                </a:lnTo>
                <a:lnTo>
                  <a:pt x="1875" y="33"/>
                </a:lnTo>
                <a:lnTo>
                  <a:pt x="1894" y="26"/>
                </a:lnTo>
                <a:lnTo>
                  <a:pt x="1913" y="20"/>
                </a:lnTo>
                <a:lnTo>
                  <a:pt x="1933" y="15"/>
                </a:lnTo>
                <a:lnTo>
                  <a:pt x="1954" y="10"/>
                </a:lnTo>
                <a:lnTo>
                  <a:pt x="1975" y="6"/>
                </a:lnTo>
                <a:lnTo>
                  <a:pt x="1997" y="4"/>
                </a:lnTo>
                <a:lnTo>
                  <a:pt x="2019" y="1"/>
                </a:lnTo>
                <a:lnTo>
                  <a:pt x="2042" y="0"/>
                </a:lnTo>
                <a:lnTo>
                  <a:pt x="2064" y="0"/>
                </a:lnTo>
                <a:close/>
                <a:moveTo>
                  <a:pt x="1564" y="379"/>
                </a:moveTo>
                <a:lnTo>
                  <a:pt x="827" y="379"/>
                </a:lnTo>
                <a:lnTo>
                  <a:pt x="829" y="390"/>
                </a:lnTo>
                <a:lnTo>
                  <a:pt x="831" y="401"/>
                </a:lnTo>
                <a:lnTo>
                  <a:pt x="834" y="411"/>
                </a:lnTo>
                <a:lnTo>
                  <a:pt x="838" y="422"/>
                </a:lnTo>
                <a:lnTo>
                  <a:pt x="842" y="432"/>
                </a:lnTo>
                <a:lnTo>
                  <a:pt x="847" y="442"/>
                </a:lnTo>
                <a:lnTo>
                  <a:pt x="852" y="451"/>
                </a:lnTo>
                <a:lnTo>
                  <a:pt x="858" y="461"/>
                </a:lnTo>
                <a:lnTo>
                  <a:pt x="864" y="470"/>
                </a:lnTo>
                <a:lnTo>
                  <a:pt x="871" y="479"/>
                </a:lnTo>
                <a:lnTo>
                  <a:pt x="878" y="488"/>
                </a:lnTo>
                <a:lnTo>
                  <a:pt x="886" y="496"/>
                </a:lnTo>
                <a:lnTo>
                  <a:pt x="895" y="504"/>
                </a:lnTo>
                <a:lnTo>
                  <a:pt x="903" y="512"/>
                </a:lnTo>
                <a:lnTo>
                  <a:pt x="913" y="519"/>
                </a:lnTo>
                <a:lnTo>
                  <a:pt x="924" y="526"/>
                </a:lnTo>
                <a:lnTo>
                  <a:pt x="934" y="533"/>
                </a:lnTo>
                <a:lnTo>
                  <a:pt x="945" y="540"/>
                </a:lnTo>
                <a:lnTo>
                  <a:pt x="956" y="546"/>
                </a:lnTo>
                <a:lnTo>
                  <a:pt x="968" y="551"/>
                </a:lnTo>
                <a:lnTo>
                  <a:pt x="980" y="557"/>
                </a:lnTo>
                <a:lnTo>
                  <a:pt x="992" y="562"/>
                </a:lnTo>
                <a:lnTo>
                  <a:pt x="1005" y="566"/>
                </a:lnTo>
                <a:lnTo>
                  <a:pt x="1019" y="570"/>
                </a:lnTo>
                <a:lnTo>
                  <a:pt x="1032" y="574"/>
                </a:lnTo>
                <a:lnTo>
                  <a:pt x="1046" y="577"/>
                </a:lnTo>
                <a:lnTo>
                  <a:pt x="1061" y="580"/>
                </a:lnTo>
                <a:lnTo>
                  <a:pt x="1076" y="582"/>
                </a:lnTo>
                <a:lnTo>
                  <a:pt x="1091" y="584"/>
                </a:lnTo>
                <a:lnTo>
                  <a:pt x="1107" y="585"/>
                </a:lnTo>
                <a:lnTo>
                  <a:pt x="1123" y="586"/>
                </a:lnTo>
                <a:lnTo>
                  <a:pt x="1140" y="586"/>
                </a:lnTo>
                <a:lnTo>
                  <a:pt x="1169" y="585"/>
                </a:lnTo>
                <a:lnTo>
                  <a:pt x="1183" y="584"/>
                </a:lnTo>
                <a:lnTo>
                  <a:pt x="1196" y="583"/>
                </a:lnTo>
                <a:lnTo>
                  <a:pt x="1210" y="581"/>
                </a:lnTo>
                <a:lnTo>
                  <a:pt x="1223" y="579"/>
                </a:lnTo>
                <a:lnTo>
                  <a:pt x="1236" y="576"/>
                </a:lnTo>
                <a:lnTo>
                  <a:pt x="1248" y="574"/>
                </a:lnTo>
                <a:lnTo>
                  <a:pt x="1260" y="570"/>
                </a:lnTo>
                <a:lnTo>
                  <a:pt x="1272" y="567"/>
                </a:lnTo>
                <a:lnTo>
                  <a:pt x="1284" y="563"/>
                </a:lnTo>
                <a:lnTo>
                  <a:pt x="1295" y="558"/>
                </a:lnTo>
                <a:lnTo>
                  <a:pt x="1306" y="554"/>
                </a:lnTo>
                <a:lnTo>
                  <a:pt x="1316" y="549"/>
                </a:lnTo>
                <a:lnTo>
                  <a:pt x="1327" y="544"/>
                </a:lnTo>
                <a:lnTo>
                  <a:pt x="1337" y="538"/>
                </a:lnTo>
                <a:lnTo>
                  <a:pt x="1351" y="530"/>
                </a:lnTo>
                <a:lnTo>
                  <a:pt x="1364" y="520"/>
                </a:lnTo>
                <a:lnTo>
                  <a:pt x="1377" y="510"/>
                </a:lnTo>
                <a:lnTo>
                  <a:pt x="1388" y="499"/>
                </a:lnTo>
                <a:lnTo>
                  <a:pt x="1399" y="488"/>
                </a:lnTo>
                <a:lnTo>
                  <a:pt x="1404" y="482"/>
                </a:lnTo>
                <a:lnTo>
                  <a:pt x="1409" y="477"/>
                </a:lnTo>
                <a:lnTo>
                  <a:pt x="1418" y="464"/>
                </a:lnTo>
                <a:lnTo>
                  <a:pt x="1426" y="452"/>
                </a:lnTo>
                <a:lnTo>
                  <a:pt x="1549" y="452"/>
                </a:lnTo>
                <a:lnTo>
                  <a:pt x="1545" y="463"/>
                </a:lnTo>
                <a:lnTo>
                  <a:pt x="1541" y="475"/>
                </a:lnTo>
                <a:lnTo>
                  <a:pt x="1535" y="486"/>
                </a:lnTo>
                <a:lnTo>
                  <a:pt x="1530" y="497"/>
                </a:lnTo>
                <a:lnTo>
                  <a:pt x="1524" y="508"/>
                </a:lnTo>
                <a:lnTo>
                  <a:pt x="1518" y="518"/>
                </a:lnTo>
                <a:lnTo>
                  <a:pt x="1511" y="528"/>
                </a:lnTo>
                <a:lnTo>
                  <a:pt x="1504" y="538"/>
                </a:lnTo>
                <a:lnTo>
                  <a:pt x="1497" y="547"/>
                </a:lnTo>
                <a:lnTo>
                  <a:pt x="1490" y="556"/>
                </a:lnTo>
                <a:lnTo>
                  <a:pt x="1482" y="565"/>
                </a:lnTo>
                <a:lnTo>
                  <a:pt x="1474" y="573"/>
                </a:lnTo>
                <a:lnTo>
                  <a:pt x="1466" y="582"/>
                </a:lnTo>
                <a:lnTo>
                  <a:pt x="1457" y="590"/>
                </a:lnTo>
                <a:lnTo>
                  <a:pt x="1448" y="597"/>
                </a:lnTo>
                <a:lnTo>
                  <a:pt x="1439" y="605"/>
                </a:lnTo>
                <a:lnTo>
                  <a:pt x="1429" y="612"/>
                </a:lnTo>
                <a:lnTo>
                  <a:pt x="1419" y="619"/>
                </a:lnTo>
                <a:lnTo>
                  <a:pt x="1399" y="632"/>
                </a:lnTo>
                <a:lnTo>
                  <a:pt x="1388" y="638"/>
                </a:lnTo>
                <a:lnTo>
                  <a:pt x="1377" y="644"/>
                </a:lnTo>
                <a:lnTo>
                  <a:pt x="1354" y="655"/>
                </a:lnTo>
                <a:lnTo>
                  <a:pt x="1343" y="660"/>
                </a:lnTo>
                <a:lnTo>
                  <a:pt x="1331" y="665"/>
                </a:lnTo>
                <a:lnTo>
                  <a:pt x="1318" y="669"/>
                </a:lnTo>
                <a:lnTo>
                  <a:pt x="1306" y="673"/>
                </a:lnTo>
                <a:lnTo>
                  <a:pt x="1293" y="677"/>
                </a:lnTo>
                <a:lnTo>
                  <a:pt x="1280" y="681"/>
                </a:lnTo>
                <a:lnTo>
                  <a:pt x="1267" y="684"/>
                </a:lnTo>
                <a:lnTo>
                  <a:pt x="1254" y="687"/>
                </a:lnTo>
                <a:lnTo>
                  <a:pt x="1240" y="690"/>
                </a:lnTo>
                <a:lnTo>
                  <a:pt x="1226" y="692"/>
                </a:lnTo>
                <a:lnTo>
                  <a:pt x="1212" y="694"/>
                </a:lnTo>
                <a:lnTo>
                  <a:pt x="1198" y="695"/>
                </a:lnTo>
                <a:lnTo>
                  <a:pt x="1184" y="697"/>
                </a:lnTo>
                <a:lnTo>
                  <a:pt x="1169" y="697"/>
                </a:lnTo>
                <a:lnTo>
                  <a:pt x="1140" y="698"/>
                </a:lnTo>
                <a:lnTo>
                  <a:pt x="1117" y="698"/>
                </a:lnTo>
                <a:lnTo>
                  <a:pt x="1094" y="696"/>
                </a:lnTo>
                <a:lnTo>
                  <a:pt x="1072" y="694"/>
                </a:lnTo>
                <a:lnTo>
                  <a:pt x="1050" y="691"/>
                </a:lnTo>
                <a:lnTo>
                  <a:pt x="1040" y="690"/>
                </a:lnTo>
                <a:lnTo>
                  <a:pt x="1029" y="688"/>
                </a:lnTo>
                <a:lnTo>
                  <a:pt x="1009" y="683"/>
                </a:lnTo>
                <a:lnTo>
                  <a:pt x="989" y="678"/>
                </a:lnTo>
                <a:lnTo>
                  <a:pt x="979" y="675"/>
                </a:lnTo>
                <a:lnTo>
                  <a:pt x="969" y="672"/>
                </a:lnTo>
                <a:lnTo>
                  <a:pt x="959" y="669"/>
                </a:lnTo>
                <a:lnTo>
                  <a:pt x="950" y="665"/>
                </a:lnTo>
                <a:lnTo>
                  <a:pt x="941" y="662"/>
                </a:lnTo>
                <a:lnTo>
                  <a:pt x="931" y="658"/>
                </a:lnTo>
                <a:lnTo>
                  <a:pt x="913" y="650"/>
                </a:lnTo>
                <a:lnTo>
                  <a:pt x="895" y="641"/>
                </a:lnTo>
                <a:lnTo>
                  <a:pt x="879" y="632"/>
                </a:lnTo>
                <a:lnTo>
                  <a:pt x="863" y="622"/>
                </a:lnTo>
                <a:lnTo>
                  <a:pt x="848" y="611"/>
                </a:lnTo>
                <a:lnTo>
                  <a:pt x="833" y="600"/>
                </a:lnTo>
                <a:lnTo>
                  <a:pt x="826" y="594"/>
                </a:lnTo>
                <a:lnTo>
                  <a:pt x="819" y="588"/>
                </a:lnTo>
                <a:lnTo>
                  <a:pt x="806" y="575"/>
                </a:lnTo>
                <a:lnTo>
                  <a:pt x="794" y="562"/>
                </a:lnTo>
                <a:lnTo>
                  <a:pt x="782" y="549"/>
                </a:lnTo>
                <a:lnTo>
                  <a:pt x="772" y="534"/>
                </a:lnTo>
                <a:lnTo>
                  <a:pt x="762" y="520"/>
                </a:lnTo>
                <a:lnTo>
                  <a:pt x="753" y="505"/>
                </a:lnTo>
                <a:lnTo>
                  <a:pt x="748" y="497"/>
                </a:lnTo>
                <a:lnTo>
                  <a:pt x="744" y="489"/>
                </a:lnTo>
                <a:lnTo>
                  <a:pt x="737" y="473"/>
                </a:lnTo>
                <a:lnTo>
                  <a:pt x="731" y="457"/>
                </a:lnTo>
                <a:lnTo>
                  <a:pt x="725" y="440"/>
                </a:lnTo>
                <a:lnTo>
                  <a:pt x="721" y="422"/>
                </a:lnTo>
                <a:lnTo>
                  <a:pt x="717" y="405"/>
                </a:lnTo>
                <a:lnTo>
                  <a:pt x="715" y="387"/>
                </a:lnTo>
                <a:lnTo>
                  <a:pt x="714" y="377"/>
                </a:lnTo>
                <a:lnTo>
                  <a:pt x="713" y="368"/>
                </a:lnTo>
                <a:lnTo>
                  <a:pt x="712" y="348"/>
                </a:lnTo>
                <a:lnTo>
                  <a:pt x="713" y="330"/>
                </a:lnTo>
                <a:lnTo>
                  <a:pt x="715" y="311"/>
                </a:lnTo>
                <a:lnTo>
                  <a:pt x="717" y="293"/>
                </a:lnTo>
                <a:lnTo>
                  <a:pt x="721" y="275"/>
                </a:lnTo>
                <a:lnTo>
                  <a:pt x="725" y="258"/>
                </a:lnTo>
                <a:lnTo>
                  <a:pt x="731" y="241"/>
                </a:lnTo>
                <a:lnTo>
                  <a:pt x="734" y="233"/>
                </a:lnTo>
                <a:lnTo>
                  <a:pt x="737" y="225"/>
                </a:lnTo>
                <a:lnTo>
                  <a:pt x="744" y="209"/>
                </a:lnTo>
                <a:lnTo>
                  <a:pt x="748" y="201"/>
                </a:lnTo>
                <a:lnTo>
                  <a:pt x="753" y="193"/>
                </a:lnTo>
                <a:lnTo>
                  <a:pt x="762" y="178"/>
                </a:lnTo>
                <a:lnTo>
                  <a:pt x="772" y="163"/>
                </a:lnTo>
                <a:lnTo>
                  <a:pt x="782" y="149"/>
                </a:lnTo>
                <a:lnTo>
                  <a:pt x="788" y="143"/>
                </a:lnTo>
                <a:lnTo>
                  <a:pt x="794" y="136"/>
                </a:lnTo>
                <a:lnTo>
                  <a:pt x="806" y="123"/>
                </a:lnTo>
                <a:lnTo>
                  <a:pt x="819" y="110"/>
                </a:lnTo>
                <a:lnTo>
                  <a:pt x="833" y="98"/>
                </a:lnTo>
                <a:lnTo>
                  <a:pt x="840" y="93"/>
                </a:lnTo>
                <a:lnTo>
                  <a:pt x="848" y="87"/>
                </a:lnTo>
                <a:lnTo>
                  <a:pt x="863" y="76"/>
                </a:lnTo>
                <a:lnTo>
                  <a:pt x="879" y="66"/>
                </a:lnTo>
                <a:lnTo>
                  <a:pt x="895" y="57"/>
                </a:lnTo>
                <a:lnTo>
                  <a:pt x="913" y="48"/>
                </a:lnTo>
                <a:lnTo>
                  <a:pt x="931" y="40"/>
                </a:lnTo>
                <a:lnTo>
                  <a:pt x="950" y="33"/>
                </a:lnTo>
                <a:lnTo>
                  <a:pt x="969" y="26"/>
                </a:lnTo>
                <a:lnTo>
                  <a:pt x="989" y="20"/>
                </a:lnTo>
                <a:lnTo>
                  <a:pt x="1009" y="15"/>
                </a:lnTo>
                <a:lnTo>
                  <a:pt x="1029" y="10"/>
                </a:lnTo>
                <a:lnTo>
                  <a:pt x="1050" y="6"/>
                </a:lnTo>
                <a:lnTo>
                  <a:pt x="1072" y="4"/>
                </a:lnTo>
                <a:lnTo>
                  <a:pt x="1094" y="1"/>
                </a:lnTo>
                <a:lnTo>
                  <a:pt x="1117" y="0"/>
                </a:lnTo>
                <a:lnTo>
                  <a:pt x="1140" y="0"/>
                </a:lnTo>
                <a:lnTo>
                  <a:pt x="1163" y="0"/>
                </a:lnTo>
                <a:lnTo>
                  <a:pt x="1185" y="1"/>
                </a:lnTo>
                <a:lnTo>
                  <a:pt x="1207" y="4"/>
                </a:lnTo>
                <a:lnTo>
                  <a:pt x="1229" y="6"/>
                </a:lnTo>
                <a:lnTo>
                  <a:pt x="1240" y="8"/>
                </a:lnTo>
                <a:lnTo>
                  <a:pt x="1250" y="10"/>
                </a:lnTo>
                <a:lnTo>
                  <a:pt x="1271" y="15"/>
                </a:lnTo>
                <a:lnTo>
                  <a:pt x="1291" y="20"/>
                </a:lnTo>
                <a:lnTo>
                  <a:pt x="1301" y="23"/>
                </a:lnTo>
                <a:lnTo>
                  <a:pt x="1310" y="26"/>
                </a:lnTo>
                <a:lnTo>
                  <a:pt x="1320" y="29"/>
                </a:lnTo>
                <a:lnTo>
                  <a:pt x="1330" y="33"/>
                </a:lnTo>
                <a:lnTo>
                  <a:pt x="1339" y="36"/>
                </a:lnTo>
                <a:lnTo>
                  <a:pt x="1348" y="40"/>
                </a:lnTo>
                <a:lnTo>
                  <a:pt x="1366" y="48"/>
                </a:lnTo>
                <a:lnTo>
                  <a:pt x="1383" y="57"/>
                </a:lnTo>
                <a:lnTo>
                  <a:pt x="1400" y="66"/>
                </a:lnTo>
                <a:lnTo>
                  <a:pt x="1416" y="76"/>
                </a:lnTo>
                <a:lnTo>
                  <a:pt x="1431" y="87"/>
                </a:lnTo>
                <a:lnTo>
                  <a:pt x="1445" y="98"/>
                </a:lnTo>
                <a:lnTo>
                  <a:pt x="1452" y="104"/>
                </a:lnTo>
                <a:lnTo>
                  <a:pt x="1459" y="110"/>
                </a:lnTo>
                <a:lnTo>
                  <a:pt x="1472" y="123"/>
                </a:lnTo>
                <a:lnTo>
                  <a:pt x="1485" y="136"/>
                </a:lnTo>
                <a:lnTo>
                  <a:pt x="1496" y="149"/>
                </a:lnTo>
                <a:lnTo>
                  <a:pt x="1507" y="163"/>
                </a:lnTo>
                <a:lnTo>
                  <a:pt x="1517" y="178"/>
                </a:lnTo>
                <a:lnTo>
                  <a:pt x="1526" y="193"/>
                </a:lnTo>
                <a:lnTo>
                  <a:pt x="1530" y="201"/>
                </a:lnTo>
                <a:lnTo>
                  <a:pt x="1534" y="209"/>
                </a:lnTo>
                <a:lnTo>
                  <a:pt x="1541" y="225"/>
                </a:lnTo>
                <a:lnTo>
                  <a:pt x="1548" y="241"/>
                </a:lnTo>
                <a:lnTo>
                  <a:pt x="1553" y="258"/>
                </a:lnTo>
                <a:lnTo>
                  <a:pt x="1558" y="275"/>
                </a:lnTo>
                <a:lnTo>
                  <a:pt x="1561" y="293"/>
                </a:lnTo>
                <a:lnTo>
                  <a:pt x="1564" y="311"/>
                </a:lnTo>
                <a:lnTo>
                  <a:pt x="1565" y="320"/>
                </a:lnTo>
                <a:lnTo>
                  <a:pt x="1565" y="330"/>
                </a:lnTo>
                <a:lnTo>
                  <a:pt x="1566" y="348"/>
                </a:lnTo>
                <a:lnTo>
                  <a:pt x="1566" y="363"/>
                </a:lnTo>
                <a:lnTo>
                  <a:pt x="1565" y="376"/>
                </a:lnTo>
                <a:lnTo>
                  <a:pt x="1566" y="379"/>
                </a:lnTo>
                <a:lnTo>
                  <a:pt x="1564" y="379"/>
                </a:lnTo>
                <a:close/>
                <a:moveTo>
                  <a:pt x="836" y="280"/>
                </a:moveTo>
                <a:lnTo>
                  <a:pt x="1442" y="280"/>
                </a:lnTo>
                <a:lnTo>
                  <a:pt x="1435" y="262"/>
                </a:lnTo>
                <a:lnTo>
                  <a:pt x="1430" y="254"/>
                </a:lnTo>
                <a:lnTo>
                  <a:pt x="1426" y="245"/>
                </a:lnTo>
                <a:lnTo>
                  <a:pt x="1420" y="237"/>
                </a:lnTo>
                <a:lnTo>
                  <a:pt x="1415" y="229"/>
                </a:lnTo>
                <a:lnTo>
                  <a:pt x="1409" y="221"/>
                </a:lnTo>
                <a:lnTo>
                  <a:pt x="1402" y="213"/>
                </a:lnTo>
                <a:lnTo>
                  <a:pt x="1396" y="205"/>
                </a:lnTo>
                <a:lnTo>
                  <a:pt x="1388" y="198"/>
                </a:lnTo>
                <a:lnTo>
                  <a:pt x="1373" y="184"/>
                </a:lnTo>
                <a:lnTo>
                  <a:pt x="1364" y="178"/>
                </a:lnTo>
                <a:lnTo>
                  <a:pt x="1356" y="171"/>
                </a:lnTo>
                <a:lnTo>
                  <a:pt x="1337" y="159"/>
                </a:lnTo>
                <a:lnTo>
                  <a:pt x="1317" y="149"/>
                </a:lnTo>
                <a:lnTo>
                  <a:pt x="1306" y="144"/>
                </a:lnTo>
                <a:lnTo>
                  <a:pt x="1295" y="139"/>
                </a:lnTo>
                <a:lnTo>
                  <a:pt x="1284" y="135"/>
                </a:lnTo>
                <a:lnTo>
                  <a:pt x="1273" y="131"/>
                </a:lnTo>
                <a:lnTo>
                  <a:pt x="1261" y="128"/>
                </a:lnTo>
                <a:lnTo>
                  <a:pt x="1248" y="124"/>
                </a:lnTo>
                <a:lnTo>
                  <a:pt x="1223" y="119"/>
                </a:lnTo>
                <a:lnTo>
                  <a:pt x="1210" y="117"/>
                </a:lnTo>
                <a:lnTo>
                  <a:pt x="1196" y="115"/>
                </a:lnTo>
                <a:lnTo>
                  <a:pt x="1183" y="113"/>
                </a:lnTo>
                <a:lnTo>
                  <a:pt x="1169" y="112"/>
                </a:lnTo>
                <a:lnTo>
                  <a:pt x="1154" y="112"/>
                </a:lnTo>
                <a:lnTo>
                  <a:pt x="1140" y="112"/>
                </a:lnTo>
                <a:lnTo>
                  <a:pt x="1111" y="112"/>
                </a:lnTo>
                <a:lnTo>
                  <a:pt x="1097" y="113"/>
                </a:lnTo>
                <a:lnTo>
                  <a:pt x="1083" y="115"/>
                </a:lnTo>
                <a:lnTo>
                  <a:pt x="1069" y="117"/>
                </a:lnTo>
                <a:lnTo>
                  <a:pt x="1056" y="119"/>
                </a:lnTo>
                <a:lnTo>
                  <a:pt x="1043" y="121"/>
                </a:lnTo>
                <a:lnTo>
                  <a:pt x="1037" y="123"/>
                </a:lnTo>
                <a:lnTo>
                  <a:pt x="1031" y="124"/>
                </a:lnTo>
                <a:lnTo>
                  <a:pt x="1019" y="128"/>
                </a:lnTo>
                <a:lnTo>
                  <a:pt x="1007" y="131"/>
                </a:lnTo>
                <a:lnTo>
                  <a:pt x="995" y="135"/>
                </a:lnTo>
                <a:lnTo>
                  <a:pt x="984" y="139"/>
                </a:lnTo>
                <a:lnTo>
                  <a:pt x="973" y="144"/>
                </a:lnTo>
                <a:lnTo>
                  <a:pt x="963" y="149"/>
                </a:lnTo>
                <a:lnTo>
                  <a:pt x="952" y="154"/>
                </a:lnTo>
                <a:lnTo>
                  <a:pt x="942" y="159"/>
                </a:lnTo>
                <a:lnTo>
                  <a:pt x="933" y="165"/>
                </a:lnTo>
                <a:lnTo>
                  <a:pt x="924" y="171"/>
                </a:lnTo>
                <a:lnTo>
                  <a:pt x="914" y="178"/>
                </a:lnTo>
                <a:lnTo>
                  <a:pt x="906" y="184"/>
                </a:lnTo>
                <a:lnTo>
                  <a:pt x="898" y="191"/>
                </a:lnTo>
                <a:lnTo>
                  <a:pt x="890" y="198"/>
                </a:lnTo>
                <a:lnTo>
                  <a:pt x="883" y="205"/>
                </a:lnTo>
                <a:lnTo>
                  <a:pt x="876" y="213"/>
                </a:lnTo>
                <a:lnTo>
                  <a:pt x="870" y="221"/>
                </a:lnTo>
                <a:lnTo>
                  <a:pt x="864" y="229"/>
                </a:lnTo>
                <a:lnTo>
                  <a:pt x="858" y="237"/>
                </a:lnTo>
                <a:lnTo>
                  <a:pt x="853" y="245"/>
                </a:lnTo>
                <a:lnTo>
                  <a:pt x="844" y="262"/>
                </a:lnTo>
                <a:lnTo>
                  <a:pt x="840" y="271"/>
                </a:lnTo>
                <a:lnTo>
                  <a:pt x="836" y="280"/>
                </a:lnTo>
                <a:close/>
                <a:moveTo>
                  <a:pt x="524" y="14"/>
                </a:moveTo>
                <a:lnTo>
                  <a:pt x="630" y="14"/>
                </a:lnTo>
                <a:lnTo>
                  <a:pt x="630" y="686"/>
                </a:lnTo>
                <a:lnTo>
                  <a:pt x="524" y="686"/>
                </a:lnTo>
                <a:lnTo>
                  <a:pt x="106" y="179"/>
                </a:lnTo>
                <a:lnTo>
                  <a:pt x="106" y="686"/>
                </a:lnTo>
                <a:lnTo>
                  <a:pt x="0" y="686"/>
                </a:lnTo>
                <a:lnTo>
                  <a:pt x="0" y="14"/>
                </a:lnTo>
                <a:lnTo>
                  <a:pt x="106" y="14"/>
                </a:lnTo>
                <a:lnTo>
                  <a:pt x="524" y="523"/>
                </a:lnTo>
                <a:lnTo>
                  <a:pt x="524" y="14"/>
                </a:lnTo>
                <a:close/>
                <a:moveTo>
                  <a:pt x="3026" y="14"/>
                </a:moveTo>
                <a:lnTo>
                  <a:pt x="3137" y="14"/>
                </a:lnTo>
                <a:lnTo>
                  <a:pt x="2899" y="688"/>
                </a:lnTo>
                <a:lnTo>
                  <a:pt x="2830" y="688"/>
                </a:lnTo>
                <a:lnTo>
                  <a:pt x="2788" y="688"/>
                </a:lnTo>
                <a:lnTo>
                  <a:pt x="2717" y="688"/>
                </a:lnTo>
                <a:lnTo>
                  <a:pt x="2479" y="14"/>
                </a:lnTo>
                <a:lnTo>
                  <a:pt x="2591" y="14"/>
                </a:lnTo>
                <a:lnTo>
                  <a:pt x="2809" y="607"/>
                </a:lnTo>
                <a:lnTo>
                  <a:pt x="3026"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11"/>
          <p:cNvSpPr>
            <a:spLocks noChangeAspect="1" noEditPoints="1"/>
          </p:cNvSpPr>
          <p:nvPr userDrawn="1"/>
        </p:nvSpPr>
        <p:spPr bwMode="auto">
          <a:xfrm>
            <a:off x="10905445" y="6164725"/>
            <a:ext cx="591230" cy="288000"/>
          </a:xfrm>
          <a:custGeom>
            <a:avLst/>
            <a:gdLst>
              <a:gd name="T0" fmla="*/ 798 w 3028"/>
              <a:gd name="T1" fmla="*/ 486 h 1475"/>
              <a:gd name="T2" fmla="*/ 558 w 3028"/>
              <a:gd name="T3" fmla="*/ 567 h 1475"/>
              <a:gd name="T4" fmla="*/ 502 w 3028"/>
              <a:gd name="T5" fmla="*/ 813 h 1475"/>
              <a:gd name="T6" fmla="*/ 686 w 3028"/>
              <a:gd name="T7" fmla="*/ 984 h 1475"/>
              <a:gd name="T8" fmla="*/ 1027 w 3028"/>
              <a:gd name="T9" fmla="*/ 892 h 1475"/>
              <a:gd name="T10" fmla="*/ 1319 w 3028"/>
              <a:gd name="T11" fmla="*/ 1276 h 1475"/>
              <a:gd name="T12" fmla="*/ 815 w 3028"/>
              <a:gd name="T13" fmla="*/ 1473 h 1475"/>
              <a:gd name="T14" fmla="*/ 427 w 3028"/>
              <a:gd name="T15" fmla="*/ 1403 h 1475"/>
              <a:gd name="T16" fmla="*/ 129 w 3028"/>
              <a:gd name="T17" fmla="*/ 1151 h 1475"/>
              <a:gd name="T18" fmla="*/ 0 w 3028"/>
              <a:gd name="T19" fmla="*/ 738 h 1475"/>
              <a:gd name="T20" fmla="*/ 119 w 3028"/>
              <a:gd name="T21" fmla="*/ 339 h 1475"/>
              <a:gd name="T22" fmla="*/ 394 w 3028"/>
              <a:gd name="T23" fmla="*/ 89 h 1475"/>
              <a:gd name="T24" fmla="*/ 784 w 3028"/>
              <a:gd name="T25" fmla="*/ 1 h 1475"/>
              <a:gd name="T26" fmla="*/ 1255 w 3028"/>
              <a:gd name="T27" fmla="*/ 154 h 1475"/>
              <a:gd name="T28" fmla="*/ 1688 w 3028"/>
              <a:gd name="T29" fmla="*/ 216 h 1475"/>
              <a:gd name="T30" fmla="*/ 2184 w 3028"/>
              <a:gd name="T31" fmla="*/ 5 h 1475"/>
              <a:gd name="T32" fmla="*/ 2585 w 3028"/>
              <a:gd name="T33" fmla="*/ 65 h 1475"/>
              <a:gd name="T34" fmla="*/ 2889 w 3028"/>
              <a:gd name="T35" fmla="*/ 310 h 1475"/>
              <a:gd name="T36" fmla="*/ 3028 w 3028"/>
              <a:gd name="T37" fmla="*/ 718 h 1475"/>
              <a:gd name="T38" fmla="*/ 2931 w 3028"/>
              <a:gd name="T39" fmla="*/ 1101 h 1475"/>
              <a:gd name="T40" fmla="*/ 2607 w 3028"/>
              <a:gd name="T41" fmla="*/ 1400 h 1475"/>
              <a:gd name="T42" fmla="*/ 2216 w 3028"/>
              <a:gd name="T43" fmla="*/ 1473 h 1475"/>
              <a:gd name="T44" fmla="*/ 1716 w 3028"/>
              <a:gd name="T45" fmla="*/ 1280 h 1475"/>
              <a:gd name="T46" fmla="*/ 2418 w 3028"/>
              <a:gd name="T47" fmla="*/ 952 h 1475"/>
              <a:gd name="T48" fmla="*/ 2538 w 3028"/>
              <a:gd name="T49" fmla="*/ 738 h 1475"/>
              <a:gd name="T50" fmla="*/ 2413 w 3028"/>
              <a:gd name="T51" fmla="*/ 520 h 1475"/>
              <a:gd name="T52" fmla="*/ 2111 w 3028"/>
              <a:gd name="T53" fmla="*/ 518 h 1475"/>
              <a:gd name="T54" fmla="*/ 1964 w 3028"/>
              <a:gd name="T55" fmla="*/ 863 h 1475"/>
              <a:gd name="T56" fmla="*/ 1759 w 3028"/>
              <a:gd name="T57" fmla="*/ 590 h 1475"/>
              <a:gd name="T58" fmla="*/ 2146 w 3028"/>
              <a:gd name="T59" fmla="*/ 342 h 1475"/>
              <a:gd name="T60" fmla="*/ 2492 w 3028"/>
              <a:gd name="T61" fmla="*/ 386 h 1475"/>
              <a:gd name="T62" fmla="*/ 2692 w 3028"/>
              <a:gd name="T63" fmla="*/ 695 h 1475"/>
              <a:gd name="T64" fmla="*/ 2571 w 3028"/>
              <a:gd name="T65" fmla="*/ 1029 h 1475"/>
              <a:gd name="T66" fmla="*/ 2298 w 3028"/>
              <a:gd name="T67" fmla="*/ 1147 h 1475"/>
              <a:gd name="T68" fmla="*/ 2149 w 3028"/>
              <a:gd name="T69" fmla="*/ 1133 h 1475"/>
              <a:gd name="T70" fmla="*/ 1798 w 3028"/>
              <a:gd name="T71" fmla="*/ 923 h 1475"/>
              <a:gd name="T72" fmla="*/ 1943 w 3028"/>
              <a:gd name="T73" fmla="*/ 1240 h 1475"/>
              <a:gd name="T74" fmla="*/ 2397 w 3028"/>
              <a:gd name="T75" fmla="*/ 1308 h 1475"/>
              <a:gd name="T76" fmla="*/ 2709 w 3028"/>
              <a:gd name="T77" fmla="*/ 1139 h 1475"/>
              <a:gd name="T78" fmla="*/ 2866 w 3028"/>
              <a:gd name="T79" fmla="*/ 826 h 1475"/>
              <a:gd name="T80" fmla="*/ 2814 w 3028"/>
              <a:gd name="T81" fmla="*/ 486 h 1475"/>
              <a:gd name="T82" fmla="*/ 2561 w 3028"/>
              <a:gd name="T83" fmla="*/ 226 h 1475"/>
              <a:gd name="T84" fmla="*/ 2149 w 3028"/>
              <a:gd name="T85" fmla="*/ 166 h 1475"/>
              <a:gd name="T86" fmla="*/ 1738 w 3028"/>
              <a:gd name="T87" fmla="*/ 376 h 1475"/>
              <a:gd name="T88" fmla="*/ 779 w 3028"/>
              <a:gd name="T89" fmla="*/ 1319 h 1475"/>
              <a:gd name="T90" fmla="*/ 1199 w 3028"/>
              <a:gd name="T91" fmla="*/ 1171 h 1475"/>
              <a:gd name="T92" fmla="*/ 1117 w 3028"/>
              <a:gd name="T93" fmla="*/ 1020 h 1475"/>
              <a:gd name="T94" fmla="*/ 752 w 3028"/>
              <a:gd name="T95" fmla="*/ 1148 h 1475"/>
              <a:gd name="T96" fmla="*/ 444 w 3028"/>
              <a:gd name="T97" fmla="*/ 1014 h 1475"/>
              <a:gd name="T98" fmla="*/ 340 w 3028"/>
              <a:gd name="T99" fmla="*/ 674 h 1475"/>
              <a:gd name="T100" fmla="*/ 519 w 3028"/>
              <a:gd name="T101" fmla="*/ 397 h 1475"/>
              <a:gd name="T102" fmla="*/ 861 w 3028"/>
              <a:gd name="T103" fmla="*/ 339 h 1475"/>
              <a:gd name="T104" fmla="*/ 1209 w 3028"/>
              <a:gd name="T105" fmla="*/ 533 h 1475"/>
              <a:gd name="T106" fmla="*/ 1060 w 3028"/>
              <a:gd name="T107" fmla="*/ 223 h 1475"/>
              <a:gd name="T108" fmla="*/ 603 w 3028"/>
              <a:gd name="T109" fmla="*/ 174 h 1475"/>
              <a:gd name="T110" fmla="*/ 310 w 3028"/>
              <a:gd name="T111" fmla="*/ 347 h 1475"/>
              <a:gd name="T112" fmla="*/ 160 w 3028"/>
              <a:gd name="T113" fmla="*/ 663 h 1475"/>
              <a:gd name="T114" fmla="*/ 227 w 3028"/>
              <a:gd name="T115" fmla="*/ 1015 h 1475"/>
              <a:gd name="T116" fmla="*/ 493 w 3028"/>
              <a:gd name="T117" fmla="*/ 1262 h 1475"/>
              <a:gd name="T118" fmla="*/ 881 w 3028"/>
              <a:gd name="T119" fmla="*/ 342 h 1475"/>
              <a:gd name="T120" fmla="*/ 1248 w 3028"/>
              <a:gd name="T121" fmla="*/ 569 h 1475"/>
              <a:gd name="T122" fmla="*/ 863 w 3028"/>
              <a:gd name="T123" fmla="*/ 339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8" h="1475">
                <a:moveTo>
                  <a:pt x="1195" y="738"/>
                </a:moveTo>
                <a:lnTo>
                  <a:pt x="1168" y="709"/>
                </a:lnTo>
                <a:lnTo>
                  <a:pt x="1146" y="687"/>
                </a:lnTo>
                <a:lnTo>
                  <a:pt x="1123" y="665"/>
                </a:lnTo>
                <a:lnTo>
                  <a:pt x="1099" y="643"/>
                </a:lnTo>
                <a:lnTo>
                  <a:pt x="1075" y="622"/>
                </a:lnTo>
                <a:lnTo>
                  <a:pt x="1051" y="603"/>
                </a:lnTo>
                <a:lnTo>
                  <a:pt x="1026" y="584"/>
                </a:lnTo>
                <a:lnTo>
                  <a:pt x="1001" y="567"/>
                </a:lnTo>
                <a:lnTo>
                  <a:pt x="975" y="550"/>
                </a:lnTo>
                <a:lnTo>
                  <a:pt x="949" y="536"/>
                </a:lnTo>
                <a:lnTo>
                  <a:pt x="936" y="529"/>
                </a:lnTo>
                <a:lnTo>
                  <a:pt x="922" y="523"/>
                </a:lnTo>
                <a:lnTo>
                  <a:pt x="909" y="517"/>
                </a:lnTo>
                <a:lnTo>
                  <a:pt x="895" y="511"/>
                </a:lnTo>
                <a:lnTo>
                  <a:pt x="868" y="501"/>
                </a:lnTo>
                <a:lnTo>
                  <a:pt x="854" y="497"/>
                </a:lnTo>
                <a:lnTo>
                  <a:pt x="840" y="493"/>
                </a:lnTo>
                <a:lnTo>
                  <a:pt x="826" y="490"/>
                </a:lnTo>
                <a:lnTo>
                  <a:pt x="812" y="488"/>
                </a:lnTo>
                <a:lnTo>
                  <a:pt x="798" y="486"/>
                </a:lnTo>
                <a:lnTo>
                  <a:pt x="784" y="484"/>
                </a:lnTo>
                <a:lnTo>
                  <a:pt x="769" y="483"/>
                </a:lnTo>
                <a:lnTo>
                  <a:pt x="754" y="483"/>
                </a:lnTo>
                <a:lnTo>
                  <a:pt x="740" y="483"/>
                </a:lnTo>
                <a:lnTo>
                  <a:pt x="726" y="484"/>
                </a:lnTo>
                <a:lnTo>
                  <a:pt x="713" y="486"/>
                </a:lnTo>
                <a:lnTo>
                  <a:pt x="700" y="488"/>
                </a:lnTo>
                <a:lnTo>
                  <a:pt x="687" y="491"/>
                </a:lnTo>
                <a:lnTo>
                  <a:pt x="674" y="494"/>
                </a:lnTo>
                <a:lnTo>
                  <a:pt x="662" y="498"/>
                </a:lnTo>
                <a:lnTo>
                  <a:pt x="650" y="503"/>
                </a:lnTo>
                <a:lnTo>
                  <a:pt x="638" y="508"/>
                </a:lnTo>
                <a:lnTo>
                  <a:pt x="627" y="514"/>
                </a:lnTo>
                <a:lnTo>
                  <a:pt x="616" y="520"/>
                </a:lnTo>
                <a:lnTo>
                  <a:pt x="605" y="527"/>
                </a:lnTo>
                <a:lnTo>
                  <a:pt x="595" y="534"/>
                </a:lnTo>
                <a:lnTo>
                  <a:pt x="585" y="541"/>
                </a:lnTo>
                <a:lnTo>
                  <a:pt x="576" y="549"/>
                </a:lnTo>
                <a:lnTo>
                  <a:pt x="571" y="554"/>
                </a:lnTo>
                <a:lnTo>
                  <a:pt x="566" y="558"/>
                </a:lnTo>
                <a:lnTo>
                  <a:pt x="558" y="567"/>
                </a:lnTo>
                <a:lnTo>
                  <a:pt x="550" y="576"/>
                </a:lnTo>
                <a:lnTo>
                  <a:pt x="542" y="586"/>
                </a:lnTo>
                <a:lnTo>
                  <a:pt x="535" y="596"/>
                </a:lnTo>
                <a:lnTo>
                  <a:pt x="528" y="606"/>
                </a:lnTo>
                <a:lnTo>
                  <a:pt x="521" y="617"/>
                </a:lnTo>
                <a:lnTo>
                  <a:pt x="516" y="628"/>
                </a:lnTo>
                <a:lnTo>
                  <a:pt x="511" y="639"/>
                </a:lnTo>
                <a:lnTo>
                  <a:pt x="506" y="650"/>
                </a:lnTo>
                <a:lnTo>
                  <a:pt x="502" y="662"/>
                </a:lnTo>
                <a:lnTo>
                  <a:pt x="498" y="674"/>
                </a:lnTo>
                <a:lnTo>
                  <a:pt x="495" y="686"/>
                </a:lnTo>
                <a:lnTo>
                  <a:pt x="493" y="699"/>
                </a:lnTo>
                <a:lnTo>
                  <a:pt x="492" y="711"/>
                </a:lnTo>
                <a:lnTo>
                  <a:pt x="491" y="724"/>
                </a:lnTo>
                <a:lnTo>
                  <a:pt x="490" y="738"/>
                </a:lnTo>
                <a:lnTo>
                  <a:pt x="491" y="751"/>
                </a:lnTo>
                <a:lnTo>
                  <a:pt x="492" y="764"/>
                </a:lnTo>
                <a:lnTo>
                  <a:pt x="493" y="776"/>
                </a:lnTo>
                <a:lnTo>
                  <a:pt x="495" y="789"/>
                </a:lnTo>
                <a:lnTo>
                  <a:pt x="498" y="801"/>
                </a:lnTo>
                <a:lnTo>
                  <a:pt x="502" y="813"/>
                </a:lnTo>
                <a:lnTo>
                  <a:pt x="506" y="825"/>
                </a:lnTo>
                <a:lnTo>
                  <a:pt x="511" y="836"/>
                </a:lnTo>
                <a:lnTo>
                  <a:pt x="516" y="848"/>
                </a:lnTo>
                <a:lnTo>
                  <a:pt x="521" y="859"/>
                </a:lnTo>
                <a:lnTo>
                  <a:pt x="528" y="869"/>
                </a:lnTo>
                <a:lnTo>
                  <a:pt x="534" y="880"/>
                </a:lnTo>
                <a:lnTo>
                  <a:pt x="542" y="890"/>
                </a:lnTo>
                <a:lnTo>
                  <a:pt x="549" y="899"/>
                </a:lnTo>
                <a:lnTo>
                  <a:pt x="558" y="909"/>
                </a:lnTo>
                <a:lnTo>
                  <a:pt x="566" y="917"/>
                </a:lnTo>
                <a:lnTo>
                  <a:pt x="575" y="926"/>
                </a:lnTo>
                <a:lnTo>
                  <a:pt x="585" y="934"/>
                </a:lnTo>
                <a:lnTo>
                  <a:pt x="595" y="942"/>
                </a:lnTo>
                <a:lnTo>
                  <a:pt x="605" y="949"/>
                </a:lnTo>
                <a:lnTo>
                  <a:pt x="616" y="955"/>
                </a:lnTo>
                <a:lnTo>
                  <a:pt x="627" y="961"/>
                </a:lnTo>
                <a:lnTo>
                  <a:pt x="638" y="967"/>
                </a:lnTo>
                <a:lnTo>
                  <a:pt x="649" y="972"/>
                </a:lnTo>
                <a:lnTo>
                  <a:pt x="661" y="977"/>
                </a:lnTo>
                <a:lnTo>
                  <a:pt x="674" y="981"/>
                </a:lnTo>
                <a:lnTo>
                  <a:pt x="686" y="984"/>
                </a:lnTo>
                <a:lnTo>
                  <a:pt x="699" y="987"/>
                </a:lnTo>
                <a:lnTo>
                  <a:pt x="712" y="990"/>
                </a:lnTo>
                <a:lnTo>
                  <a:pt x="725" y="991"/>
                </a:lnTo>
                <a:lnTo>
                  <a:pt x="739" y="992"/>
                </a:lnTo>
                <a:lnTo>
                  <a:pt x="752" y="993"/>
                </a:lnTo>
                <a:lnTo>
                  <a:pt x="769" y="992"/>
                </a:lnTo>
                <a:lnTo>
                  <a:pt x="785" y="991"/>
                </a:lnTo>
                <a:lnTo>
                  <a:pt x="800" y="990"/>
                </a:lnTo>
                <a:lnTo>
                  <a:pt x="815" y="988"/>
                </a:lnTo>
                <a:lnTo>
                  <a:pt x="845" y="982"/>
                </a:lnTo>
                <a:lnTo>
                  <a:pt x="860" y="978"/>
                </a:lnTo>
                <a:lnTo>
                  <a:pt x="874" y="973"/>
                </a:lnTo>
                <a:lnTo>
                  <a:pt x="889" y="968"/>
                </a:lnTo>
                <a:lnTo>
                  <a:pt x="903" y="963"/>
                </a:lnTo>
                <a:lnTo>
                  <a:pt x="917" y="957"/>
                </a:lnTo>
                <a:lnTo>
                  <a:pt x="931" y="950"/>
                </a:lnTo>
                <a:lnTo>
                  <a:pt x="959" y="936"/>
                </a:lnTo>
                <a:lnTo>
                  <a:pt x="973" y="928"/>
                </a:lnTo>
                <a:lnTo>
                  <a:pt x="986" y="920"/>
                </a:lnTo>
                <a:lnTo>
                  <a:pt x="1013" y="902"/>
                </a:lnTo>
                <a:lnTo>
                  <a:pt x="1027" y="892"/>
                </a:lnTo>
                <a:lnTo>
                  <a:pt x="1040" y="882"/>
                </a:lnTo>
                <a:lnTo>
                  <a:pt x="1066" y="861"/>
                </a:lnTo>
                <a:lnTo>
                  <a:pt x="1079" y="850"/>
                </a:lnTo>
                <a:lnTo>
                  <a:pt x="1092" y="839"/>
                </a:lnTo>
                <a:lnTo>
                  <a:pt x="1105" y="827"/>
                </a:lnTo>
                <a:lnTo>
                  <a:pt x="1118" y="815"/>
                </a:lnTo>
                <a:lnTo>
                  <a:pt x="1144" y="790"/>
                </a:lnTo>
                <a:lnTo>
                  <a:pt x="1169" y="765"/>
                </a:lnTo>
                <a:lnTo>
                  <a:pt x="1195" y="738"/>
                </a:lnTo>
                <a:close/>
                <a:moveTo>
                  <a:pt x="1514" y="1099"/>
                </a:moveTo>
                <a:lnTo>
                  <a:pt x="1496" y="1118"/>
                </a:lnTo>
                <a:lnTo>
                  <a:pt x="1477" y="1136"/>
                </a:lnTo>
                <a:lnTo>
                  <a:pt x="1459" y="1155"/>
                </a:lnTo>
                <a:lnTo>
                  <a:pt x="1440" y="1173"/>
                </a:lnTo>
                <a:lnTo>
                  <a:pt x="1420" y="1191"/>
                </a:lnTo>
                <a:lnTo>
                  <a:pt x="1401" y="1209"/>
                </a:lnTo>
                <a:lnTo>
                  <a:pt x="1381" y="1226"/>
                </a:lnTo>
                <a:lnTo>
                  <a:pt x="1361" y="1243"/>
                </a:lnTo>
                <a:lnTo>
                  <a:pt x="1350" y="1251"/>
                </a:lnTo>
                <a:lnTo>
                  <a:pt x="1340" y="1259"/>
                </a:lnTo>
                <a:lnTo>
                  <a:pt x="1319" y="1276"/>
                </a:lnTo>
                <a:lnTo>
                  <a:pt x="1298" y="1291"/>
                </a:lnTo>
                <a:lnTo>
                  <a:pt x="1277" y="1307"/>
                </a:lnTo>
                <a:lnTo>
                  <a:pt x="1255" y="1321"/>
                </a:lnTo>
                <a:lnTo>
                  <a:pt x="1232" y="1336"/>
                </a:lnTo>
                <a:lnTo>
                  <a:pt x="1210" y="1350"/>
                </a:lnTo>
                <a:lnTo>
                  <a:pt x="1187" y="1363"/>
                </a:lnTo>
                <a:lnTo>
                  <a:pt x="1163" y="1375"/>
                </a:lnTo>
                <a:lnTo>
                  <a:pt x="1139" y="1387"/>
                </a:lnTo>
                <a:lnTo>
                  <a:pt x="1115" y="1399"/>
                </a:lnTo>
                <a:lnTo>
                  <a:pt x="1090" y="1409"/>
                </a:lnTo>
                <a:lnTo>
                  <a:pt x="1065" y="1419"/>
                </a:lnTo>
                <a:lnTo>
                  <a:pt x="1039" y="1429"/>
                </a:lnTo>
                <a:lnTo>
                  <a:pt x="1013" y="1437"/>
                </a:lnTo>
                <a:lnTo>
                  <a:pt x="986" y="1445"/>
                </a:lnTo>
                <a:lnTo>
                  <a:pt x="959" y="1452"/>
                </a:lnTo>
                <a:lnTo>
                  <a:pt x="931" y="1458"/>
                </a:lnTo>
                <a:lnTo>
                  <a:pt x="917" y="1460"/>
                </a:lnTo>
                <a:lnTo>
                  <a:pt x="903" y="1463"/>
                </a:lnTo>
                <a:lnTo>
                  <a:pt x="874" y="1467"/>
                </a:lnTo>
                <a:lnTo>
                  <a:pt x="845" y="1471"/>
                </a:lnTo>
                <a:lnTo>
                  <a:pt x="815" y="1473"/>
                </a:lnTo>
                <a:lnTo>
                  <a:pt x="800" y="1474"/>
                </a:lnTo>
                <a:lnTo>
                  <a:pt x="784" y="1475"/>
                </a:lnTo>
                <a:lnTo>
                  <a:pt x="752" y="1475"/>
                </a:lnTo>
                <a:lnTo>
                  <a:pt x="733" y="1475"/>
                </a:lnTo>
                <a:lnTo>
                  <a:pt x="714" y="1474"/>
                </a:lnTo>
                <a:lnTo>
                  <a:pt x="695" y="1473"/>
                </a:lnTo>
                <a:lnTo>
                  <a:pt x="676" y="1471"/>
                </a:lnTo>
                <a:lnTo>
                  <a:pt x="657" y="1469"/>
                </a:lnTo>
                <a:lnTo>
                  <a:pt x="638" y="1467"/>
                </a:lnTo>
                <a:lnTo>
                  <a:pt x="619" y="1464"/>
                </a:lnTo>
                <a:lnTo>
                  <a:pt x="601" y="1460"/>
                </a:lnTo>
                <a:lnTo>
                  <a:pt x="583" y="1456"/>
                </a:lnTo>
                <a:lnTo>
                  <a:pt x="565" y="1452"/>
                </a:lnTo>
                <a:lnTo>
                  <a:pt x="547" y="1447"/>
                </a:lnTo>
                <a:lnTo>
                  <a:pt x="529" y="1442"/>
                </a:lnTo>
                <a:lnTo>
                  <a:pt x="512" y="1437"/>
                </a:lnTo>
                <a:lnTo>
                  <a:pt x="494" y="1431"/>
                </a:lnTo>
                <a:lnTo>
                  <a:pt x="477" y="1424"/>
                </a:lnTo>
                <a:lnTo>
                  <a:pt x="460" y="1417"/>
                </a:lnTo>
                <a:lnTo>
                  <a:pt x="443" y="1410"/>
                </a:lnTo>
                <a:lnTo>
                  <a:pt x="427" y="1403"/>
                </a:lnTo>
                <a:lnTo>
                  <a:pt x="411" y="1395"/>
                </a:lnTo>
                <a:lnTo>
                  <a:pt x="394" y="1387"/>
                </a:lnTo>
                <a:lnTo>
                  <a:pt x="379" y="1378"/>
                </a:lnTo>
                <a:lnTo>
                  <a:pt x="363" y="1369"/>
                </a:lnTo>
                <a:lnTo>
                  <a:pt x="332" y="1350"/>
                </a:lnTo>
                <a:lnTo>
                  <a:pt x="318" y="1340"/>
                </a:lnTo>
                <a:lnTo>
                  <a:pt x="303" y="1329"/>
                </a:lnTo>
                <a:lnTo>
                  <a:pt x="289" y="1318"/>
                </a:lnTo>
                <a:lnTo>
                  <a:pt x="274" y="1307"/>
                </a:lnTo>
                <a:lnTo>
                  <a:pt x="261" y="1296"/>
                </a:lnTo>
                <a:lnTo>
                  <a:pt x="247" y="1284"/>
                </a:lnTo>
                <a:lnTo>
                  <a:pt x="234" y="1272"/>
                </a:lnTo>
                <a:lnTo>
                  <a:pt x="221" y="1260"/>
                </a:lnTo>
                <a:lnTo>
                  <a:pt x="208" y="1247"/>
                </a:lnTo>
                <a:lnTo>
                  <a:pt x="196" y="1234"/>
                </a:lnTo>
                <a:lnTo>
                  <a:pt x="184" y="1221"/>
                </a:lnTo>
                <a:lnTo>
                  <a:pt x="172" y="1208"/>
                </a:lnTo>
                <a:lnTo>
                  <a:pt x="161" y="1194"/>
                </a:lnTo>
                <a:lnTo>
                  <a:pt x="150" y="1180"/>
                </a:lnTo>
                <a:lnTo>
                  <a:pt x="139" y="1165"/>
                </a:lnTo>
                <a:lnTo>
                  <a:pt x="129" y="1151"/>
                </a:lnTo>
                <a:lnTo>
                  <a:pt x="119" y="1136"/>
                </a:lnTo>
                <a:lnTo>
                  <a:pt x="109" y="1121"/>
                </a:lnTo>
                <a:lnTo>
                  <a:pt x="91" y="1090"/>
                </a:lnTo>
                <a:lnTo>
                  <a:pt x="75" y="1058"/>
                </a:lnTo>
                <a:lnTo>
                  <a:pt x="67" y="1042"/>
                </a:lnTo>
                <a:lnTo>
                  <a:pt x="59" y="1026"/>
                </a:lnTo>
                <a:lnTo>
                  <a:pt x="52" y="1009"/>
                </a:lnTo>
                <a:lnTo>
                  <a:pt x="46" y="992"/>
                </a:lnTo>
                <a:lnTo>
                  <a:pt x="40" y="975"/>
                </a:lnTo>
                <a:lnTo>
                  <a:pt x="34" y="958"/>
                </a:lnTo>
                <a:lnTo>
                  <a:pt x="29" y="940"/>
                </a:lnTo>
                <a:lnTo>
                  <a:pt x="24" y="923"/>
                </a:lnTo>
                <a:lnTo>
                  <a:pt x="19" y="905"/>
                </a:lnTo>
                <a:lnTo>
                  <a:pt x="15" y="887"/>
                </a:lnTo>
                <a:lnTo>
                  <a:pt x="12" y="869"/>
                </a:lnTo>
                <a:lnTo>
                  <a:pt x="9" y="851"/>
                </a:lnTo>
                <a:lnTo>
                  <a:pt x="6" y="832"/>
                </a:lnTo>
                <a:lnTo>
                  <a:pt x="4" y="814"/>
                </a:lnTo>
                <a:lnTo>
                  <a:pt x="1" y="776"/>
                </a:lnTo>
                <a:lnTo>
                  <a:pt x="0" y="757"/>
                </a:lnTo>
                <a:lnTo>
                  <a:pt x="0" y="738"/>
                </a:lnTo>
                <a:lnTo>
                  <a:pt x="0" y="718"/>
                </a:lnTo>
                <a:lnTo>
                  <a:pt x="1" y="699"/>
                </a:lnTo>
                <a:lnTo>
                  <a:pt x="2" y="680"/>
                </a:lnTo>
                <a:lnTo>
                  <a:pt x="4" y="661"/>
                </a:lnTo>
                <a:lnTo>
                  <a:pt x="6" y="643"/>
                </a:lnTo>
                <a:lnTo>
                  <a:pt x="9" y="625"/>
                </a:lnTo>
                <a:lnTo>
                  <a:pt x="15" y="588"/>
                </a:lnTo>
                <a:lnTo>
                  <a:pt x="19" y="570"/>
                </a:lnTo>
                <a:lnTo>
                  <a:pt x="24" y="552"/>
                </a:lnTo>
                <a:lnTo>
                  <a:pt x="29" y="535"/>
                </a:lnTo>
                <a:lnTo>
                  <a:pt x="34" y="517"/>
                </a:lnTo>
                <a:lnTo>
                  <a:pt x="46" y="483"/>
                </a:lnTo>
                <a:lnTo>
                  <a:pt x="52" y="466"/>
                </a:lnTo>
                <a:lnTo>
                  <a:pt x="59" y="450"/>
                </a:lnTo>
                <a:lnTo>
                  <a:pt x="67" y="433"/>
                </a:lnTo>
                <a:lnTo>
                  <a:pt x="75" y="417"/>
                </a:lnTo>
                <a:lnTo>
                  <a:pt x="83" y="401"/>
                </a:lnTo>
                <a:lnTo>
                  <a:pt x="91" y="385"/>
                </a:lnTo>
                <a:lnTo>
                  <a:pt x="100" y="370"/>
                </a:lnTo>
                <a:lnTo>
                  <a:pt x="109" y="354"/>
                </a:lnTo>
                <a:lnTo>
                  <a:pt x="119" y="339"/>
                </a:lnTo>
                <a:lnTo>
                  <a:pt x="129" y="324"/>
                </a:lnTo>
                <a:lnTo>
                  <a:pt x="139" y="310"/>
                </a:lnTo>
                <a:lnTo>
                  <a:pt x="150" y="295"/>
                </a:lnTo>
                <a:lnTo>
                  <a:pt x="161" y="281"/>
                </a:lnTo>
                <a:lnTo>
                  <a:pt x="172" y="268"/>
                </a:lnTo>
                <a:lnTo>
                  <a:pt x="184" y="254"/>
                </a:lnTo>
                <a:lnTo>
                  <a:pt x="196" y="241"/>
                </a:lnTo>
                <a:lnTo>
                  <a:pt x="208" y="228"/>
                </a:lnTo>
                <a:lnTo>
                  <a:pt x="221" y="215"/>
                </a:lnTo>
                <a:lnTo>
                  <a:pt x="234" y="203"/>
                </a:lnTo>
                <a:lnTo>
                  <a:pt x="247" y="191"/>
                </a:lnTo>
                <a:lnTo>
                  <a:pt x="261" y="179"/>
                </a:lnTo>
                <a:lnTo>
                  <a:pt x="274" y="168"/>
                </a:lnTo>
                <a:lnTo>
                  <a:pt x="289" y="157"/>
                </a:lnTo>
                <a:lnTo>
                  <a:pt x="303" y="146"/>
                </a:lnTo>
                <a:lnTo>
                  <a:pt x="318" y="136"/>
                </a:lnTo>
                <a:lnTo>
                  <a:pt x="332" y="126"/>
                </a:lnTo>
                <a:lnTo>
                  <a:pt x="348" y="116"/>
                </a:lnTo>
                <a:lnTo>
                  <a:pt x="363" y="106"/>
                </a:lnTo>
                <a:lnTo>
                  <a:pt x="379" y="97"/>
                </a:lnTo>
                <a:lnTo>
                  <a:pt x="394" y="89"/>
                </a:lnTo>
                <a:lnTo>
                  <a:pt x="411" y="80"/>
                </a:lnTo>
                <a:lnTo>
                  <a:pt x="427" y="73"/>
                </a:lnTo>
                <a:lnTo>
                  <a:pt x="443" y="65"/>
                </a:lnTo>
                <a:lnTo>
                  <a:pt x="460" y="58"/>
                </a:lnTo>
                <a:lnTo>
                  <a:pt x="477" y="51"/>
                </a:lnTo>
                <a:lnTo>
                  <a:pt x="494" y="45"/>
                </a:lnTo>
                <a:lnTo>
                  <a:pt x="512" y="39"/>
                </a:lnTo>
                <a:lnTo>
                  <a:pt x="529" y="33"/>
                </a:lnTo>
                <a:lnTo>
                  <a:pt x="547" y="28"/>
                </a:lnTo>
                <a:lnTo>
                  <a:pt x="565" y="23"/>
                </a:lnTo>
                <a:lnTo>
                  <a:pt x="583" y="19"/>
                </a:lnTo>
                <a:lnTo>
                  <a:pt x="601" y="15"/>
                </a:lnTo>
                <a:lnTo>
                  <a:pt x="619" y="12"/>
                </a:lnTo>
                <a:lnTo>
                  <a:pt x="638" y="9"/>
                </a:lnTo>
                <a:lnTo>
                  <a:pt x="657" y="6"/>
                </a:lnTo>
                <a:lnTo>
                  <a:pt x="676" y="4"/>
                </a:lnTo>
                <a:lnTo>
                  <a:pt x="695" y="2"/>
                </a:lnTo>
                <a:lnTo>
                  <a:pt x="714" y="1"/>
                </a:lnTo>
                <a:lnTo>
                  <a:pt x="733" y="0"/>
                </a:lnTo>
                <a:lnTo>
                  <a:pt x="752" y="0"/>
                </a:lnTo>
                <a:lnTo>
                  <a:pt x="784" y="1"/>
                </a:lnTo>
                <a:lnTo>
                  <a:pt x="800" y="1"/>
                </a:lnTo>
                <a:lnTo>
                  <a:pt x="815" y="2"/>
                </a:lnTo>
                <a:lnTo>
                  <a:pt x="845" y="5"/>
                </a:lnTo>
                <a:lnTo>
                  <a:pt x="860" y="6"/>
                </a:lnTo>
                <a:lnTo>
                  <a:pt x="874" y="8"/>
                </a:lnTo>
                <a:lnTo>
                  <a:pt x="903" y="12"/>
                </a:lnTo>
                <a:lnTo>
                  <a:pt x="917" y="15"/>
                </a:lnTo>
                <a:lnTo>
                  <a:pt x="931" y="18"/>
                </a:lnTo>
                <a:lnTo>
                  <a:pt x="959" y="24"/>
                </a:lnTo>
                <a:lnTo>
                  <a:pt x="986" y="30"/>
                </a:lnTo>
                <a:lnTo>
                  <a:pt x="1013" y="38"/>
                </a:lnTo>
                <a:lnTo>
                  <a:pt x="1039" y="47"/>
                </a:lnTo>
                <a:lnTo>
                  <a:pt x="1065" y="56"/>
                </a:lnTo>
                <a:lnTo>
                  <a:pt x="1090" y="66"/>
                </a:lnTo>
                <a:lnTo>
                  <a:pt x="1115" y="77"/>
                </a:lnTo>
                <a:lnTo>
                  <a:pt x="1139" y="88"/>
                </a:lnTo>
                <a:lnTo>
                  <a:pt x="1163" y="100"/>
                </a:lnTo>
                <a:lnTo>
                  <a:pt x="1187" y="112"/>
                </a:lnTo>
                <a:lnTo>
                  <a:pt x="1210" y="126"/>
                </a:lnTo>
                <a:lnTo>
                  <a:pt x="1232" y="139"/>
                </a:lnTo>
                <a:lnTo>
                  <a:pt x="1255" y="154"/>
                </a:lnTo>
                <a:lnTo>
                  <a:pt x="1277" y="169"/>
                </a:lnTo>
                <a:lnTo>
                  <a:pt x="1298" y="184"/>
                </a:lnTo>
                <a:lnTo>
                  <a:pt x="1319" y="200"/>
                </a:lnTo>
                <a:lnTo>
                  <a:pt x="1340" y="216"/>
                </a:lnTo>
                <a:lnTo>
                  <a:pt x="1361" y="232"/>
                </a:lnTo>
                <a:lnTo>
                  <a:pt x="1381" y="249"/>
                </a:lnTo>
                <a:lnTo>
                  <a:pt x="1401" y="267"/>
                </a:lnTo>
                <a:lnTo>
                  <a:pt x="1440" y="302"/>
                </a:lnTo>
                <a:lnTo>
                  <a:pt x="1459" y="321"/>
                </a:lnTo>
                <a:lnTo>
                  <a:pt x="1477" y="339"/>
                </a:lnTo>
                <a:lnTo>
                  <a:pt x="1514" y="377"/>
                </a:lnTo>
                <a:lnTo>
                  <a:pt x="1532" y="358"/>
                </a:lnTo>
                <a:lnTo>
                  <a:pt x="1551" y="339"/>
                </a:lnTo>
                <a:lnTo>
                  <a:pt x="1570" y="321"/>
                </a:lnTo>
                <a:lnTo>
                  <a:pt x="1589" y="302"/>
                </a:lnTo>
                <a:lnTo>
                  <a:pt x="1608" y="284"/>
                </a:lnTo>
                <a:lnTo>
                  <a:pt x="1628" y="267"/>
                </a:lnTo>
                <a:lnTo>
                  <a:pt x="1648" y="249"/>
                </a:lnTo>
                <a:lnTo>
                  <a:pt x="1668" y="232"/>
                </a:lnTo>
                <a:lnTo>
                  <a:pt x="1678" y="224"/>
                </a:lnTo>
                <a:lnTo>
                  <a:pt x="1688" y="216"/>
                </a:lnTo>
                <a:lnTo>
                  <a:pt x="1709" y="200"/>
                </a:lnTo>
                <a:lnTo>
                  <a:pt x="1730" y="184"/>
                </a:lnTo>
                <a:lnTo>
                  <a:pt x="1752" y="169"/>
                </a:lnTo>
                <a:lnTo>
                  <a:pt x="1774" y="154"/>
                </a:lnTo>
                <a:lnTo>
                  <a:pt x="1796" y="139"/>
                </a:lnTo>
                <a:lnTo>
                  <a:pt x="1819" y="126"/>
                </a:lnTo>
                <a:lnTo>
                  <a:pt x="1842" y="112"/>
                </a:lnTo>
                <a:lnTo>
                  <a:pt x="1865" y="100"/>
                </a:lnTo>
                <a:lnTo>
                  <a:pt x="1889" y="88"/>
                </a:lnTo>
                <a:lnTo>
                  <a:pt x="1914" y="77"/>
                </a:lnTo>
                <a:lnTo>
                  <a:pt x="1938" y="66"/>
                </a:lnTo>
                <a:lnTo>
                  <a:pt x="1964" y="56"/>
                </a:lnTo>
                <a:lnTo>
                  <a:pt x="1989" y="47"/>
                </a:lnTo>
                <a:lnTo>
                  <a:pt x="2016" y="38"/>
                </a:lnTo>
                <a:lnTo>
                  <a:pt x="2042" y="30"/>
                </a:lnTo>
                <a:lnTo>
                  <a:pt x="2069" y="24"/>
                </a:lnTo>
                <a:lnTo>
                  <a:pt x="2097" y="18"/>
                </a:lnTo>
                <a:lnTo>
                  <a:pt x="2111" y="15"/>
                </a:lnTo>
                <a:lnTo>
                  <a:pt x="2125" y="12"/>
                </a:lnTo>
                <a:lnTo>
                  <a:pt x="2154" y="8"/>
                </a:lnTo>
                <a:lnTo>
                  <a:pt x="2184" y="5"/>
                </a:lnTo>
                <a:lnTo>
                  <a:pt x="2214" y="2"/>
                </a:lnTo>
                <a:lnTo>
                  <a:pt x="2229" y="1"/>
                </a:lnTo>
                <a:lnTo>
                  <a:pt x="2244" y="1"/>
                </a:lnTo>
                <a:lnTo>
                  <a:pt x="2276" y="0"/>
                </a:lnTo>
                <a:lnTo>
                  <a:pt x="2296" y="0"/>
                </a:lnTo>
                <a:lnTo>
                  <a:pt x="2315" y="1"/>
                </a:lnTo>
                <a:lnTo>
                  <a:pt x="2334" y="2"/>
                </a:lnTo>
                <a:lnTo>
                  <a:pt x="2353" y="4"/>
                </a:lnTo>
                <a:lnTo>
                  <a:pt x="2372" y="6"/>
                </a:lnTo>
                <a:lnTo>
                  <a:pt x="2390" y="9"/>
                </a:lnTo>
                <a:lnTo>
                  <a:pt x="2409" y="12"/>
                </a:lnTo>
                <a:lnTo>
                  <a:pt x="2427" y="15"/>
                </a:lnTo>
                <a:lnTo>
                  <a:pt x="2446" y="19"/>
                </a:lnTo>
                <a:lnTo>
                  <a:pt x="2464" y="23"/>
                </a:lnTo>
                <a:lnTo>
                  <a:pt x="2482" y="28"/>
                </a:lnTo>
                <a:lnTo>
                  <a:pt x="2499" y="33"/>
                </a:lnTo>
                <a:lnTo>
                  <a:pt x="2517" y="39"/>
                </a:lnTo>
                <a:lnTo>
                  <a:pt x="2534" y="45"/>
                </a:lnTo>
                <a:lnTo>
                  <a:pt x="2551" y="51"/>
                </a:lnTo>
                <a:lnTo>
                  <a:pt x="2568" y="58"/>
                </a:lnTo>
                <a:lnTo>
                  <a:pt x="2585" y="65"/>
                </a:lnTo>
                <a:lnTo>
                  <a:pt x="2602" y="73"/>
                </a:lnTo>
                <a:lnTo>
                  <a:pt x="2618" y="80"/>
                </a:lnTo>
                <a:lnTo>
                  <a:pt x="2634" y="89"/>
                </a:lnTo>
                <a:lnTo>
                  <a:pt x="2650" y="97"/>
                </a:lnTo>
                <a:lnTo>
                  <a:pt x="2665" y="106"/>
                </a:lnTo>
                <a:lnTo>
                  <a:pt x="2696" y="126"/>
                </a:lnTo>
                <a:lnTo>
                  <a:pt x="2711" y="136"/>
                </a:lnTo>
                <a:lnTo>
                  <a:pt x="2725" y="146"/>
                </a:lnTo>
                <a:lnTo>
                  <a:pt x="2740" y="157"/>
                </a:lnTo>
                <a:lnTo>
                  <a:pt x="2754" y="168"/>
                </a:lnTo>
                <a:lnTo>
                  <a:pt x="2768" y="179"/>
                </a:lnTo>
                <a:lnTo>
                  <a:pt x="2781" y="191"/>
                </a:lnTo>
                <a:lnTo>
                  <a:pt x="2794" y="203"/>
                </a:lnTo>
                <a:lnTo>
                  <a:pt x="2807" y="215"/>
                </a:lnTo>
                <a:lnTo>
                  <a:pt x="2820" y="228"/>
                </a:lnTo>
                <a:lnTo>
                  <a:pt x="2832" y="241"/>
                </a:lnTo>
                <a:lnTo>
                  <a:pt x="2844" y="254"/>
                </a:lnTo>
                <a:lnTo>
                  <a:pt x="2856" y="268"/>
                </a:lnTo>
                <a:lnTo>
                  <a:pt x="2867" y="281"/>
                </a:lnTo>
                <a:lnTo>
                  <a:pt x="2878" y="295"/>
                </a:lnTo>
                <a:lnTo>
                  <a:pt x="2889" y="310"/>
                </a:lnTo>
                <a:lnTo>
                  <a:pt x="2899" y="324"/>
                </a:lnTo>
                <a:lnTo>
                  <a:pt x="2909" y="339"/>
                </a:lnTo>
                <a:lnTo>
                  <a:pt x="2919" y="354"/>
                </a:lnTo>
                <a:lnTo>
                  <a:pt x="2937" y="385"/>
                </a:lnTo>
                <a:lnTo>
                  <a:pt x="2954" y="417"/>
                </a:lnTo>
                <a:lnTo>
                  <a:pt x="2962" y="433"/>
                </a:lnTo>
                <a:lnTo>
                  <a:pt x="2969" y="450"/>
                </a:lnTo>
                <a:lnTo>
                  <a:pt x="2976" y="466"/>
                </a:lnTo>
                <a:lnTo>
                  <a:pt x="2982" y="483"/>
                </a:lnTo>
                <a:lnTo>
                  <a:pt x="2989" y="500"/>
                </a:lnTo>
                <a:lnTo>
                  <a:pt x="2994" y="517"/>
                </a:lnTo>
                <a:lnTo>
                  <a:pt x="3000" y="535"/>
                </a:lnTo>
                <a:lnTo>
                  <a:pt x="3005" y="552"/>
                </a:lnTo>
                <a:lnTo>
                  <a:pt x="3009" y="570"/>
                </a:lnTo>
                <a:lnTo>
                  <a:pt x="3013" y="588"/>
                </a:lnTo>
                <a:lnTo>
                  <a:pt x="3016" y="606"/>
                </a:lnTo>
                <a:lnTo>
                  <a:pt x="3020" y="625"/>
                </a:lnTo>
                <a:lnTo>
                  <a:pt x="3022" y="643"/>
                </a:lnTo>
                <a:lnTo>
                  <a:pt x="3024" y="661"/>
                </a:lnTo>
                <a:lnTo>
                  <a:pt x="3027" y="699"/>
                </a:lnTo>
                <a:lnTo>
                  <a:pt x="3028" y="718"/>
                </a:lnTo>
                <a:lnTo>
                  <a:pt x="3028" y="738"/>
                </a:lnTo>
                <a:lnTo>
                  <a:pt x="3028" y="755"/>
                </a:lnTo>
                <a:lnTo>
                  <a:pt x="3028" y="771"/>
                </a:lnTo>
                <a:lnTo>
                  <a:pt x="3027" y="787"/>
                </a:lnTo>
                <a:lnTo>
                  <a:pt x="3025" y="803"/>
                </a:lnTo>
                <a:lnTo>
                  <a:pt x="3022" y="836"/>
                </a:lnTo>
                <a:lnTo>
                  <a:pt x="3019" y="851"/>
                </a:lnTo>
                <a:lnTo>
                  <a:pt x="3017" y="867"/>
                </a:lnTo>
                <a:lnTo>
                  <a:pt x="3011" y="898"/>
                </a:lnTo>
                <a:lnTo>
                  <a:pt x="3007" y="914"/>
                </a:lnTo>
                <a:lnTo>
                  <a:pt x="3003" y="929"/>
                </a:lnTo>
                <a:lnTo>
                  <a:pt x="2999" y="944"/>
                </a:lnTo>
                <a:lnTo>
                  <a:pt x="2994" y="959"/>
                </a:lnTo>
                <a:lnTo>
                  <a:pt x="2989" y="974"/>
                </a:lnTo>
                <a:lnTo>
                  <a:pt x="2984" y="989"/>
                </a:lnTo>
                <a:lnTo>
                  <a:pt x="2978" y="1003"/>
                </a:lnTo>
                <a:lnTo>
                  <a:pt x="2972" y="1018"/>
                </a:lnTo>
                <a:lnTo>
                  <a:pt x="2960" y="1046"/>
                </a:lnTo>
                <a:lnTo>
                  <a:pt x="2946" y="1074"/>
                </a:lnTo>
                <a:lnTo>
                  <a:pt x="2939" y="1088"/>
                </a:lnTo>
                <a:lnTo>
                  <a:pt x="2931" y="1101"/>
                </a:lnTo>
                <a:lnTo>
                  <a:pt x="2915" y="1127"/>
                </a:lnTo>
                <a:lnTo>
                  <a:pt x="2898" y="1153"/>
                </a:lnTo>
                <a:lnTo>
                  <a:pt x="2889" y="1166"/>
                </a:lnTo>
                <a:lnTo>
                  <a:pt x="2880" y="1178"/>
                </a:lnTo>
                <a:lnTo>
                  <a:pt x="2870" y="1190"/>
                </a:lnTo>
                <a:lnTo>
                  <a:pt x="2861" y="1202"/>
                </a:lnTo>
                <a:lnTo>
                  <a:pt x="2851" y="1214"/>
                </a:lnTo>
                <a:lnTo>
                  <a:pt x="2841" y="1225"/>
                </a:lnTo>
                <a:lnTo>
                  <a:pt x="2830" y="1237"/>
                </a:lnTo>
                <a:lnTo>
                  <a:pt x="2820" y="1248"/>
                </a:lnTo>
                <a:lnTo>
                  <a:pt x="2798" y="1269"/>
                </a:lnTo>
                <a:lnTo>
                  <a:pt x="2775" y="1290"/>
                </a:lnTo>
                <a:lnTo>
                  <a:pt x="2751" y="1310"/>
                </a:lnTo>
                <a:lnTo>
                  <a:pt x="2739" y="1319"/>
                </a:lnTo>
                <a:lnTo>
                  <a:pt x="2726" y="1329"/>
                </a:lnTo>
                <a:lnTo>
                  <a:pt x="2701" y="1346"/>
                </a:lnTo>
                <a:lnTo>
                  <a:pt x="2675" y="1363"/>
                </a:lnTo>
                <a:lnTo>
                  <a:pt x="2662" y="1371"/>
                </a:lnTo>
                <a:lnTo>
                  <a:pt x="2648" y="1379"/>
                </a:lnTo>
                <a:lnTo>
                  <a:pt x="2621" y="1393"/>
                </a:lnTo>
                <a:lnTo>
                  <a:pt x="2607" y="1400"/>
                </a:lnTo>
                <a:lnTo>
                  <a:pt x="2592" y="1407"/>
                </a:lnTo>
                <a:lnTo>
                  <a:pt x="2563" y="1419"/>
                </a:lnTo>
                <a:lnTo>
                  <a:pt x="2549" y="1425"/>
                </a:lnTo>
                <a:lnTo>
                  <a:pt x="2534" y="1431"/>
                </a:lnTo>
                <a:lnTo>
                  <a:pt x="2519" y="1436"/>
                </a:lnTo>
                <a:lnTo>
                  <a:pt x="2504" y="1441"/>
                </a:lnTo>
                <a:lnTo>
                  <a:pt x="2489" y="1445"/>
                </a:lnTo>
                <a:lnTo>
                  <a:pt x="2473" y="1450"/>
                </a:lnTo>
                <a:lnTo>
                  <a:pt x="2442" y="1457"/>
                </a:lnTo>
                <a:lnTo>
                  <a:pt x="2437" y="1458"/>
                </a:lnTo>
                <a:lnTo>
                  <a:pt x="2417" y="1462"/>
                </a:lnTo>
                <a:lnTo>
                  <a:pt x="2398" y="1466"/>
                </a:lnTo>
                <a:lnTo>
                  <a:pt x="2358" y="1471"/>
                </a:lnTo>
                <a:lnTo>
                  <a:pt x="2338" y="1473"/>
                </a:lnTo>
                <a:lnTo>
                  <a:pt x="2317" y="1474"/>
                </a:lnTo>
                <a:lnTo>
                  <a:pt x="2297" y="1475"/>
                </a:lnTo>
                <a:lnTo>
                  <a:pt x="2276" y="1475"/>
                </a:lnTo>
                <a:lnTo>
                  <a:pt x="2260" y="1475"/>
                </a:lnTo>
                <a:lnTo>
                  <a:pt x="2241" y="1475"/>
                </a:lnTo>
                <a:lnTo>
                  <a:pt x="2221" y="1474"/>
                </a:lnTo>
                <a:lnTo>
                  <a:pt x="2216" y="1473"/>
                </a:lnTo>
                <a:lnTo>
                  <a:pt x="2188" y="1471"/>
                </a:lnTo>
                <a:lnTo>
                  <a:pt x="2160" y="1468"/>
                </a:lnTo>
                <a:lnTo>
                  <a:pt x="2132" y="1464"/>
                </a:lnTo>
                <a:lnTo>
                  <a:pt x="2106" y="1459"/>
                </a:lnTo>
                <a:lnTo>
                  <a:pt x="2079" y="1454"/>
                </a:lnTo>
                <a:lnTo>
                  <a:pt x="2053" y="1447"/>
                </a:lnTo>
                <a:lnTo>
                  <a:pt x="2028" y="1440"/>
                </a:lnTo>
                <a:lnTo>
                  <a:pt x="2003" y="1433"/>
                </a:lnTo>
                <a:lnTo>
                  <a:pt x="1979" y="1424"/>
                </a:lnTo>
                <a:lnTo>
                  <a:pt x="1955" y="1415"/>
                </a:lnTo>
                <a:lnTo>
                  <a:pt x="1931" y="1406"/>
                </a:lnTo>
                <a:lnTo>
                  <a:pt x="1908" y="1396"/>
                </a:lnTo>
                <a:lnTo>
                  <a:pt x="1885" y="1385"/>
                </a:lnTo>
                <a:lnTo>
                  <a:pt x="1862" y="1373"/>
                </a:lnTo>
                <a:lnTo>
                  <a:pt x="1840" y="1362"/>
                </a:lnTo>
                <a:lnTo>
                  <a:pt x="1819" y="1349"/>
                </a:lnTo>
                <a:lnTo>
                  <a:pt x="1797" y="1336"/>
                </a:lnTo>
                <a:lnTo>
                  <a:pt x="1776" y="1323"/>
                </a:lnTo>
                <a:lnTo>
                  <a:pt x="1756" y="1309"/>
                </a:lnTo>
                <a:lnTo>
                  <a:pt x="1736" y="1295"/>
                </a:lnTo>
                <a:lnTo>
                  <a:pt x="1716" y="1280"/>
                </a:lnTo>
                <a:lnTo>
                  <a:pt x="1696" y="1265"/>
                </a:lnTo>
                <a:lnTo>
                  <a:pt x="1657" y="1234"/>
                </a:lnTo>
                <a:lnTo>
                  <a:pt x="1639" y="1218"/>
                </a:lnTo>
                <a:lnTo>
                  <a:pt x="1620" y="1202"/>
                </a:lnTo>
                <a:lnTo>
                  <a:pt x="1584" y="1168"/>
                </a:lnTo>
                <a:lnTo>
                  <a:pt x="1566" y="1151"/>
                </a:lnTo>
                <a:lnTo>
                  <a:pt x="1549" y="1134"/>
                </a:lnTo>
                <a:lnTo>
                  <a:pt x="1514" y="1099"/>
                </a:lnTo>
                <a:close/>
                <a:moveTo>
                  <a:pt x="2276" y="993"/>
                </a:moveTo>
                <a:lnTo>
                  <a:pt x="2290" y="992"/>
                </a:lnTo>
                <a:lnTo>
                  <a:pt x="2303" y="991"/>
                </a:lnTo>
                <a:lnTo>
                  <a:pt x="2317" y="990"/>
                </a:lnTo>
                <a:lnTo>
                  <a:pt x="2330" y="987"/>
                </a:lnTo>
                <a:lnTo>
                  <a:pt x="2342" y="984"/>
                </a:lnTo>
                <a:lnTo>
                  <a:pt x="2355" y="981"/>
                </a:lnTo>
                <a:lnTo>
                  <a:pt x="2367" y="977"/>
                </a:lnTo>
                <a:lnTo>
                  <a:pt x="2379" y="972"/>
                </a:lnTo>
                <a:lnTo>
                  <a:pt x="2391" y="967"/>
                </a:lnTo>
                <a:lnTo>
                  <a:pt x="2402" y="962"/>
                </a:lnTo>
                <a:lnTo>
                  <a:pt x="2413" y="955"/>
                </a:lnTo>
                <a:lnTo>
                  <a:pt x="2418" y="952"/>
                </a:lnTo>
                <a:lnTo>
                  <a:pt x="2423" y="949"/>
                </a:lnTo>
                <a:lnTo>
                  <a:pt x="2434" y="942"/>
                </a:lnTo>
                <a:lnTo>
                  <a:pt x="2444" y="934"/>
                </a:lnTo>
                <a:lnTo>
                  <a:pt x="2453" y="926"/>
                </a:lnTo>
                <a:lnTo>
                  <a:pt x="2462" y="917"/>
                </a:lnTo>
                <a:lnTo>
                  <a:pt x="2471" y="909"/>
                </a:lnTo>
                <a:lnTo>
                  <a:pt x="2479" y="899"/>
                </a:lnTo>
                <a:lnTo>
                  <a:pt x="2487" y="890"/>
                </a:lnTo>
                <a:lnTo>
                  <a:pt x="2494" y="880"/>
                </a:lnTo>
                <a:lnTo>
                  <a:pt x="2501" y="869"/>
                </a:lnTo>
                <a:lnTo>
                  <a:pt x="2507" y="859"/>
                </a:lnTo>
                <a:lnTo>
                  <a:pt x="2513" y="848"/>
                </a:lnTo>
                <a:lnTo>
                  <a:pt x="2518" y="836"/>
                </a:lnTo>
                <a:lnTo>
                  <a:pt x="2523" y="825"/>
                </a:lnTo>
                <a:lnTo>
                  <a:pt x="2527" y="813"/>
                </a:lnTo>
                <a:lnTo>
                  <a:pt x="2530" y="801"/>
                </a:lnTo>
                <a:lnTo>
                  <a:pt x="2533" y="789"/>
                </a:lnTo>
                <a:lnTo>
                  <a:pt x="2535" y="776"/>
                </a:lnTo>
                <a:lnTo>
                  <a:pt x="2537" y="764"/>
                </a:lnTo>
                <a:lnTo>
                  <a:pt x="2538" y="751"/>
                </a:lnTo>
                <a:lnTo>
                  <a:pt x="2538" y="738"/>
                </a:lnTo>
                <a:lnTo>
                  <a:pt x="2538" y="724"/>
                </a:lnTo>
                <a:lnTo>
                  <a:pt x="2537" y="711"/>
                </a:lnTo>
                <a:lnTo>
                  <a:pt x="2535" y="699"/>
                </a:lnTo>
                <a:lnTo>
                  <a:pt x="2533" y="686"/>
                </a:lnTo>
                <a:lnTo>
                  <a:pt x="2530" y="674"/>
                </a:lnTo>
                <a:lnTo>
                  <a:pt x="2527" y="662"/>
                </a:lnTo>
                <a:lnTo>
                  <a:pt x="2523" y="650"/>
                </a:lnTo>
                <a:lnTo>
                  <a:pt x="2518" y="639"/>
                </a:lnTo>
                <a:lnTo>
                  <a:pt x="2513" y="628"/>
                </a:lnTo>
                <a:lnTo>
                  <a:pt x="2507" y="617"/>
                </a:lnTo>
                <a:lnTo>
                  <a:pt x="2501" y="606"/>
                </a:lnTo>
                <a:lnTo>
                  <a:pt x="2494" y="596"/>
                </a:lnTo>
                <a:lnTo>
                  <a:pt x="2487" y="586"/>
                </a:lnTo>
                <a:lnTo>
                  <a:pt x="2479" y="576"/>
                </a:lnTo>
                <a:lnTo>
                  <a:pt x="2471" y="567"/>
                </a:lnTo>
                <a:lnTo>
                  <a:pt x="2462" y="558"/>
                </a:lnTo>
                <a:lnTo>
                  <a:pt x="2453" y="549"/>
                </a:lnTo>
                <a:lnTo>
                  <a:pt x="2444" y="541"/>
                </a:lnTo>
                <a:lnTo>
                  <a:pt x="2434" y="534"/>
                </a:lnTo>
                <a:lnTo>
                  <a:pt x="2423" y="527"/>
                </a:lnTo>
                <a:lnTo>
                  <a:pt x="2413" y="520"/>
                </a:lnTo>
                <a:lnTo>
                  <a:pt x="2402" y="514"/>
                </a:lnTo>
                <a:lnTo>
                  <a:pt x="2391" y="508"/>
                </a:lnTo>
                <a:lnTo>
                  <a:pt x="2379" y="503"/>
                </a:lnTo>
                <a:lnTo>
                  <a:pt x="2367" y="498"/>
                </a:lnTo>
                <a:lnTo>
                  <a:pt x="2355" y="494"/>
                </a:lnTo>
                <a:lnTo>
                  <a:pt x="2342" y="491"/>
                </a:lnTo>
                <a:lnTo>
                  <a:pt x="2330" y="488"/>
                </a:lnTo>
                <a:lnTo>
                  <a:pt x="2317" y="486"/>
                </a:lnTo>
                <a:lnTo>
                  <a:pt x="2303" y="484"/>
                </a:lnTo>
                <a:lnTo>
                  <a:pt x="2290" y="483"/>
                </a:lnTo>
                <a:lnTo>
                  <a:pt x="2276" y="483"/>
                </a:lnTo>
                <a:lnTo>
                  <a:pt x="2259" y="483"/>
                </a:lnTo>
                <a:lnTo>
                  <a:pt x="2244" y="484"/>
                </a:lnTo>
                <a:lnTo>
                  <a:pt x="2228" y="486"/>
                </a:lnTo>
                <a:lnTo>
                  <a:pt x="2213" y="488"/>
                </a:lnTo>
                <a:lnTo>
                  <a:pt x="2183" y="494"/>
                </a:lnTo>
                <a:lnTo>
                  <a:pt x="2169" y="498"/>
                </a:lnTo>
                <a:lnTo>
                  <a:pt x="2154" y="502"/>
                </a:lnTo>
                <a:lnTo>
                  <a:pt x="2140" y="507"/>
                </a:lnTo>
                <a:lnTo>
                  <a:pt x="2125" y="512"/>
                </a:lnTo>
                <a:lnTo>
                  <a:pt x="2111" y="518"/>
                </a:lnTo>
                <a:lnTo>
                  <a:pt x="2097" y="525"/>
                </a:lnTo>
                <a:lnTo>
                  <a:pt x="2069" y="539"/>
                </a:lnTo>
                <a:lnTo>
                  <a:pt x="2056" y="547"/>
                </a:lnTo>
                <a:lnTo>
                  <a:pt x="2042" y="555"/>
                </a:lnTo>
                <a:lnTo>
                  <a:pt x="2015" y="573"/>
                </a:lnTo>
                <a:lnTo>
                  <a:pt x="2002" y="583"/>
                </a:lnTo>
                <a:lnTo>
                  <a:pt x="1989" y="593"/>
                </a:lnTo>
                <a:lnTo>
                  <a:pt x="1962" y="614"/>
                </a:lnTo>
                <a:lnTo>
                  <a:pt x="1936" y="636"/>
                </a:lnTo>
                <a:lnTo>
                  <a:pt x="1923" y="648"/>
                </a:lnTo>
                <a:lnTo>
                  <a:pt x="1911" y="660"/>
                </a:lnTo>
                <a:lnTo>
                  <a:pt x="1885" y="684"/>
                </a:lnTo>
                <a:lnTo>
                  <a:pt x="1859" y="710"/>
                </a:lnTo>
                <a:lnTo>
                  <a:pt x="1834" y="738"/>
                </a:lnTo>
                <a:lnTo>
                  <a:pt x="1857" y="762"/>
                </a:lnTo>
                <a:lnTo>
                  <a:pt x="1868" y="774"/>
                </a:lnTo>
                <a:lnTo>
                  <a:pt x="1880" y="786"/>
                </a:lnTo>
                <a:lnTo>
                  <a:pt x="1903" y="808"/>
                </a:lnTo>
                <a:lnTo>
                  <a:pt x="1926" y="830"/>
                </a:lnTo>
                <a:lnTo>
                  <a:pt x="1945" y="847"/>
                </a:lnTo>
                <a:lnTo>
                  <a:pt x="1964" y="863"/>
                </a:lnTo>
                <a:lnTo>
                  <a:pt x="1984" y="879"/>
                </a:lnTo>
                <a:lnTo>
                  <a:pt x="2005" y="894"/>
                </a:lnTo>
                <a:lnTo>
                  <a:pt x="2025" y="908"/>
                </a:lnTo>
                <a:lnTo>
                  <a:pt x="2046" y="921"/>
                </a:lnTo>
                <a:lnTo>
                  <a:pt x="2067" y="934"/>
                </a:lnTo>
                <a:lnTo>
                  <a:pt x="2089" y="945"/>
                </a:lnTo>
                <a:lnTo>
                  <a:pt x="2111" y="955"/>
                </a:lnTo>
                <a:lnTo>
                  <a:pt x="2133" y="965"/>
                </a:lnTo>
                <a:lnTo>
                  <a:pt x="2144" y="969"/>
                </a:lnTo>
                <a:lnTo>
                  <a:pt x="2155" y="973"/>
                </a:lnTo>
                <a:lnTo>
                  <a:pt x="2178" y="979"/>
                </a:lnTo>
                <a:lnTo>
                  <a:pt x="2201" y="985"/>
                </a:lnTo>
                <a:lnTo>
                  <a:pt x="2213" y="987"/>
                </a:lnTo>
                <a:lnTo>
                  <a:pt x="2225" y="989"/>
                </a:lnTo>
                <a:lnTo>
                  <a:pt x="2236" y="990"/>
                </a:lnTo>
                <a:lnTo>
                  <a:pt x="2248" y="992"/>
                </a:lnTo>
                <a:lnTo>
                  <a:pt x="2260" y="992"/>
                </a:lnTo>
                <a:lnTo>
                  <a:pt x="2273" y="993"/>
                </a:lnTo>
                <a:lnTo>
                  <a:pt x="2276" y="993"/>
                </a:lnTo>
                <a:close/>
                <a:moveTo>
                  <a:pt x="1730" y="621"/>
                </a:moveTo>
                <a:lnTo>
                  <a:pt x="1759" y="590"/>
                </a:lnTo>
                <a:lnTo>
                  <a:pt x="1789" y="561"/>
                </a:lnTo>
                <a:lnTo>
                  <a:pt x="1819" y="532"/>
                </a:lnTo>
                <a:lnTo>
                  <a:pt x="1834" y="519"/>
                </a:lnTo>
                <a:lnTo>
                  <a:pt x="1849" y="505"/>
                </a:lnTo>
                <a:lnTo>
                  <a:pt x="1865" y="492"/>
                </a:lnTo>
                <a:lnTo>
                  <a:pt x="1880" y="480"/>
                </a:lnTo>
                <a:lnTo>
                  <a:pt x="1912" y="455"/>
                </a:lnTo>
                <a:lnTo>
                  <a:pt x="1928" y="444"/>
                </a:lnTo>
                <a:lnTo>
                  <a:pt x="1944" y="433"/>
                </a:lnTo>
                <a:lnTo>
                  <a:pt x="1960" y="422"/>
                </a:lnTo>
                <a:lnTo>
                  <a:pt x="1977" y="412"/>
                </a:lnTo>
                <a:lnTo>
                  <a:pt x="1994" y="403"/>
                </a:lnTo>
                <a:lnTo>
                  <a:pt x="2011" y="393"/>
                </a:lnTo>
                <a:lnTo>
                  <a:pt x="2028" y="385"/>
                </a:lnTo>
                <a:lnTo>
                  <a:pt x="2045" y="377"/>
                </a:lnTo>
                <a:lnTo>
                  <a:pt x="2063" y="369"/>
                </a:lnTo>
                <a:lnTo>
                  <a:pt x="2081" y="362"/>
                </a:lnTo>
                <a:lnTo>
                  <a:pt x="2099" y="356"/>
                </a:lnTo>
                <a:lnTo>
                  <a:pt x="2118" y="350"/>
                </a:lnTo>
                <a:lnTo>
                  <a:pt x="2136" y="345"/>
                </a:lnTo>
                <a:lnTo>
                  <a:pt x="2146" y="342"/>
                </a:lnTo>
                <a:lnTo>
                  <a:pt x="2155" y="340"/>
                </a:lnTo>
                <a:lnTo>
                  <a:pt x="2174" y="336"/>
                </a:lnTo>
                <a:lnTo>
                  <a:pt x="2194" y="333"/>
                </a:lnTo>
                <a:lnTo>
                  <a:pt x="2214" y="331"/>
                </a:lnTo>
                <a:lnTo>
                  <a:pt x="2234" y="329"/>
                </a:lnTo>
                <a:lnTo>
                  <a:pt x="2254" y="328"/>
                </a:lnTo>
                <a:lnTo>
                  <a:pt x="2276" y="327"/>
                </a:lnTo>
                <a:lnTo>
                  <a:pt x="2298" y="328"/>
                </a:lnTo>
                <a:lnTo>
                  <a:pt x="2319" y="329"/>
                </a:lnTo>
                <a:lnTo>
                  <a:pt x="2339" y="332"/>
                </a:lnTo>
                <a:lnTo>
                  <a:pt x="2360" y="336"/>
                </a:lnTo>
                <a:lnTo>
                  <a:pt x="2370" y="338"/>
                </a:lnTo>
                <a:lnTo>
                  <a:pt x="2380" y="340"/>
                </a:lnTo>
                <a:lnTo>
                  <a:pt x="2400" y="346"/>
                </a:lnTo>
                <a:lnTo>
                  <a:pt x="2409" y="349"/>
                </a:lnTo>
                <a:lnTo>
                  <a:pt x="2419" y="352"/>
                </a:lnTo>
                <a:lnTo>
                  <a:pt x="2438" y="359"/>
                </a:lnTo>
                <a:lnTo>
                  <a:pt x="2447" y="363"/>
                </a:lnTo>
                <a:lnTo>
                  <a:pt x="2456" y="367"/>
                </a:lnTo>
                <a:lnTo>
                  <a:pt x="2474" y="376"/>
                </a:lnTo>
                <a:lnTo>
                  <a:pt x="2492" y="386"/>
                </a:lnTo>
                <a:lnTo>
                  <a:pt x="2509" y="397"/>
                </a:lnTo>
                <a:lnTo>
                  <a:pt x="2525" y="408"/>
                </a:lnTo>
                <a:lnTo>
                  <a:pt x="2541" y="420"/>
                </a:lnTo>
                <a:lnTo>
                  <a:pt x="2556" y="433"/>
                </a:lnTo>
                <a:lnTo>
                  <a:pt x="2571" y="447"/>
                </a:lnTo>
                <a:lnTo>
                  <a:pt x="2578" y="454"/>
                </a:lnTo>
                <a:lnTo>
                  <a:pt x="2585" y="461"/>
                </a:lnTo>
                <a:lnTo>
                  <a:pt x="2598" y="476"/>
                </a:lnTo>
                <a:lnTo>
                  <a:pt x="2610" y="491"/>
                </a:lnTo>
                <a:lnTo>
                  <a:pt x="2622" y="507"/>
                </a:lnTo>
                <a:lnTo>
                  <a:pt x="2633" y="524"/>
                </a:lnTo>
                <a:lnTo>
                  <a:pt x="2643" y="541"/>
                </a:lnTo>
                <a:lnTo>
                  <a:pt x="2652" y="559"/>
                </a:lnTo>
                <a:lnTo>
                  <a:pt x="2661" y="577"/>
                </a:lnTo>
                <a:lnTo>
                  <a:pt x="2665" y="586"/>
                </a:lnTo>
                <a:lnTo>
                  <a:pt x="2668" y="596"/>
                </a:lnTo>
                <a:lnTo>
                  <a:pt x="2675" y="615"/>
                </a:lnTo>
                <a:lnTo>
                  <a:pt x="2680" y="634"/>
                </a:lnTo>
                <a:lnTo>
                  <a:pt x="2685" y="654"/>
                </a:lnTo>
                <a:lnTo>
                  <a:pt x="2689" y="674"/>
                </a:lnTo>
                <a:lnTo>
                  <a:pt x="2692" y="695"/>
                </a:lnTo>
                <a:lnTo>
                  <a:pt x="2693" y="716"/>
                </a:lnTo>
                <a:lnTo>
                  <a:pt x="2694" y="738"/>
                </a:lnTo>
                <a:lnTo>
                  <a:pt x="2693" y="759"/>
                </a:lnTo>
                <a:lnTo>
                  <a:pt x="2692" y="770"/>
                </a:lnTo>
                <a:lnTo>
                  <a:pt x="2692" y="780"/>
                </a:lnTo>
                <a:lnTo>
                  <a:pt x="2690" y="791"/>
                </a:lnTo>
                <a:lnTo>
                  <a:pt x="2689" y="801"/>
                </a:lnTo>
                <a:lnTo>
                  <a:pt x="2685" y="821"/>
                </a:lnTo>
                <a:lnTo>
                  <a:pt x="2680" y="841"/>
                </a:lnTo>
                <a:lnTo>
                  <a:pt x="2678" y="851"/>
                </a:lnTo>
                <a:lnTo>
                  <a:pt x="2675" y="861"/>
                </a:lnTo>
                <a:lnTo>
                  <a:pt x="2668" y="880"/>
                </a:lnTo>
                <a:lnTo>
                  <a:pt x="2661" y="898"/>
                </a:lnTo>
                <a:lnTo>
                  <a:pt x="2652" y="917"/>
                </a:lnTo>
                <a:lnTo>
                  <a:pt x="2643" y="934"/>
                </a:lnTo>
                <a:lnTo>
                  <a:pt x="2633" y="951"/>
                </a:lnTo>
                <a:lnTo>
                  <a:pt x="2622" y="968"/>
                </a:lnTo>
                <a:lnTo>
                  <a:pt x="2610" y="984"/>
                </a:lnTo>
                <a:lnTo>
                  <a:pt x="2598" y="1000"/>
                </a:lnTo>
                <a:lnTo>
                  <a:pt x="2585" y="1014"/>
                </a:lnTo>
                <a:lnTo>
                  <a:pt x="2571" y="1029"/>
                </a:lnTo>
                <a:lnTo>
                  <a:pt x="2564" y="1035"/>
                </a:lnTo>
                <a:lnTo>
                  <a:pt x="2556" y="1042"/>
                </a:lnTo>
                <a:lnTo>
                  <a:pt x="2549" y="1049"/>
                </a:lnTo>
                <a:lnTo>
                  <a:pt x="2541" y="1055"/>
                </a:lnTo>
                <a:lnTo>
                  <a:pt x="2525" y="1067"/>
                </a:lnTo>
                <a:lnTo>
                  <a:pt x="2517" y="1073"/>
                </a:lnTo>
                <a:lnTo>
                  <a:pt x="2509" y="1078"/>
                </a:lnTo>
                <a:lnTo>
                  <a:pt x="2501" y="1084"/>
                </a:lnTo>
                <a:lnTo>
                  <a:pt x="2492" y="1089"/>
                </a:lnTo>
                <a:lnTo>
                  <a:pt x="2483" y="1094"/>
                </a:lnTo>
                <a:lnTo>
                  <a:pt x="2474" y="1099"/>
                </a:lnTo>
                <a:lnTo>
                  <a:pt x="2456" y="1108"/>
                </a:lnTo>
                <a:lnTo>
                  <a:pt x="2438" y="1116"/>
                </a:lnTo>
                <a:lnTo>
                  <a:pt x="2419" y="1123"/>
                </a:lnTo>
                <a:lnTo>
                  <a:pt x="2400" y="1130"/>
                </a:lnTo>
                <a:lnTo>
                  <a:pt x="2380" y="1135"/>
                </a:lnTo>
                <a:lnTo>
                  <a:pt x="2360" y="1140"/>
                </a:lnTo>
                <a:lnTo>
                  <a:pt x="2339" y="1143"/>
                </a:lnTo>
                <a:lnTo>
                  <a:pt x="2329" y="1145"/>
                </a:lnTo>
                <a:lnTo>
                  <a:pt x="2319" y="1146"/>
                </a:lnTo>
                <a:lnTo>
                  <a:pt x="2298" y="1147"/>
                </a:lnTo>
                <a:lnTo>
                  <a:pt x="2276" y="1148"/>
                </a:lnTo>
                <a:lnTo>
                  <a:pt x="2271" y="1148"/>
                </a:lnTo>
                <a:lnTo>
                  <a:pt x="2265" y="1148"/>
                </a:lnTo>
                <a:lnTo>
                  <a:pt x="2260" y="1148"/>
                </a:lnTo>
                <a:lnTo>
                  <a:pt x="2254" y="1148"/>
                </a:lnTo>
                <a:lnTo>
                  <a:pt x="2249" y="1147"/>
                </a:lnTo>
                <a:lnTo>
                  <a:pt x="2244" y="1147"/>
                </a:lnTo>
                <a:lnTo>
                  <a:pt x="2239" y="1147"/>
                </a:lnTo>
                <a:lnTo>
                  <a:pt x="2234" y="1146"/>
                </a:lnTo>
                <a:lnTo>
                  <a:pt x="2228" y="1146"/>
                </a:lnTo>
                <a:lnTo>
                  <a:pt x="2223" y="1146"/>
                </a:lnTo>
                <a:lnTo>
                  <a:pt x="2217" y="1145"/>
                </a:lnTo>
                <a:lnTo>
                  <a:pt x="2211" y="1144"/>
                </a:lnTo>
                <a:lnTo>
                  <a:pt x="2206" y="1144"/>
                </a:lnTo>
                <a:lnTo>
                  <a:pt x="2200" y="1143"/>
                </a:lnTo>
                <a:lnTo>
                  <a:pt x="2195" y="1142"/>
                </a:lnTo>
                <a:lnTo>
                  <a:pt x="2190" y="1141"/>
                </a:lnTo>
                <a:lnTo>
                  <a:pt x="2184" y="1141"/>
                </a:lnTo>
                <a:lnTo>
                  <a:pt x="2178" y="1140"/>
                </a:lnTo>
                <a:lnTo>
                  <a:pt x="2164" y="1137"/>
                </a:lnTo>
                <a:lnTo>
                  <a:pt x="2149" y="1133"/>
                </a:lnTo>
                <a:lnTo>
                  <a:pt x="2131" y="1129"/>
                </a:lnTo>
                <a:lnTo>
                  <a:pt x="2117" y="1125"/>
                </a:lnTo>
                <a:lnTo>
                  <a:pt x="2103" y="1120"/>
                </a:lnTo>
                <a:lnTo>
                  <a:pt x="2089" y="1115"/>
                </a:lnTo>
                <a:lnTo>
                  <a:pt x="2075" y="1110"/>
                </a:lnTo>
                <a:lnTo>
                  <a:pt x="2061" y="1105"/>
                </a:lnTo>
                <a:lnTo>
                  <a:pt x="2047" y="1099"/>
                </a:lnTo>
                <a:lnTo>
                  <a:pt x="2020" y="1086"/>
                </a:lnTo>
                <a:lnTo>
                  <a:pt x="2007" y="1079"/>
                </a:lnTo>
                <a:lnTo>
                  <a:pt x="1994" y="1072"/>
                </a:lnTo>
                <a:lnTo>
                  <a:pt x="1981" y="1065"/>
                </a:lnTo>
                <a:lnTo>
                  <a:pt x="1968" y="1057"/>
                </a:lnTo>
                <a:lnTo>
                  <a:pt x="1942" y="1041"/>
                </a:lnTo>
                <a:lnTo>
                  <a:pt x="1930" y="1032"/>
                </a:lnTo>
                <a:lnTo>
                  <a:pt x="1917" y="1023"/>
                </a:lnTo>
                <a:lnTo>
                  <a:pt x="1893" y="1005"/>
                </a:lnTo>
                <a:lnTo>
                  <a:pt x="1869" y="986"/>
                </a:lnTo>
                <a:lnTo>
                  <a:pt x="1845" y="966"/>
                </a:lnTo>
                <a:lnTo>
                  <a:pt x="1833" y="956"/>
                </a:lnTo>
                <a:lnTo>
                  <a:pt x="1821" y="945"/>
                </a:lnTo>
                <a:lnTo>
                  <a:pt x="1798" y="923"/>
                </a:lnTo>
                <a:lnTo>
                  <a:pt x="1775" y="901"/>
                </a:lnTo>
                <a:lnTo>
                  <a:pt x="1753" y="878"/>
                </a:lnTo>
                <a:lnTo>
                  <a:pt x="1730" y="855"/>
                </a:lnTo>
                <a:lnTo>
                  <a:pt x="1675" y="919"/>
                </a:lnTo>
                <a:lnTo>
                  <a:pt x="1619" y="984"/>
                </a:lnTo>
                <a:lnTo>
                  <a:pt x="1640" y="1006"/>
                </a:lnTo>
                <a:lnTo>
                  <a:pt x="1662" y="1028"/>
                </a:lnTo>
                <a:lnTo>
                  <a:pt x="1684" y="1049"/>
                </a:lnTo>
                <a:lnTo>
                  <a:pt x="1706" y="1070"/>
                </a:lnTo>
                <a:lnTo>
                  <a:pt x="1728" y="1091"/>
                </a:lnTo>
                <a:lnTo>
                  <a:pt x="1751" y="1110"/>
                </a:lnTo>
                <a:lnTo>
                  <a:pt x="1775" y="1130"/>
                </a:lnTo>
                <a:lnTo>
                  <a:pt x="1798" y="1148"/>
                </a:lnTo>
                <a:lnTo>
                  <a:pt x="1811" y="1158"/>
                </a:lnTo>
                <a:lnTo>
                  <a:pt x="1823" y="1167"/>
                </a:lnTo>
                <a:lnTo>
                  <a:pt x="1849" y="1185"/>
                </a:lnTo>
                <a:lnTo>
                  <a:pt x="1875" y="1202"/>
                </a:lnTo>
                <a:lnTo>
                  <a:pt x="1889" y="1210"/>
                </a:lnTo>
                <a:lnTo>
                  <a:pt x="1902" y="1218"/>
                </a:lnTo>
                <a:lnTo>
                  <a:pt x="1929" y="1233"/>
                </a:lnTo>
                <a:lnTo>
                  <a:pt x="1943" y="1240"/>
                </a:lnTo>
                <a:lnTo>
                  <a:pt x="1957" y="1247"/>
                </a:lnTo>
                <a:lnTo>
                  <a:pt x="1986" y="1260"/>
                </a:lnTo>
                <a:lnTo>
                  <a:pt x="2000" y="1266"/>
                </a:lnTo>
                <a:lnTo>
                  <a:pt x="2015" y="1272"/>
                </a:lnTo>
                <a:lnTo>
                  <a:pt x="2045" y="1283"/>
                </a:lnTo>
                <a:lnTo>
                  <a:pt x="2076" y="1292"/>
                </a:lnTo>
                <a:lnTo>
                  <a:pt x="2091" y="1297"/>
                </a:lnTo>
                <a:lnTo>
                  <a:pt x="2107" y="1300"/>
                </a:lnTo>
                <a:lnTo>
                  <a:pt x="2123" y="1304"/>
                </a:lnTo>
                <a:lnTo>
                  <a:pt x="2139" y="1307"/>
                </a:lnTo>
                <a:lnTo>
                  <a:pt x="2155" y="1310"/>
                </a:lnTo>
                <a:lnTo>
                  <a:pt x="2172" y="1313"/>
                </a:lnTo>
                <a:lnTo>
                  <a:pt x="2205" y="1316"/>
                </a:lnTo>
                <a:lnTo>
                  <a:pt x="2240" y="1319"/>
                </a:lnTo>
                <a:lnTo>
                  <a:pt x="2276" y="1320"/>
                </a:lnTo>
                <a:lnTo>
                  <a:pt x="2292" y="1319"/>
                </a:lnTo>
                <a:lnTo>
                  <a:pt x="2307" y="1319"/>
                </a:lnTo>
                <a:lnTo>
                  <a:pt x="2338" y="1317"/>
                </a:lnTo>
                <a:lnTo>
                  <a:pt x="2368" y="1313"/>
                </a:lnTo>
                <a:lnTo>
                  <a:pt x="2382" y="1311"/>
                </a:lnTo>
                <a:lnTo>
                  <a:pt x="2397" y="1308"/>
                </a:lnTo>
                <a:lnTo>
                  <a:pt x="2426" y="1301"/>
                </a:lnTo>
                <a:lnTo>
                  <a:pt x="2440" y="1297"/>
                </a:lnTo>
                <a:lnTo>
                  <a:pt x="2454" y="1293"/>
                </a:lnTo>
                <a:lnTo>
                  <a:pt x="2468" y="1289"/>
                </a:lnTo>
                <a:lnTo>
                  <a:pt x="2482" y="1284"/>
                </a:lnTo>
                <a:lnTo>
                  <a:pt x="2496" y="1279"/>
                </a:lnTo>
                <a:lnTo>
                  <a:pt x="2509" y="1274"/>
                </a:lnTo>
                <a:lnTo>
                  <a:pt x="2522" y="1268"/>
                </a:lnTo>
                <a:lnTo>
                  <a:pt x="2536" y="1262"/>
                </a:lnTo>
                <a:lnTo>
                  <a:pt x="2549" y="1256"/>
                </a:lnTo>
                <a:lnTo>
                  <a:pt x="2561" y="1249"/>
                </a:lnTo>
                <a:lnTo>
                  <a:pt x="2586" y="1235"/>
                </a:lnTo>
                <a:lnTo>
                  <a:pt x="2599" y="1228"/>
                </a:lnTo>
                <a:lnTo>
                  <a:pt x="2611" y="1220"/>
                </a:lnTo>
                <a:lnTo>
                  <a:pt x="2622" y="1212"/>
                </a:lnTo>
                <a:lnTo>
                  <a:pt x="2634" y="1204"/>
                </a:lnTo>
                <a:lnTo>
                  <a:pt x="2645" y="1195"/>
                </a:lnTo>
                <a:lnTo>
                  <a:pt x="2656" y="1186"/>
                </a:lnTo>
                <a:lnTo>
                  <a:pt x="2678" y="1168"/>
                </a:lnTo>
                <a:lnTo>
                  <a:pt x="2699" y="1149"/>
                </a:lnTo>
                <a:lnTo>
                  <a:pt x="2709" y="1139"/>
                </a:lnTo>
                <a:lnTo>
                  <a:pt x="2718" y="1128"/>
                </a:lnTo>
                <a:lnTo>
                  <a:pt x="2728" y="1118"/>
                </a:lnTo>
                <a:lnTo>
                  <a:pt x="2737" y="1107"/>
                </a:lnTo>
                <a:lnTo>
                  <a:pt x="2755" y="1085"/>
                </a:lnTo>
                <a:lnTo>
                  <a:pt x="2763" y="1074"/>
                </a:lnTo>
                <a:lnTo>
                  <a:pt x="2771" y="1063"/>
                </a:lnTo>
                <a:lnTo>
                  <a:pt x="2787" y="1039"/>
                </a:lnTo>
                <a:lnTo>
                  <a:pt x="2794" y="1027"/>
                </a:lnTo>
                <a:lnTo>
                  <a:pt x="2801" y="1015"/>
                </a:lnTo>
                <a:lnTo>
                  <a:pt x="2808" y="1002"/>
                </a:lnTo>
                <a:lnTo>
                  <a:pt x="2814" y="990"/>
                </a:lnTo>
                <a:lnTo>
                  <a:pt x="2820" y="977"/>
                </a:lnTo>
                <a:lnTo>
                  <a:pt x="2826" y="964"/>
                </a:lnTo>
                <a:lnTo>
                  <a:pt x="2837" y="937"/>
                </a:lnTo>
                <a:lnTo>
                  <a:pt x="2842" y="924"/>
                </a:lnTo>
                <a:lnTo>
                  <a:pt x="2846" y="910"/>
                </a:lnTo>
                <a:lnTo>
                  <a:pt x="2850" y="897"/>
                </a:lnTo>
                <a:lnTo>
                  <a:pt x="2854" y="883"/>
                </a:lnTo>
                <a:lnTo>
                  <a:pt x="2858" y="869"/>
                </a:lnTo>
                <a:lnTo>
                  <a:pt x="2861" y="855"/>
                </a:lnTo>
                <a:lnTo>
                  <a:pt x="2866" y="826"/>
                </a:lnTo>
                <a:lnTo>
                  <a:pt x="2868" y="812"/>
                </a:lnTo>
                <a:lnTo>
                  <a:pt x="2870" y="797"/>
                </a:lnTo>
                <a:lnTo>
                  <a:pt x="2871" y="783"/>
                </a:lnTo>
                <a:lnTo>
                  <a:pt x="2872" y="768"/>
                </a:lnTo>
                <a:lnTo>
                  <a:pt x="2873" y="753"/>
                </a:lnTo>
                <a:lnTo>
                  <a:pt x="2873" y="738"/>
                </a:lnTo>
                <a:lnTo>
                  <a:pt x="2873" y="722"/>
                </a:lnTo>
                <a:lnTo>
                  <a:pt x="2872" y="707"/>
                </a:lnTo>
                <a:lnTo>
                  <a:pt x="2870" y="678"/>
                </a:lnTo>
                <a:lnTo>
                  <a:pt x="2868" y="663"/>
                </a:lnTo>
                <a:lnTo>
                  <a:pt x="2866" y="649"/>
                </a:lnTo>
                <a:lnTo>
                  <a:pt x="2861" y="620"/>
                </a:lnTo>
                <a:lnTo>
                  <a:pt x="2858" y="606"/>
                </a:lnTo>
                <a:lnTo>
                  <a:pt x="2854" y="592"/>
                </a:lnTo>
                <a:lnTo>
                  <a:pt x="2850" y="579"/>
                </a:lnTo>
                <a:lnTo>
                  <a:pt x="2846" y="565"/>
                </a:lnTo>
                <a:lnTo>
                  <a:pt x="2837" y="538"/>
                </a:lnTo>
                <a:lnTo>
                  <a:pt x="2832" y="525"/>
                </a:lnTo>
                <a:lnTo>
                  <a:pt x="2826" y="511"/>
                </a:lnTo>
                <a:lnTo>
                  <a:pt x="2820" y="499"/>
                </a:lnTo>
                <a:lnTo>
                  <a:pt x="2814" y="486"/>
                </a:lnTo>
                <a:lnTo>
                  <a:pt x="2801" y="461"/>
                </a:lnTo>
                <a:lnTo>
                  <a:pt x="2794" y="448"/>
                </a:lnTo>
                <a:lnTo>
                  <a:pt x="2787" y="436"/>
                </a:lnTo>
                <a:lnTo>
                  <a:pt x="2779" y="424"/>
                </a:lnTo>
                <a:lnTo>
                  <a:pt x="2771" y="413"/>
                </a:lnTo>
                <a:lnTo>
                  <a:pt x="2763" y="401"/>
                </a:lnTo>
                <a:lnTo>
                  <a:pt x="2755" y="390"/>
                </a:lnTo>
                <a:lnTo>
                  <a:pt x="2746" y="379"/>
                </a:lnTo>
                <a:lnTo>
                  <a:pt x="2737" y="368"/>
                </a:lnTo>
                <a:lnTo>
                  <a:pt x="2728" y="357"/>
                </a:lnTo>
                <a:lnTo>
                  <a:pt x="2718" y="347"/>
                </a:lnTo>
                <a:lnTo>
                  <a:pt x="2709" y="337"/>
                </a:lnTo>
                <a:lnTo>
                  <a:pt x="2699" y="327"/>
                </a:lnTo>
                <a:lnTo>
                  <a:pt x="2678" y="307"/>
                </a:lnTo>
                <a:lnTo>
                  <a:pt x="2667" y="298"/>
                </a:lnTo>
                <a:lnTo>
                  <a:pt x="2656" y="289"/>
                </a:lnTo>
                <a:lnTo>
                  <a:pt x="2645" y="280"/>
                </a:lnTo>
                <a:lnTo>
                  <a:pt x="2634" y="272"/>
                </a:lnTo>
                <a:lnTo>
                  <a:pt x="2611" y="255"/>
                </a:lnTo>
                <a:lnTo>
                  <a:pt x="2586" y="240"/>
                </a:lnTo>
                <a:lnTo>
                  <a:pt x="2561" y="226"/>
                </a:lnTo>
                <a:lnTo>
                  <a:pt x="2536" y="213"/>
                </a:lnTo>
                <a:lnTo>
                  <a:pt x="2509" y="202"/>
                </a:lnTo>
                <a:lnTo>
                  <a:pt x="2496" y="196"/>
                </a:lnTo>
                <a:lnTo>
                  <a:pt x="2482" y="191"/>
                </a:lnTo>
                <a:lnTo>
                  <a:pt x="2454" y="182"/>
                </a:lnTo>
                <a:lnTo>
                  <a:pt x="2426" y="174"/>
                </a:lnTo>
                <a:lnTo>
                  <a:pt x="2411" y="171"/>
                </a:lnTo>
                <a:lnTo>
                  <a:pt x="2397" y="167"/>
                </a:lnTo>
                <a:lnTo>
                  <a:pt x="2382" y="165"/>
                </a:lnTo>
                <a:lnTo>
                  <a:pt x="2367" y="162"/>
                </a:lnTo>
                <a:lnTo>
                  <a:pt x="2338" y="159"/>
                </a:lnTo>
                <a:lnTo>
                  <a:pt x="2322" y="157"/>
                </a:lnTo>
                <a:lnTo>
                  <a:pt x="2307" y="156"/>
                </a:lnTo>
                <a:lnTo>
                  <a:pt x="2276" y="156"/>
                </a:lnTo>
                <a:lnTo>
                  <a:pt x="2249" y="156"/>
                </a:lnTo>
                <a:lnTo>
                  <a:pt x="2223" y="157"/>
                </a:lnTo>
                <a:lnTo>
                  <a:pt x="2211" y="158"/>
                </a:lnTo>
                <a:lnTo>
                  <a:pt x="2198" y="159"/>
                </a:lnTo>
                <a:lnTo>
                  <a:pt x="2173" y="162"/>
                </a:lnTo>
                <a:lnTo>
                  <a:pt x="2161" y="164"/>
                </a:lnTo>
                <a:lnTo>
                  <a:pt x="2149" y="166"/>
                </a:lnTo>
                <a:lnTo>
                  <a:pt x="2125" y="171"/>
                </a:lnTo>
                <a:lnTo>
                  <a:pt x="2101" y="176"/>
                </a:lnTo>
                <a:lnTo>
                  <a:pt x="2078" y="182"/>
                </a:lnTo>
                <a:lnTo>
                  <a:pt x="2056" y="189"/>
                </a:lnTo>
                <a:lnTo>
                  <a:pt x="2044" y="193"/>
                </a:lnTo>
                <a:lnTo>
                  <a:pt x="2033" y="196"/>
                </a:lnTo>
                <a:lnTo>
                  <a:pt x="2011" y="204"/>
                </a:lnTo>
                <a:lnTo>
                  <a:pt x="1990" y="213"/>
                </a:lnTo>
                <a:lnTo>
                  <a:pt x="1969" y="223"/>
                </a:lnTo>
                <a:lnTo>
                  <a:pt x="1948" y="233"/>
                </a:lnTo>
                <a:lnTo>
                  <a:pt x="1927" y="243"/>
                </a:lnTo>
                <a:lnTo>
                  <a:pt x="1907" y="254"/>
                </a:lnTo>
                <a:lnTo>
                  <a:pt x="1887" y="266"/>
                </a:lnTo>
                <a:lnTo>
                  <a:pt x="1868" y="278"/>
                </a:lnTo>
                <a:lnTo>
                  <a:pt x="1848" y="291"/>
                </a:lnTo>
                <a:lnTo>
                  <a:pt x="1829" y="304"/>
                </a:lnTo>
                <a:lnTo>
                  <a:pt x="1810" y="318"/>
                </a:lnTo>
                <a:lnTo>
                  <a:pt x="1792" y="332"/>
                </a:lnTo>
                <a:lnTo>
                  <a:pt x="1774" y="346"/>
                </a:lnTo>
                <a:lnTo>
                  <a:pt x="1756" y="361"/>
                </a:lnTo>
                <a:lnTo>
                  <a:pt x="1738" y="376"/>
                </a:lnTo>
                <a:lnTo>
                  <a:pt x="1720" y="392"/>
                </a:lnTo>
                <a:lnTo>
                  <a:pt x="1703" y="408"/>
                </a:lnTo>
                <a:lnTo>
                  <a:pt x="1686" y="424"/>
                </a:lnTo>
                <a:lnTo>
                  <a:pt x="1669" y="441"/>
                </a:lnTo>
                <a:lnTo>
                  <a:pt x="1652" y="457"/>
                </a:lnTo>
                <a:lnTo>
                  <a:pt x="1619" y="491"/>
                </a:lnTo>
                <a:lnTo>
                  <a:pt x="1682" y="564"/>
                </a:lnTo>
                <a:lnTo>
                  <a:pt x="1730" y="621"/>
                </a:lnTo>
                <a:close/>
                <a:moveTo>
                  <a:pt x="1514" y="868"/>
                </a:moveTo>
                <a:lnTo>
                  <a:pt x="1626" y="738"/>
                </a:lnTo>
                <a:lnTo>
                  <a:pt x="1564" y="665"/>
                </a:lnTo>
                <a:lnTo>
                  <a:pt x="1514" y="607"/>
                </a:lnTo>
                <a:lnTo>
                  <a:pt x="1403" y="738"/>
                </a:lnTo>
                <a:lnTo>
                  <a:pt x="1453" y="797"/>
                </a:lnTo>
                <a:lnTo>
                  <a:pt x="1458" y="803"/>
                </a:lnTo>
                <a:lnTo>
                  <a:pt x="1464" y="810"/>
                </a:lnTo>
                <a:lnTo>
                  <a:pt x="1471" y="817"/>
                </a:lnTo>
                <a:lnTo>
                  <a:pt x="1499" y="851"/>
                </a:lnTo>
                <a:lnTo>
                  <a:pt x="1514" y="868"/>
                </a:lnTo>
                <a:close/>
                <a:moveTo>
                  <a:pt x="752" y="1320"/>
                </a:moveTo>
                <a:lnTo>
                  <a:pt x="779" y="1319"/>
                </a:lnTo>
                <a:lnTo>
                  <a:pt x="805" y="1318"/>
                </a:lnTo>
                <a:lnTo>
                  <a:pt x="818" y="1317"/>
                </a:lnTo>
                <a:lnTo>
                  <a:pt x="830" y="1316"/>
                </a:lnTo>
                <a:lnTo>
                  <a:pt x="855" y="1313"/>
                </a:lnTo>
                <a:lnTo>
                  <a:pt x="879" y="1309"/>
                </a:lnTo>
                <a:lnTo>
                  <a:pt x="903" y="1304"/>
                </a:lnTo>
                <a:lnTo>
                  <a:pt x="927" y="1299"/>
                </a:lnTo>
                <a:lnTo>
                  <a:pt x="950" y="1293"/>
                </a:lnTo>
                <a:lnTo>
                  <a:pt x="973" y="1286"/>
                </a:lnTo>
                <a:lnTo>
                  <a:pt x="984" y="1283"/>
                </a:lnTo>
                <a:lnTo>
                  <a:pt x="995" y="1279"/>
                </a:lnTo>
                <a:lnTo>
                  <a:pt x="1017" y="1271"/>
                </a:lnTo>
                <a:lnTo>
                  <a:pt x="1039" y="1262"/>
                </a:lnTo>
                <a:lnTo>
                  <a:pt x="1060" y="1253"/>
                </a:lnTo>
                <a:lnTo>
                  <a:pt x="1081" y="1243"/>
                </a:lnTo>
                <a:lnTo>
                  <a:pt x="1101" y="1232"/>
                </a:lnTo>
                <a:lnTo>
                  <a:pt x="1121" y="1221"/>
                </a:lnTo>
                <a:lnTo>
                  <a:pt x="1141" y="1209"/>
                </a:lnTo>
                <a:lnTo>
                  <a:pt x="1161" y="1197"/>
                </a:lnTo>
                <a:lnTo>
                  <a:pt x="1180" y="1184"/>
                </a:lnTo>
                <a:lnTo>
                  <a:pt x="1199" y="1171"/>
                </a:lnTo>
                <a:lnTo>
                  <a:pt x="1218" y="1157"/>
                </a:lnTo>
                <a:lnTo>
                  <a:pt x="1236" y="1143"/>
                </a:lnTo>
                <a:lnTo>
                  <a:pt x="1255" y="1129"/>
                </a:lnTo>
                <a:lnTo>
                  <a:pt x="1273" y="1114"/>
                </a:lnTo>
                <a:lnTo>
                  <a:pt x="1291" y="1099"/>
                </a:lnTo>
                <a:lnTo>
                  <a:pt x="1308" y="1083"/>
                </a:lnTo>
                <a:lnTo>
                  <a:pt x="1325" y="1067"/>
                </a:lnTo>
                <a:lnTo>
                  <a:pt x="1343" y="1051"/>
                </a:lnTo>
                <a:lnTo>
                  <a:pt x="1360" y="1035"/>
                </a:lnTo>
                <a:lnTo>
                  <a:pt x="1376" y="1018"/>
                </a:lnTo>
                <a:lnTo>
                  <a:pt x="1410" y="984"/>
                </a:lnTo>
                <a:lnTo>
                  <a:pt x="1353" y="919"/>
                </a:lnTo>
                <a:lnTo>
                  <a:pt x="1298" y="854"/>
                </a:lnTo>
                <a:lnTo>
                  <a:pt x="1269" y="885"/>
                </a:lnTo>
                <a:lnTo>
                  <a:pt x="1240" y="914"/>
                </a:lnTo>
                <a:lnTo>
                  <a:pt x="1210" y="943"/>
                </a:lnTo>
                <a:lnTo>
                  <a:pt x="1194" y="956"/>
                </a:lnTo>
                <a:lnTo>
                  <a:pt x="1179" y="970"/>
                </a:lnTo>
                <a:lnTo>
                  <a:pt x="1164" y="983"/>
                </a:lnTo>
                <a:lnTo>
                  <a:pt x="1148" y="996"/>
                </a:lnTo>
                <a:lnTo>
                  <a:pt x="1117" y="1020"/>
                </a:lnTo>
                <a:lnTo>
                  <a:pt x="1101" y="1031"/>
                </a:lnTo>
                <a:lnTo>
                  <a:pt x="1084" y="1042"/>
                </a:lnTo>
                <a:lnTo>
                  <a:pt x="1068" y="1053"/>
                </a:lnTo>
                <a:lnTo>
                  <a:pt x="1051" y="1063"/>
                </a:lnTo>
                <a:lnTo>
                  <a:pt x="1035" y="1073"/>
                </a:lnTo>
                <a:lnTo>
                  <a:pt x="1018" y="1082"/>
                </a:lnTo>
                <a:lnTo>
                  <a:pt x="1000" y="1090"/>
                </a:lnTo>
                <a:lnTo>
                  <a:pt x="983" y="1099"/>
                </a:lnTo>
                <a:lnTo>
                  <a:pt x="965" y="1106"/>
                </a:lnTo>
                <a:lnTo>
                  <a:pt x="947" y="1113"/>
                </a:lnTo>
                <a:lnTo>
                  <a:pt x="929" y="1119"/>
                </a:lnTo>
                <a:lnTo>
                  <a:pt x="911" y="1125"/>
                </a:lnTo>
                <a:lnTo>
                  <a:pt x="892" y="1130"/>
                </a:lnTo>
                <a:lnTo>
                  <a:pt x="883" y="1133"/>
                </a:lnTo>
                <a:lnTo>
                  <a:pt x="873" y="1135"/>
                </a:lnTo>
                <a:lnTo>
                  <a:pt x="854" y="1139"/>
                </a:lnTo>
                <a:lnTo>
                  <a:pt x="834" y="1142"/>
                </a:lnTo>
                <a:lnTo>
                  <a:pt x="815" y="1145"/>
                </a:lnTo>
                <a:lnTo>
                  <a:pt x="794" y="1147"/>
                </a:lnTo>
                <a:lnTo>
                  <a:pt x="774" y="1148"/>
                </a:lnTo>
                <a:lnTo>
                  <a:pt x="752" y="1148"/>
                </a:lnTo>
                <a:lnTo>
                  <a:pt x="731" y="1147"/>
                </a:lnTo>
                <a:lnTo>
                  <a:pt x="710" y="1146"/>
                </a:lnTo>
                <a:lnTo>
                  <a:pt x="689" y="1143"/>
                </a:lnTo>
                <a:lnTo>
                  <a:pt x="669" y="1140"/>
                </a:lnTo>
                <a:lnTo>
                  <a:pt x="658" y="1138"/>
                </a:lnTo>
                <a:lnTo>
                  <a:pt x="648" y="1135"/>
                </a:lnTo>
                <a:lnTo>
                  <a:pt x="629" y="1130"/>
                </a:lnTo>
                <a:lnTo>
                  <a:pt x="619" y="1127"/>
                </a:lnTo>
                <a:lnTo>
                  <a:pt x="609" y="1123"/>
                </a:lnTo>
                <a:lnTo>
                  <a:pt x="590" y="1116"/>
                </a:lnTo>
                <a:lnTo>
                  <a:pt x="581" y="1112"/>
                </a:lnTo>
                <a:lnTo>
                  <a:pt x="572" y="1108"/>
                </a:lnTo>
                <a:lnTo>
                  <a:pt x="554" y="1099"/>
                </a:lnTo>
                <a:lnTo>
                  <a:pt x="536" y="1089"/>
                </a:lnTo>
                <a:lnTo>
                  <a:pt x="519" y="1078"/>
                </a:lnTo>
                <a:lnTo>
                  <a:pt x="503" y="1067"/>
                </a:lnTo>
                <a:lnTo>
                  <a:pt x="487" y="1055"/>
                </a:lnTo>
                <a:lnTo>
                  <a:pt x="472" y="1042"/>
                </a:lnTo>
                <a:lnTo>
                  <a:pt x="458" y="1029"/>
                </a:lnTo>
                <a:lnTo>
                  <a:pt x="451" y="1022"/>
                </a:lnTo>
                <a:lnTo>
                  <a:pt x="444" y="1014"/>
                </a:lnTo>
                <a:lnTo>
                  <a:pt x="431" y="1000"/>
                </a:lnTo>
                <a:lnTo>
                  <a:pt x="418" y="984"/>
                </a:lnTo>
                <a:lnTo>
                  <a:pt x="406" y="968"/>
                </a:lnTo>
                <a:lnTo>
                  <a:pt x="396" y="951"/>
                </a:lnTo>
                <a:lnTo>
                  <a:pt x="385" y="934"/>
                </a:lnTo>
                <a:lnTo>
                  <a:pt x="376" y="917"/>
                </a:lnTo>
                <a:lnTo>
                  <a:pt x="368" y="898"/>
                </a:lnTo>
                <a:lnTo>
                  <a:pt x="364" y="889"/>
                </a:lnTo>
                <a:lnTo>
                  <a:pt x="360" y="880"/>
                </a:lnTo>
                <a:lnTo>
                  <a:pt x="354" y="861"/>
                </a:lnTo>
                <a:lnTo>
                  <a:pt x="348" y="841"/>
                </a:lnTo>
                <a:lnTo>
                  <a:pt x="343" y="821"/>
                </a:lnTo>
                <a:lnTo>
                  <a:pt x="340" y="801"/>
                </a:lnTo>
                <a:lnTo>
                  <a:pt x="337" y="780"/>
                </a:lnTo>
                <a:lnTo>
                  <a:pt x="335" y="759"/>
                </a:lnTo>
                <a:lnTo>
                  <a:pt x="335" y="738"/>
                </a:lnTo>
                <a:lnTo>
                  <a:pt x="335" y="716"/>
                </a:lnTo>
                <a:lnTo>
                  <a:pt x="336" y="705"/>
                </a:lnTo>
                <a:lnTo>
                  <a:pt x="337" y="695"/>
                </a:lnTo>
                <a:lnTo>
                  <a:pt x="338" y="685"/>
                </a:lnTo>
                <a:lnTo>
                  <a:pt x="340" y="674"/>
                </a:lnTo>
                <a:lnTo>
                  <a:pt x="343" y="654"/>
                </a:lnTo>
                <a:lnTo>
                  <a:pt x="348" y="634"/>
                </a:lnTo>
                <a:lnTo>
                  <a:pt x="351" y="624"/>
                </a:lnTo>
                <a:lnTo>
                  <a:pt x="354" y="615"/>
                </a:lnTo>
                <a:lnTo>
                  <a:pt x="360" y="596"/>
                </a:lnTo>
                <a:lnTo>
                  <a:pt x="368" y="577"/>
                </a:lnTo>
                <a:lnTo>
                  <a:pt x="376" y="559"/>
                </a:lnTo>
                <a:lnTo>
                  <a:pt x="385" y="541"/>
                </a:lnTo>
                <a:lnTo>
                  <a:pt x="396" y="524"/>
                </a:lnTo>
                <a:lnTo>
                  <a:pt x="406" y="507"/>
                </a:lnTo>
                <a:lnTo>
                  <a:pt x="418" y="491"/>
                </a:lnTo>
                <a:lnTo>
                  <a:pt x="431" y="476"/>
                </a:lnTo>
                <a:lnTo>
                  <a:pt x="444" y="461"/>
                </a:lnTo>
                <a:lnTo>
                  <a:pt x="458" y="447"/>
                </a:lnTo>
                <a:lnTo>
                  <a:pt x="465" y="440"/>
                </a:lnTo>
                <a:lnTo>
                  <a:pt x="472" y="433"/>
                </a:lnTo>
                <a:lnTo>
                  <a:pt x="480" y="427"/>
                </a:lnTo>
                <a:lnTo>
                  <a:pt x="487" y="420"/>
                </a:lnTo>
                <a:lnTo>
                  <a:pt x="503" y="408"/>
                </a:lnTo>
                <a:lnTo>
                  <a:pt x="511" y="402"/>
                </a:lnTo>
                <a:lnTo>
                  <a:pt x="519" y="397"/>
                </a:lnTo>
                <a:lnTo>
                  <a:pt x="528" y="391"/>
                </a:lnTo>
                <a:lnTo>
                  <a:pt x="536" y="386"/>
                </a:lnTo>
                <a:lnTo>
                  <a:pt x="545" y="381"/>
                </a:lnTo>
                <a:lnTo>
                  <a:pt x="554" y="376"/>
                </a:lnTo>
                <a:lnTo>
                  <a:pt x="572" y="367"/>
                </a:lnTo>
                <a:lnTo>
                  <a:pt x="590" y="359"/>
                </a:lnTo>
                <a:lnTo>
                  <a:pt x="609" y="352"/>
                </a:lnTo>
                <a:lnTo>
                  <a:pt x="629" y="346"/>
                </a:lnTo>
                <a:lnTo>
                  <a:pt x="648" y="340"/>
                </a:lnTo>
                <a:lnTo>
                  <a:pt x="668" y="336"/>
                </a:lnTo>
                <a:lnTo>
                  <a:pt x="689" y="332"/>
                </a:lnTo>
                <a:lnTo>
                  <a:pt x="699" y="331"/>
                </a:lnTo>
                <a:lnTo>
                  <a:pt x="710" y="329"/>
                </a:lnTo>
                <a:lnTo>
                  <a:pt x="731" y="328"/>
                </a:lnTo>
                <a:lnTo>
                  <a:pt x="752" y="327"/>
                </a:lnTo>
                <a:lnTo>
                  <a:pt x="772" y="328"/>
                </a:lnTo>
                <a:lnTo>
                  <a:pt x="790" y="329"/>
                </a:lnTo>
                <a:lnTo>
                  <a:pt x="808" y="330"/>
                </a:lnTo>
                <a:lnTo>
                  <a:pt x="826" y="333"/>
                </a:lnTo>
                <a:lnTo>
                  <a:pt x="844" y="335"/>
                </a:lnTo>
                <a:lnTo>
                  <a:pt x="861" y="339"/>
                </a:lnTo>
                <a:lnTo>
                  <a:pt x="879" y="342"/>
                </a:lnTo>
                <a:lnTo>
                  <a:pt x="896" y="347"/>
                </a:lnTo>
                <a:lnTo>
                  <a:pt x="913" y="352"/>
                </a:lnTo>
                <a:lnTo>
                  <a:pt x="929" y="357"/>
                </a:lnTo>
                <a:lnTo>
                  <a:pt x="946" y="363"/>
                </a:lnTo>
                <a:lnTo>
                  <a:pt x="962" y="369"/>
                </a:lnTo>
                <a:lnTo>
                  <a:pt x="978" y="376"/>
                </a:lnTo>
                <a:lnTo>
                  <a:pt x="993" y="383"/>
                </a:lnTo>
                <a:lnTo>
                  <a:pt x="1009" y="391"/>
                </a:lnTo>
                <a:lnTo>
                  <a:pt x="1024" y="399"/>
                </a:lnTo>
                <a:lnTo>
                  <a:pt x="1040" y="407"/>
                </a:lnTo>
                <a:lnTo>
                  <a:pt x="1055" y="416"/>
                </a:lnTo>
                <a:lnTo>
                  <a:pt x="1084" y="434"/>
                </a:lnTo>
                <a:lnTo>
                  <a:pt x="1099" y="444"/>
                </a:lnTo>
                <a:lnTo>
                  <a:pt x="1113" y="454"/>
                </a:lnTo>
                <a:lnTo>
                  <a:pt x="1127" y="465"/>
                </a:lnTo>
                <a:lnTo>
                  <a:pt x="1141" y="475"/>
                </a:lnTo>
                <a:lnTo>
                  <a:pt x="1155" y="486"/>
                </a:lnTo>
                <a:lnTo>
                  <a:pt x="1169" y="497"/>
                </a:lnTo>
                <a:lnTo>
                  <a:pt x="1196" y="521"/>
                </a:lnTo>
                <a:lnTo>
                  <a:pt x="1209" y="533"/>
                </a:lnTo>
                <a:lnTo>
                  <a:pt x="1222" y="545"/>
                </a:lnTo>
                <a:lnTo>
                  <a:pt x="1248" y="569"/>
                </a:lnTo>
                <a:lnTo>
                  <a:pt x="1274" y="595"/>
                </a:lnTo>
                <a:lnTo>
                  <a:pt x="1298" y="620"/>
                </a:lnTo>
                <a:lnTo>
                  <a:pt x="1353" y="556"/>
                </a:lnTo>
                <a:lnTo>
                  <a:pt x="1410" y="491"/>
                </a:lnTo>
                <a:lnTo>
                  <a:pt x="1376" y="457"/>
                </a:lnTo>
                <a:lnTo>
                  <a:pt x="1343" y="424"/>
                </a:lnTo>
                <a:lnTo>
                  <a:pt x="1308" y="392"/>
                </a:lnTo>
                <a:lnTo>
                  <a:pt x="1273" y="361"/>
                </a:lnTo>
                <a:lnTo>
                  <a:pt x="1255" y="346"/>
                </a:lnTo>
                <a:lnTo>
                  <a:pt x="1236" y="332"/>
                </a:lnTo>
                <a:lnTo>
                  <a:pt x="1218" y="318"/>
                </a:lnTo>
                <a:lnTo>
                  <a:pt x="1199" y="304"/>
                </a:lnTo>
                <a:lnTo>
                  <a:pt x="1180" y="291"/>
                </a:lnTo>
                <a:lnTo>
                  <a:pt x="1161" y="278"/>
                </a:lnTo>
                <a:lnTo>
                  <a:pt x="1141" y="266"/>
                </a:lnTo>
                <a:lnTo>
                  <a:pt x="1121" y="254"/>
                </a:lnTo>
                <a:lnTo>
                  <a:pt x="1101" y="243"/>
                </a:lnTo>
                <a:lnTo>
                  <a:pt x="1081" y="233"/>
                </a:lnTo>
                <a:lnTo>
                  <a:pt x="1060" y="223"/>
                </a:lnTo>
                <a:lnTo>
                  <a:pt x="1039" y="213"/>
                </a:lnTo>
                <a:lnTo>
                  <a:pt x="1017" y="204"/>
                </a:lnTo>
                <a:lnTo>
                  <a:pt x="995" y="196"/>
                </a:lnTo>
                <a:lnTo>
                  <a:pt x="973" y="189"/>
                </a:lnTo>
                <a:lnTo>
                  <a:pt x="950" y="182"/>
                </a:lnTo>
                <a:lnTo>
                  <a:pt x="927" y="176"/>
                </a:lnTo>
                <a:lnTo>
                  <a:pt x="915" y="173"/>
                </a:lnTo>
                <a:lnTo>
                  <a:pt x="903" y="171"/>
                </a:lnTo>
                <a:lnTo>
                  <a:pt x="879" y="166"/>
                </a:lnTo>
                <a:lnTo>
                  <a:pt x="855" y="162"/>
                </a:lnTo>
                <a:lnTo>
                  <a:pt x="830" y="159"/>
                </a:lnTo>
                <a:lnTo>
                  <a:pt x="805" y="157"/>
                </a:lnTo>
                <a:lnTo>
                  <a:pt x="779" y="156"/>
                </a:lnTo>
                <a:lnTo>
                  <a:pt x="752" y="156"/>
                </a:lnTo>
                <a:lnTo>
                  <a:pt x="737" y="156"/>
                </a:lnTo>
                <a:lnTo>
                  <a:pt x="721" y="156"/>
                </a:lnTo>
                <a:lnTo>
                  <a:pt x="691" y="159"/>
                </a:lnTo>
                <a:lnTo>
                  <a:pt x="661" y="162"/>
                </a:lnTo>
                <a:lnTo>
                  <a:pt x="646" y="165"/>
                </a:lnTo>
                <a:lnTo>
                  <a:pt x="631" y="167"/>
                </a:lnTo>
                <a:lnTo>
                  <a:pt x="603" y="174"/>
                </a:lnTo>
                <a:lnTo>
                  <a:pt x="588" y="178"/>
                </a:lnTo>
                <a:lnTo>
                  <a:pt x="574" y="182"/>
                </a:lnTo>
                <a:lnTo>
                  <a:pt x="560" y="186"/>
                </a:lnTo>
                <a:lnTo>
                  <a:pt x="546" y="191"/>
                </a:lnTo>
                <a:lnTo>
                  <a:pt x="533" y="196"/>
                </a:lnTo>
                <a:lnTo>
                  <a:pt x="519" y="202"/>
                </a:lnTo>
                <a:lnTo>
                  <a:pt x="506" y="207"/>
                </a:lnTo>
                <a:lnTo>
                  <a:pt x="493" y="213"/>
                </a:lnTo>
                <a:lnTo>
                  <a:pt x="480" y="220"/>
                </a:lnTo>
                <a:lnTo>
                  <a:pt x="467" y="226"/>
                </a:lnTo>
                <a:lnTo>
                  <a:pt x="442" y="240"/>
                </a:lnTo>
                <a:lnTo>
                  <a:pt x="430" y="248"/>
                </a:lnTo>
                <a:lnTo>
                  <a:pt x="418" y="255"/>
                </a:lnTo>
                <a:lnTo>
                  <a:pt x="406" y="263"/>
                </a:lnTo>
                <a:lnTo>
                  <a:pt x="395" y="272"/>
                </a:lnTo>
                <a:lnTo>
                  <a:pt x="383" y="280"/>
                </a:lnTo>
                <a:lnTo>
                  <a:pt x="372" y="289"/>
                </a:lnTo>
                <a:lnTo>
                  <a:pt x="350" y="307"/>
                </a:lnTo>
                <a:lnTo>
                  <a:pt x="330" y="327"/>
                </a:lnTo>
                <a:lnTo>
                  <a:pt x="320" y="337"/>
                </a:lnTo>
                <a:lnTo>
                  <a:pt x="310" y="347"/>
                </a:lnTo>
                <a:lnTo>
                  <a:pt x="301" y="357"/>
                </a:lnTo>
                <a:lnTo>
                  <a:pt x="291" y="368"/>
                </a:lnTo>
                <a:lnTo>
                  <a:pt x="274" y="390"/>
                </a:lnTo>
                <a:lnTo>
                  <a:pt x="265" y="401"/>
                </a:lnTo>
                <a:lnTo>
                  <a:pt x="257" y="413"/>
                </a:lnTo>
                <a:lnTo>
                  <a:pt x="242" y="436"/>
                </a:lnTo>
                <a:lnTo>
                  <a:pt x="234" y="448"/>
                </a:lnTo>
                <a:lnTo>
                  <a:pt x="227" y="461"/>
                </a:lnTo>
                <a:lnTo>
                  <a:pt x="221" y="473"/>
                </a:lnTo>
                <a:lnTo>
                  <a:pt x="214" y="486"/>
                </a:lnTo>
                <a:lnTo>
                  <a:pt x="208" y="499"/>
                </a:lnTo>
                <a:lnTo>
                  <a:pt x="202" y="511"/>
                </a:lnTo>
                <a:lnTo>
                  <a:pt x="192" y="538"/>
                </a:lnTo>
                <a:lnTo>
                  <a:pt x="187" y="551"/>
                </a:lnTo>
                <a:lnTo>
                  <a:pt x="182" y="565"/>
                </a:lnTo>
                <a:lnTo>
                  <a:pt x="178" y="579"/>
                </a:lnTo>
                <a:lnTo>
                  <a:pt x="174" y="592"/>
                </a:lnTo>
                <a:lnTo>
                  <a:pt x="171" y="606"/>
                </a:lnTo>
                <a:lnTo>
                  <a:pt x="168" y="620"/>
                </a:lnTo>
                <a:lnTo>
                  <a:pt x="162" y="649"/>
                </a:lnTo>
                <a:lnTo>
                  <a:pt x="160" y="663"/>
                </a:lnTo>
                <a:lnTo>
                  <a:pt x="159" y="678"/>
                </a:lnTo>
                <a:lnTo>
                  <a:pt x="157" y="693"/>
                </a:lnTo>
                <a:lnTo>
                  <a:pt x="156" y="707"/>
                </a:lnTo>
                <a:lnTo>
                  <a:pt x="156" y="722"/>
                </a:lnTo>
                <a:lnTo>
                  <a:pt x="156" y="738"/>
                </a:lnTo>
                <a:lnTo>
                  <a:pt x="156" y="753"/>
                </a:lnTo>
                <a:lnTo>
                  <a:pt x="156" y="768"/>
                </a:lnTo>
                <a:lnTo>
                  <a:pt x="159" y="797"/>
                </a:lnTo>
                <a:lnTo>
                  <a:pt x="160" y="812"/>
                </a:lnTo>
                <a:lnTo>
                  <a:pt x="162" y="826"/>
                </a:lnTo>
                <a:lnTo>
                  <a:pt x="168" y="855"/>
                </a:lnTo>
                <a:lnTo>
                  <a:pt x="171" y="869"/>
                </a:lnTo>
                <a:lnTo>
                  <a:pt x="174" y="883"/>
                </a:lnTo>
                <a:lnTo>
                  <a:pt x="178" y="897"/>
                </a:lnTo>
                <a:lnTo>
                  <a:pt x="182" y="910"/>
                </a:lnTo>
                <a:lnTo>
                  <a:pt x="192" y="937"/>
                </a:lnTo>
                <a:lnTo>
                  <a:pt x="197" y="951"/>
                </a:lnTo>
                <a:lnTo>
                  <a:pt x="202" y="964"/>
                </a:lnTo>
                <a:lnTo>
                  <a:pt x="208" y="977"/>
                </a:lnTo>
                <a:lnTo>
                  <a:pt x="214" y="990"/>
                </a:lnTo>
                <a:lnTo>
                  <a:pt x="227" y="1015"/>
                </a:lnTo>
                <a:lnTo>
                  <a:pt x="234" y="1027"/>
                </a:lnTo>
                <a:lnTo>
                  <a:pt x="242" y="1039"/>
                </a:lnTo>
                <a:lnTo>
                  <a:pt x="249" y="1051"/>
                </a:lnTo>
                <a:lnTo>
                  <a:pt x="257" y="1063"/>
                </a:lnTo>
                <a:lnTo>
                  <a:pt x="265" y="1074"/>
                </a:lnTo>
                <a:lnTo>
                  <a:pt x="274" y="1085"/>
                </a:lnTo>
                <a:lnTo>
                  <a:pt x="282" y="1096"/>
                </a:lnTo>
                <a:lnTo>
                  <a:pt x="291" y="1107"/>
                </a:lnTo>
                <a:lnTo>
                  <a:pt x="301" y="1118"/>
                </a:lnTo>
                <a:lnTo>
                  <a:pt x="310" y="1128"/>
                </a:lnTo>
                <a:lnTo>
                  <a:pt x="320" y="1139"/>
                </a:lnTo>
                <a:lnTo>
                  <a:pt x="330" y="1149"/>
                </a:lnTo>
                <a:lnTo>
                  <a:pt x="350" y="1168"/>
                </a:lnTo>
                <a:lnTo>
                  <a:pt x="361" y="1177"/>
                </a:lnTo>
                <a:lnTo>
                  <a:pt x="372" y="1186"/>
                </a:lnTo>
                <a:lnTo>
                  <a:pt x="383" y="1195"/>
                </a:lnTo>
                <a:lnTo>
                  <a:pt x="395" y="1204"/>
                </a:lnTo>
                <a:lnTo>
                  <a:pt x="418" y="1220"/>
                </a:lnTo>
                <a:lnTo>
                  <a:pt x="442" y="1235"/>
                </a:lnTo>
                <a:lnTo>
                  <a:pt x="467" y="1249"/>
                </a:lnTo>
                <a:lnTo>
                  <a:pt x="493" y="1262"/>
                </a:lnTo>
                <a:lnTo>
                  <a:pt x="519" y="1274"/>
                </a:lnTo>
                <a:lnTo>
                  <a:pt x="533" y="1279"/>
                </a:lnTo>
                <a:lnTo>
                  <a:pt x="546" y="1284"/>
                </a:lnTo>
                <a:lnTo>
                  <a:pt x="574" y="1293"/>
                </a:lnTo>
                <a:lnTo>
                  <a:pt x="603" y="1301"/>
                </a:lnTo>
                <a:lnTo>
                  <a:pt x="617" y="1305"/>
                </a:lnTo>
                <a:lnTo>
                  <a:pt x="631" y="1308"/>
                </a:lnTo>
                <a:lnTo>
                  <a:pt x="646" y="1311"/>
                </a:lnTo>
                <a:lnTo>
                  <a:pt x="661" y="1313"/>
                </a:lnTo>
                <a:lnTo>
                  <a:pt x="691" y="1317"/>
                </a:lnTo>
                <a:lnTo>
                  <a:pt x="706" y="1318"/>
                </a:lnTo>
                <a:lnTo>
                  <a:pt x="721" y="1319"/>
                </a:lnTo>
                <a:lnTo>
                  <a:pt x="752" y="1320"/>
                </a:lnTo>
                <a:close/>
                <a:moveTo>
                  <a:pt x="757" y="327"/>
                </a:moveTo>
                <a:lnTo>
                  <a:pt x="775" y="328"/>
                </a:lnTo>
                <a:lnTo>
                  <a:pt x="793" y="329"/>
                </a:lnTo>
                <a:lnTo>
                  <a:pt x="811" y="330"/>
                </a:lnTo>
                <a:lnTo>
                  <a:pt x="829" y="332"/>
                </a:lnTo>
                <a:lnTo>
                  <a:pt x="846" y="335"/>
                </a:lnTo>
                <a:lnTo>
                  <a:pt x="864" y="338"/>
                </a:lnTo>
                <a:lnTo>
                  <a:pt x="881" y="342"/>
                </a:lnTo>
                <a:lnTo>
                  <a:pt x="897" y="346"/>
                </a:lnTo>
                <a:lnTo>
                  <a:pt x="914" y="351"/>
                </a:lnTo>
                <a:lnTo>
                  <a:pt x="930" y="356"/>
                </a:lnTo>
                <a:lnTo>
                  <a:pt x="946" y="362"/>
                </a:lnTo>
                <a:lnTo>
                  <a:pt x="962" y="368"/>
                </a:lnTo>
                <a:lnTo>
                  <a:pt x="978" y="374"/>
                </a:lnTo>
                <a:lnTo>
                  <a:pt x="994" y="381"/>
                </a:lnTo>
                <a:lnTo>
                  <a:pt x="1009" y="389"/>
                </a:lnTo>
                <a:lnTo>
                  <a:pt x="1024" y="397"/>
                </a:lnTo>
                <a:lnTo>
                  <a:pt x="1039" y="405"/>
                </a:lnTo>
                <a:lnTo>
                  <a:pt x="1054" y="414"/>
                </a:lnTo>
                <a:lnTo>
                  <a:pt x="1069" y="423"/>
                </a:lnTo>
                <a:lnTo>
                  <a:pt x="1083" y="432"/>
                </a:lnTo>
                <a:lnTo>
                  <a:pt x="1112" y="452"/>
                </a:lnTo>
                <a:lnTo>
                  <a:pt x="1126" y="462"/>
                </a:lnTo>
                <a:lnTo>
                  <a:pt x="1140" y="473"/>
                </a:lnTo>
                <a:lnTo>
                  <a:pt x="1168" y="496"/>
                </a:lnTo>
                <a:lnTo>
                  <a:pt x="1195" y="519"/>
                </a:lnTo>
                <a:lnTo>
                  <a:pt x="1222" y="544"/>
                </a:lnTo>
                <a:lnTo>
                  <a:pt x="1235" y="556"/>
                </a:lnTo>
                <a:lnTo>
                  <a:pt x="1248" y="569"/>
                </a:lnTo>
                <a:lnTo>
                  <a:pt x="1222" y="545"/>
                </a:lnTo>
                <a:lnTo>
                  <a:pt x="1209" y="533"/>
                </a:lnTo>
                <a:lnTo>
                  <a:pt x="1196" y="521"/>
                </a:lnTo>
                <a:lnTo>
                  <a:pt x="1169" y="497"/>
                </a:lnTo>
                <a:lnTo>
                  <a:pt x="1141" y="475"/>
                </a:lnTo>
                <a:lnTo>
                  <a:pt x="1127" y="465"/>
                </a:lnTo>
                <a:lnTo>
                  <a:pt x="1113" y="454"/>
                </a:lnTo>
                <a:lnTo>
                  <a:pt x="1084" y="434"/>
                </a:lnTo>
                <a:lnTo>
                  <a:pt x="1070" y="425"/>
                </a:lnTo>
                <a:lnTo>
                  <a:pt x="1055" y="416"/>
                </a:lnTo>
                <a:lnTo>
                  <a:pt x="1025" y="399"/>
                </a:lnTo>
                <a:lnTo>
                  <a:pt x="1010" y="391"/>
                </a:lnTo>
                <a:lnTo>
                  <a:pt x="994" y="383"/>
                </a:lnTo>
                <a:lnTo>
                  <a:pt x="978" y="376"/>
                </a:lnTo>
                <a:lnTo>
                  <a:pt x="963" y="369"/>
                </a:lnTo>
                <a:lnTo>
                  <a:pt x="947" y="363"/>
                </a:lnTo>
                <a:lnTo>
                  <a:pt x="930" y="357"/>
                </a:lnTo>
                <a:lnTo>
                  <a:pt x="914" y="352"/>
                </a:lnTo>
                <a:lnTo>
                  <a:pt x="897" y="347"/>
                </a:lnTo>
                <a:lnTo>
                  <a:pt x="880" y="342"/>
                </a:lnTo>
                <a:lnTo>
                  <a:pt x="863" y="339"/>
                </a:lnTo>
                <a:lnTo>
                  <a:pt x="846" y="335"/>
                </a:lnTo>
                <a:lnTo>
                  <a:pt x="829" y="333"/>
                </a:lnTo>
                <a:lnTo>
                  <a:pt x="811" y="330"/>
                </a:lnTo>
                <a:lnTo>
                  <a:pt x="793" y="329"/>
                </a:lnTo>
                <a:lnTo>
                  <a:pt x="775" y="328"/>
                </a:lnTo>
                <a:lnTo>
                  <a:pt x="757" y="327"/>
                </a:lnTo>
                <a:close/>
                <a:moveTo>
                  <a:pt x="1410" y="984"/>
                </a:moveTo>
                <a:lnTo>
                  <a:pt x="1382" y="953"/>
                </a:lnTo>
                <a:lnTo>
                  <a:pt x="1341" y="905"/>
                </a:lnTo>
                <a:lnTo>
                  <a:pt x="1298" y="854"/>
                </a:lnTo>
                <a:lnTo>
                  <a:pt x="1353" y="919"/>
                </a:lnTo>
                <a:lnTo>
                  <a:pt x="1410" y="9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586265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Slogan 2">
    <p:spTree>
      <p:nvGrpSpPr>
        <p:cNvPr id="1" name=""/>
        <p:cNvGrpSpPr/>
        <p:nvPr/>
      </p:nvGrpSpPr>
      <p:grpSpPr>
        <a:xfrm>
          <a:off x="0" y="0"/>
          <a:ext cx="0" cy="0"/>
          <a:chOff x="0" y="0"/>
          <a:chExt cx="0" cy="0"/>
        </a:xfrm>
      </p:grpSpPr>
      <p:grpSp>
        <p:nvGrpSpPr>
          <p:cNvPr id="14" name="Group 13"/>
          <p:cNvGrpSpPr/>
          <p:nvPr userDrawn="1"/>
        </p:nvGrpSpPr>
        <p:grpSpPr>
          <a:xfrm>
            <a:off x="2534522" y="1844824"/>
            <a:ext cx="7122956" cy="3168352"/>
            <a:chOff x="3071813" y="2233613"/>
            <a:chExt cx="6299199" cy="2801938"/>
          </a:xfrm>
        </p:grpSpPr>
        <p:sp>
          <p:nvSpPr>
            <p:cNvPr id="12" name="Freeform 6"/>
            <p:cNvSpPr>
              <a:spLocks noEditPoints="1"/>
            </p:cNvSpPr>
            <p:nvPr userDrawn="1"/>
          </p:nvSpPr>
          <p:spPr bwMode="auto">
            <a:xfrm>
              <a:off x="3071813" y="2239963"/>
              <a:ext cx="6299199" cy="2795588"/>
            </a:xfrm>
            <a:custGeom>
              <a:avLst/>
              <a:gdLst>
                <a:gd name="T0" fmla="*/ 18 w 7936"/>
                <a:gd name="T1" fmla="*/ 1797 h 3522"/>
                <a:gd name="T2" fmla="*/ 124 w 7936"/>
                <a:gd name="T3" fmla="*/ 1928 h 3522"/>
                <a:gd name="T4" fmla="*/ 143 w 7936"/>
                <a:gd name="T5" fmla="*/ 2154 h 3522"/>
                <a:gd name="T6" fmla="*/ 62 w 7936"/>
                <a:gd name="T7" fmla="*/ 2004 h 3522"/>
                <a:gd name="T8" fmla="*/ 111 w 7936"/>
                <a:gd name="T9" fmla="*/ 2403 h 3522"/>
                <a:gd name="T10" fmla="*/ 100 w 7936"/>
                <a:gd name="T11" fmla="*/ 2276 h 3522"/>
                <a:gd name="T12" fmla="*/ 188 w 7936"/>
                <a:gd name="T13" fmla="*/ 2683 h 3522"/>
                <a:gd name="T14" fmla="*/ 33 w 7936"/>
                <a:gd name="T15" fmla="*/ 2250 h 3522"/>
                <a:gd name="T16" fmla="*/ 479 w 7936"/>
                <a:gd name="T17" fmla="*/ 2431 h 3522"/>
                <a:gd name="T18" fmla="*/ 656 w 7936"/>
                <a:gd name="T19" fmla="*/ 2754 h 3522"/>
                <a:gd name="T20" fmla="*/ 628 w 7936"/>
                <a:gd name="T21" fmla="*/ 2977 h 3522"/>
                <a:gd name="T22" fmla="*/ 541 w 7936"/>
                <a:gd name="T23" fmla="*/ 2800 h 3522"/>
                <a:gd name="T24" fmla="*/ 498 w 7936"/>
                <a:gd name="T25" fmla="*/ 2604 h 3522"/>
                <a:gd name="T26" fmla="*/ 1241 w 7936"/>
                <a:gd name="T27" fmla="*/ 2816 h 3522"/>
                <a:gd name="T28" fmla="*/ 1880 w 7936"/>
                <a:gd name="T29" fmla="*/ 3151 h 3522"/>
                <a:gd name="T30" fmla="*/ 2609 w 7936"/>
                <a:gd name="T31" fmla="*/ 2803 h 3522"/>
                <a:gd name="T32" fmla="*/ 2847 w 7936"/>
                <a:gd name="T33" fmla="*/ 2571 h 3522"/>
                <a:gd name="T34" fmla="*/ 3028 w 7936"/>
                <a:gd name="T35" fmla="*/ 2588 h 3522"/>
                <a:gd name="T36" fmla="*/ 2880 w 7936"/>
                <a:gd name="T37" fmla="*/ 2729 h 3522"/>
                <a:gd name="T38" fmla="*/ 2702 w 7936"/>
                <a:gd name="T39" fmla="*/ 2861 h 3522"/>
                <a:gd name="T40" fmla="*/ 2680 w 7936"/>
                <a:gd name="T41" fmla="*/ 3090 h 3522"/>
                <a:gd name="T42" fmla="*/ 2820 w 7936"/>
                <a:gd name="T43" fmla="*/ 3096 h 3522"/>
                <a:gd name="T44" fmla="*/ 3088 w 7936"/>
                <a:gd name="T45" fmla="*/ 2764 h 3522"/>
                <a:gd name="T46" fmla="*/ 2954 w 7936"/>
                <a:gd name="T47" fmla="*/ 3128 h 3522"/>
                <a:gd name="T48" fmla="*/ 2673 w 7936"/>
                <a:gd name="T49" fmla="*/ 3293 h 3522"/>
                <a:gd name="T50" fmla="*/ 2533 w 7936"/>
                <a:gd name="T51" fmla="*/ 3129 h 3522"/>
                <a:gd name="T52" fmla="*/ 3383 w 7936"/>
                <a:gd name="T53" fmla="*/ 2170 h 3522"/>
                <a:gd name="T54" fmla="*/ 3489 w 7936"/>
                <a:gd name="T55" fmla="*/ 2255 h 3522"/>
                <a:gd name="T56" fmla="*/ 3319 w 7936"/>
                <a:gd name="T57" fmla="*/ 2575 h 3522"/>
                <a:gd name="T58" fmla="*/ 3377 w 7936"/>
                <a:gd name="T59" fmla="*/ 2361 h 3522"/>
                <a:gd name="T60" fmla="*/ 3748 w 7936"/>
                <a:gd name="T61" fmla="*/ 2386 h 3522"/>
                <a:gd name="T62" fmla="*/ 3585 w 7936"/>
                <a:gd name="T63" fmla="*/ 2426 h 3522"/>
                <a:gd name="T64" fmla="*/ 3576 w 7936"/>
                <a:gd name="T65" fmla="*/ 2125 h 3522"/>
                <a:gd name="T66" fmla="*/ 3758 w 7936"/>
                <a:gd name="T67" fmla="*/ 1706 h 3522"/>
                <a:gd name="T68" fmla="*/ 3926 w 7936"/>
                <a:gd name="T69" fmla="*/ 1645 h 3522"/>
                <a:gd name="T70" fmla="*/ 3940 w 7936"/>
                <a:gd name="T71" fmla="*/ 1954 h 3522"/>
                <a:gd name="T72" fmla="*/ 3770 w 7936"/>
                <a:gd name="T73" fmla="*/ 2359 h 3522"/>
                <a:gd name="T74" fmla="*/ 3653 w 7936"/>
                <a:gd name="T75" fmla="*/ 2172 h 3522"/>
                <a:gd name="T76" fmla="*/ 3716 w 7936"/>
                <a:gd name="T77" fmla="*/ 2255 h 3522"/>
                <a:gd name="T78" fmla="*/ 3863 w 7936"/>
                <a:gd name="T79" fmla="*/ 1926 h 3522"/>
                <a:gd name="T80" fmla="*/ 3806 w 7936"/>
                <a:gd name="T81" fmla="*/ 1822 h 3522"/>
                <a:gd name="T82" fmla="*/ 3994 w 7936"/>
                <a:gd name="T83" fmla="*/ 1403 h 3522"/>
                <a:gd name="T84" fmla="*/ 5138 w 7936"/>
                <a:gd name="T85" fmla="*/ 920 h 3522"/>
                <a:gd name="T86" fmla="*/ 5819 w 7936"/>
                <a:gd name="T87" fmla="*/ 102 h 3522"/>
                <a:gd name="T88" fmla="*/ 6067 w 7936"/>
                <a:gd name="T89" fmla="*/ 0 h 3522"/>
                <a:gd name="T90" fmla="*/ 6280 w 7936"/>
                <a:gd name="T91" fmla="*/ 99 h 3522"/>
                <a:gd name="T92" fmla="*/ 6126 w 7936"/>
                <a:gd name="T93" fmla="*/ 181 h 3522"/>
                <a:gd name="T94" fmla="*/ 5939 w 7936"/>
                <a:gd name="T95" fmla="*/ 194 h 3522"/>
                <a:gd name="T96" fmla="*/ 5867 w 7936"/>
                <a:gd name="T97" fmla="*/ 347 h 3522"/>
                <a:gd name="T98" fmla="*/ 5952 w 7936"/>
                <a:gd name="T99" fmla="*/ 498 h 3522"/>
                <a:gd name="T100" fmla="*/ 6116 w 7936"/>
                <a:gd name="T101" fmla="*/ 488 h 3522"/>
                <a:gd name="T102" fmla="*/ 6352 w 7936"/>
                <a:gd name="T103" fmla="*/ 386 h 3522"/>
                <a:gd name="T104" fmla="*/ 6190 w 7936"/>
                <a:gd name="T105" fmla="*/ 620 h 3522"/>
                <a:gd name="T106" fmla="*/ 5910 w 7936"/>
                <a:gd name="T107" fmla="*/ 649 h 3522"/>
                <a:gd name="T108" fmla="*/ 5723 w 7936"/>
                <a:gd name="T109" fmla="*/ 419 h 3522"/>
                <a:gd name="T110" fmla="*/ 6738 w 7936"/>
                <a:gd name="T111" fmla="*/ 85 h 3522"/>
                <a:gd name="T112" fmla="*/ 6904 w 7936"/>
                <a:gd name="T113" fmla="*/ 294 h 3522"/>
                <a:gd name="T114" fmla="*/ 6845 w 7936"/>
                <a:gd name="T115" fmla="*/ 542 h 3522"/>
                <a:gd name="T116" fmla="*/ 6763 w 7936"/>
                <a:gd name="T117" fmla="*/ 368 h 3522"/>
                <a:gd name="T118" fmla="*/ 6676 w 7936"/>
                <a:gd name="T119" fmla="*/ 213 h 3522"/>
                <a:gd name="T120" fmla="*/ 7697 w 7936"/>
                <a:gd name="T121" fmla="*/ 815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36" h="3522">
                  <a:moveTo>
                    <a:pt x="7782" y="781"/>
                  </a:moveTo>
                  <a:lnTo>
                    <a:pt x="7831" y="926"/>
                  </a:lnTo>
                  <a:lnTo>
                    <a:pt x="7888" y="1454"/>
                  </a:lnTo>
                  <a:lnTo>
                    <a:pt x="7888" y="1098"/>
                  </a:lnTo>
                  <a:lnTo>
                    <a:pt x="7936" y="1242"/>
                  </a:lnTo>
                  <a:lnTo>
                    <a:pt x="7936" y="1885"/>
                  </a:lnTo>
                  <a:lnTo>
                    <a:pt x="7889" y="1743"/>
                  </a:lnTo>
                  <a:lnTo>
                    <a:pt x="7830" y="1210"/>
                  </a:lnTo>
                  <a:lnTo>
                    <a:pt x="7830" y="1569"/>
                  </a:lnTo>
                  <a:lnTo>
                    <a:pt x="7782" y="1425"/>
                  </a:lnTo>
                  <a:lnTo>
                    <a:pt x="7782" y="781"/>
                  </a:lnTo>
                  <a:close/>
                  <a:moveTo>
                    <a:pt x="0" y="1932"/>
                  </a:moveTo>
                  <a:lnTo>
                    <a:pt x="1" y="1900"/>
                  </a:lnTo>
                  <a:lnTo>
                    <a:pt x="1" y="1885"/>
                  </a:lnTo>
                  <a:lnTo>
                    <a:pt x="2" y="1872"/>
                  </a:lnTo>
                  <a:lnTo>
                    <a:pt x="5" y="1847"/>
                  </a:lnTo>
                  <a:lnTo>
                    <a:pt x="8" y="1827"/>
                  </a:lnTo>
                  <a:lnTo>
                    <a:pt x="11" y="1819"/>
                  </a:lnTo>
                  <a:lnTo>
                    <a:pt x="13" y="1810"/>
                  </a:lnTo>
                  <a:lnTo>
                    <a:pt x="18" y="1797"/>
                  </a:lnTo>
                  <a:lnTo>
                    <a:pt x="22" y="1792"/>
                  </a:lnTo>
                  <a:lnTo>
                    <a:pt x="25" y="1788"/>
                  </a:lnTo>
                  <a:lnTo>
                    <a:pt x="27" y="1787"/>
                  </a:lnTo>
                  <a:lnTo>
                    <a:pt x="29" y="1786"/>
                  </a:lnTo>
                  <a:lnTo>
                    <a:pt x="33" y="1784"/>
                  </a:lnTo>
                  <a:lnTo>
                    <a:pt x="36" y="1783"/>
                  </a:lnTo>
                  <a:lnTo>
                    <a:pt x="40" y="1783"/>
                  </a:lnTo>
                  <a:lnTo>
                    <a:pt x="42" y="1783"/>
                  </a:lnTo>
                  <a:lnTo>
                    <a:pt x="44" y="1784"/>
                  </a:lnTo>
                  <a:lnTo>
                    <a:pt x="49" y="1786"/>
                  </a:lnTo>
                  <a:lnTo>
                    <a:pt x="53" y="1789"/>
                  </a:lnTo>
                  <a:lnTo>
                    <a:pt x="59" y="1794"/>
                  </a:lnTo>
                  <a:lnTo>
                    <a:pt x="64" y="1799"/>
                  </a:lnTo>
                  <a:lnTo>
                    <a:pt x="69" y="1805"/>
                  </a:lnTo>
                  <a:lnTo>
                    <a:pt x="79" y="1823"/>
                  </a:lnTo>
                  <a:lnTo>
                    <a:pt x="90" y="1843"/>
                  </a:lnTo>
                  <a:lnTo>
                    <a:pt x="103" y="1869"/>
                  </a:lnTo>
                  <a:lnTo>
                    <a:pt x="108" y="1883"/>
                  </a:lnTo>
                  <a:lnTo>
                    <a:pt x="114" y="1900"/>
                  </a:lnTo>
                  <a:lnTo>
                    <a:pt x="124" y="1928"/>
                  </a:lnTo>
                  <a:lnTo>
                    <a:pt x="135" y="1956"/>
                  </a:lnTo>
                  <a:lnTo>
                    <a:pt x="144" y="1986"/>
                  </a:lnTo>
                  <a:lnTo>
                    <a:pt x="152" y="2018"/>
                  </a:lnTo>
                  <a:lnTo>
                    <a:pt x="161" y="2050"/>
                  </a:lnTo>
                  <a:lnTo>
                    <a:pt x="170" y="2084"/>
                  </a:lnTo>
                  <a:lnTo>
                    <a:pt x="177" y="2118"/>
                  </a:lnTo>
                  <a:lnTo>
                    <a:pt x="184" y="2152"/>
                  </a:lnTo>
                  <a:lnTo>
                    <a:pt x="191" y="2187"/>
                  </a:lnTo>
                  <a:lnTo>
                    <a:pt x="197" y="2222"/>
                  </a:lnTo>
                  <a:lnTo>
                    <a:pt x="203" y="2256"/>
                  </a:lnTo>
                  <a:lnTo>
                    <a:pt x="209" y="2290"/>
                  </a:lnTo>
                  <a:lnTo>
                    <a:pt x="213" y="2325"/>
                  </a:lnTo>
                  <a:lnTo>
                    <a:pt x="217" y="2358"/>
                  </a:lnTo>
                  <a:lnTo>
                    <a:pt x="221" y="2392"/>
                  </a:lnTo>
                  <a:lnTo>
                    <a:pt x="224" y="2424"/>
                  </a:lnTo>
                  <a:lnTo>
                    <a:pt x="161" y="2261"/>
                  </a:lnTo>
                  <a:lnTo>
                    <a:pt x="158" y="2235"/>
                  </a:lnTo>
                  <a:lnTo>
                    <a:pt x="153" y="2208"/>
                  </a:lnTo>
                  <a:lnTo>
                    <a:pt x="148" y="2180"/>
                  </a:lnTo>
                  <a:lnTo>
                    <a:pt x="143" y="2154"/>
                  </a:lnTo>
                  <a:lnTo>
                    <a:pt x="137" y="2128"/>
                  </a:lnTo>
                  <a:lnTo>
                    <a:pt x="129" y="2102"/>
                  </a:lnTo>
                  <a:lnTo>
                    <a:pt x="122" y="2079"/>
                  </a:lnTo>
                  <a:lnTo>
                    <a:pt x="114" y="2057"/>
                  </a:lnTo>
                  <a:lnTo>
                    <a:pt x="108" y="2041"/>
                  </a:lnTo>
                  <a:lnTo>
                    <a:pt x="102" y="2026"/>
                  </a:lnTo>
                  <a:lnTo>
                    <a:pt x="96" y="2014"/>
                  </a:lnTo>
                  <a:lnTo>
                    <a:pt x="89" y="2005"/>
                  </a:lnTo>
                  <a:lnTo>
                    <a:pt x="84" y="1999"/>
                  </a:lnTo>
                  <a:lnTo>
                    <a:pt x="81" y="1996"/>
                  </a:lnTo>
                  <a:lnTo>
                    <a:pt x="79" y="1994"/>
                  </a:lnTo>
                  <a:lnTo>
                    <a:pt x="76" y="1993"/>
                  </a:lnTo>
                  <a:lnTo>
                    <a:pt x="74" y="1992"/>
                  </a:lnTo>
                  <a:lnTo>
                    <a:pt x="72" y="1992"/>
                  </a:lnTo>
                  <a:lnTo>
                    <a:pt x="70" y="1992"/>
                  </a:lnTo>
                  <a:lnTo>
                    <a:pt x="68" y="1993"/>
                  </a:lnTo>
                  <a:lnTo>
                    <a:pt x="66" y="1995"/>
                  </a:lnTo>
                  <a:lnTo>
                    <a:pt x="65" y="1998"/>
                  </a:lnTo>
                  <a:lnTo>
                    <a:pt x="63" y="2001"/>
                  </a:lnTo>
                  <a:lnTo>
                    <a:pt x="62" y="2004"/>
                  </a:lnTo>
                  <a:lnTo>
                    <a:pt x="60" y="2008"/>
                  </a:lnTo>
                  <a:lnTo>
                    <a:pt x="58" y="2017"/>
                  </a:lnTo>
                  <a:lnTo>
                    <a:pt x="55" y="2028"/>
                  </a:lnTo>
                  <a:lnTo>
                    <a:pt x="54" y="2042"/>
                  </a:lnTo>
                  <a:lnTo>
                    <a:pt x="53" y="2057"/>
                  </a:lnTo>
                  <a:lnTo>
                    <a:pt x="53" y="2075"/>
                  </a:lnTo>
                  <a:lnTo>
                    <a:pt x="53" y="2093"/>
                  </a:lnTo>
                  <a:lnTo>
                    <a:pt x="54" y="2113"/>
                  </a:lnTo>
                  <a:lnTo>
                    <a:pt x="58" y="2154"/>
                  </a:lnTo>
                  <a:lnTo>
                    <a:pt x="60" y="2175"/>
                  </a:lnTo>
                  <a:lnTo>
                    <a:pt x="63" y="2198"/>
                  </a:lnTo>
                  <a:lnTo>
                    <a:pt x="70" y="2243"/>
                  </a:lnTo>
                  <a:lnTo>
                    <a:pt x="74" y="2265"/>
                  </a:lnTo>
                  <a:lnTo>
                    <a:pt x="78" y="2287"/>
                  </a:lnTo>
                  <a:lnTo>
                    <a:pt x="83" y="2310"/>
                  </a:lnTo>
                  <a:lnTo>
                    <a:pt x="88" y="2332"/>
                  </a:lnTo>
                  <a:lnTo>
                    <a:pt x="95" y="2353"/>
                  </a:lnTo>
                  <a:lnTo>
                    <a:pt x="101" y="2374"/>
                  </a:lnTo>
                  <a:lnTo>
                    <a:pt x="107" y="2393"/>
                  </a:lnTo>
                  <a:lnTo>
                    <a:pt x="111" y="2403"/>
                  </a:lnTo>
                  <a:lnTo>
                    <a:pt x="114" y="2412"/>
                  </a:lnTo>
                  <a:lnTo>
                    <a:pt x="118" y="2423"/>
                  </a:lnTo>
                  <a:lnTo>
                    <a:pt x="122" y="2432"/>
                  </a:lnTo>
                  <a:lnTo>
                    <a:pt x="126" y="2441"/>
                  </a:lnTo>
                  <a:lnTo>
                    <a:pt x="131" y="2449"/>
                  </a:lnTo>
                  <a:lnTo>
                    <a:pt x="135" y="2455"/>
                  </a:lnTo>
                  <a:lnTo>
                    <a:pt x="139" y="2460"/>
                  </a:lnTo>
                  <a:lnTo>
                    <a:pt x="142" y="2464"/>
                  </a:lnTo>
                  <a:lnTo>
                    <a:pt x="146" y="2467"/>
                  </a:lnTo>
                  <a:lnTo>
                    <a:pt x="149" y="2469"/>
                  </a:lnTo>
                  <a:lnTo>
                    <a:pt x="152" y="2470"/>
                  </a:lnTo>
                  <a:lnTo>
                    <a:pt x="155" y="2469"/>
                  </a:lnTo>
                  <a:lnTo>
                    <a:pt x="156" y="2468"/>
                  </a:lnTo>
                  <a:lnTo>
                    <a:pt x="157" y="2467"/>
                  </a:lnTo>
                  <a:lnTo>
                    <a:pt x="159" y="2464"/>
                  </a:lnTo>
                  <a:lnTo>
                    <a:pt x="160" y="2463"/>
                  </a:lnTo>
                  <a:lnTo>
                    <a:pt x="161" y="2460"/>
                  </a:lnTo>
                  <a:lnTo>
                    <a:pt x="163" y="2455"/>
                  </a:lnTo>
                  <a:lnTo>
                    <a:pt x="165" y="2448"/>
                  </a:lnTo>
                  <a:lnTo>
                    <a:pt x="100" y="2276"/>
                  </a:lnTo>
                  <a:lnTo>
                    <a:pt x="100" y="2159"/>
                  </a:lnTo>
                  <a:lnTo>
                    <a:pt x="227" y="2495"/>
                  </a:lnTo>
                  <a:lnTo>
                    <a:pt x="228" y="2533"/>
                  </a:lnTo>
                  <a:lnTo>
                    <a:pt x="228" y="2551"/>
                  </a:lnTo>
                  <a:lnTo>
                    <a:pt x="228" y="2567"/>
                  </a:lnTo>
                  <a:lnTo>
                    <a:pt x="227" y="2582"/>
                  </a:lnTo>
                  <a:lnTo>
                    <a:pt x="226" y="2597"/>
                  </a:lnTo>
                  <a:lnTo>
                    <a:pt x="224" y="2610"/>
                  </a:lnTo>
                  <a:lnTo>
                    <a:pt x="223" y="2623"/>
                  </a:lnTo>
                  <a:lnTo>
                    <a:pt x="221" y="2634"/>
                  </a:lnTo>
                  <a:lnTo>
                    <a:pt x="219" y="2644"/>
                  </a:lnTo>
                  <a:lnTo>
                    <a:pt x="216" y="2652"/>
                  </a:lnTo>
                  <a:lnTo>
                    <a:pt x="214" y="2661"/>
                  </a:lnTo>
                  <a:lnTo>
                    <a:pt x="211" y="2667"/>
                  </a:lnTo>
                  <a:lnTo>
                    <a:pt x="208" y="2673"/>
                  </a:lnTo>
                  <a:lnTo>
                    <a:pt x="203" y="2677"/>
                  </a:lnTo>
                  <a:lnTo>
                    <a:pt x="200" y="2680"/>
                  </a:lnTo>
                  <a:lnTo>
                    <a:pt x="196" y="2682"/>
                  </a:lnTo>
                  <a:lnTo>
                    <a:pt x="192" y="2683"/>
                  </a:lnTo>
                  <a:lnTo>
                    <a:pt x="188" y="2683"/>
                  </a:lnTo>
                  <a:lnTo>
                    <a:pt x="183" y="2681"/>
                  </a:lnTo>
                  <a:lnTo>
                    <a:pt x="178" y="2679"/>
                  </a:lnTo>
                  <a:lnTo>
                    <a:pt x="174" y="2675"/>
                  </a:lnTo>
                  <a:lnTo>
                    <a:pt x="169" y="2670"/>
                  </a:lnTo>
                  <a:lnTo>
                    <a:pt x="162" y="2664"/>
                  </a:lnTo>
                  <a:lnTo>
                    <a:pt x="157" y="2655"/>
                  </a:lnTo>
                  <a:lnTo>
                    <a:pt x="151" y="2647"/>
                  </a:lnTo>
                  <a:lnTo>
                    <a:pt x="146" y="2637"/>
                  </a:lnTo>
                  <a:lnTo>
                    <a:pt x="140" y="2626"/>
                  </a:lnTo>
                  <a:lnTo>
                    <a:pt x="134" y="2613"/>
                  </a:lnTo>
                  <a:lnTo>
                    <a:pt x="127" y="2599"/>
                  </a:lnTo>
                  <a:lnTo>
                    <a:pt x="114" y="2567"/>
                  </a:lnTo>
                  <a:lnTo>
                    <a:pt x="103" y="2533"/>
                  </a:lnTo>
                  <a:lnTo>
                    <a:pt x="90" y="2497"/>
                  </a:lnTo>
                  <a:lnTo>
                    <a:pt x="79" y="2459"/>
                  </a:lnTo>
                  <a:lnTo>
                    <a:pt x="69" y="2419"/>
                  </a:lnTo>
                  <a:lnTo>
                    <a:pt x="59" y="2378"/>
                  </a:lnTo>
                  <a:lnTo>
                    <a:pt x="49" y="2337"/>
                  </a:lnTo>
                  <a:lnTo>
                    <a:pt x="40" y="2294"/>
                  </a:lnTo>
                  <a:lnTo>
                    <a:pt x="33" y="2250"/>
                  </a:lnTo>
                  <a:lnTo>
                    <a:pt x="25" y="2208"/>
                  </a:lnTo>
                  <a:lnTo>
                    <a:pt x="18" y="2165"/>
                  </a:lnTo>
                  <a:lnTo>
                    <a:pt x="13" y="2123"/>
                  </a:lnTo>
                  <a:lnTo>
                    <a:pt x="8" y="2082"/>
                  </a:lnTo>
                  <a:lnTo>
                    <a:pt x="5" y="2042"/>
                  </a:lnTo>
                  <a:lnTo>
                    <a:pt x="3" y="2022"/>
                  </a:lnTo>
                  <a:lnTo>
                    <a:pt x="2" y="2004"/>
                  </a:lnTo>
                  <a:lnTo>
                    <a:pt x="1" y="1967"/>
                  </a:lnTo>
                  <a:lnTo>
                    <a:pt x="0" y="1932"/>
                  </a:lnTo>
                  <a:close/>
                  <a:moveTo>
                    <a:pt x="543" y="3128"/>
                  </a:moveTo>
                  <a:lnTo>
                    <a:pt x="504" y="2964"/>
                  </a:lnTo>
                  <a:lnTo>
                    <a:pt x="486" y="2951"/>
                  </a:lnTo>
                  <a:lnTo>
                    <a:pt x="468" y="2936"/>
                  </a:lnTo>
                  <a:lnTo>
                    <a:pt x="448" y="2920"/>
                  </a:lnTo>
                  <a:lnTo>
                    <a:pt x="448" y="3048"/>
                  </a:lnTo>
                  <a:lnTo>
                    <a:pt x="334" y="2948"/>
                  </a:lnTo>
                  <a:lnTo>
                    <a:pt x="334" y="2305"/>
                  </a:lnTo>
                  <a:lnTo>
                    <a:pt x="451" y="2406"/>
                  </a:lnTo>
                  <a:lnTo>
                    <a:pt x="466" y="2419"/>
                  </a:lnTo>
                  <a:lnTo>
                    <a:pt x="479" y="2431"/>
                  </a:lnTo>
                  <a:lnTo>
                    <a:pt x="492" y="2445"/>
                  </a:lnTo>
                  <a:lnTo>
                    <a:pt x="505" y="2458"/>
                  </a:lnTo>
                  <a:lnTo>
                    <a:pt x="517" y="2471"/>
                  </a:lnTo>
                  <a:lnTo>
                    <a:pt x="528" y="2485"/>
                  </a:lnTo>
                  <a:lnTo>
                    <a:pt x="540" y="2499"/>
                  </a:lnTo>
                  <a:lnTo>
                    <a:pt x="550" y="2513"/>
                  </a:lnTo>
                  <a:lnTo>
                    <a:pt x="569" y="2540"/>
                  </a:lnTo>
                  <a:lnTo>
                    <a:pt x="579" y="2555"/>
                  </a:lnTo>
                  <a:lnTo>
                    <a:pt x="587" y="2569"/>
                  </a:lnTo>
                  <a:lnTo>
                    <a:pt x="595" y="2583"/>
                  </a:lnTo>
                  <a:lnTo>
                    <a:pt x="602" y="2598"/>
                  </a:lnTo>
                  <a:lnTo>
                    <a:pt x="609" y="2612"/>
                  </a:lnTo>
                  <a:lnTo>
                    <a:pt x="616" y="2627"/>
                  </a:lnTo>
                  <a:lnTo>
                    <a:pt x="628" y="2655"/>
                  </a:lnTo>
                  <a:lnTo>
                    <a:pt x="638" y="2684"/>
                  </a:lnTo>
                  <a:lnTo>
                    <a:pt x="642" y="2699"/>
                  </a:lnTo>
                  <a:lnTo>
                    <a:pt x="646" y="2713"/>
                  </a:lnTo>
                  <a:lnTo>
                    <a:pt x="650" y="2726"/>
                  </a:lnTo>
                  <a:lnTo>
                    <a:pt x="653" y="2741"/>
                  </a:lnTo>
                  <a:lnTo>
                    <a:pt x="656" y="2754"/>
                  </a:lnTo>
                  <a:lnTo>
                    <a:pt x="658" y="2768"/>
                  </a:lnTo>
                  <a:lnTo>
                    <a:pt x="660" y="2782"/>
                  </a:lnTo>
                  <a:lnTo>
                    <a:pt x="662" y="2795"/>
                  </a:lnTo>
                  <a:lnTo>
                    <a:pt x="663" y="2809"/>
                  </a:lnTo>
                  <a:lnTo>
                    <a:pt x="664" y="2822"/>
                  </a:lnTo>
                  <a:lnTo>
                    <a:pt x="664" y="2847"/>
                  </a:lnTo>
                  <a:lnTo>
                    <a:pt x="664" y="2861"/>
                  </a:lnTo>
                  <a:lnTo>
                    <a:pt x="663" y="2874"/>
                  </a:lnTo>
                  <a:lnTo>
                    <a:pt x="662" y="2888"/>
                  </a:lnTo>
                  <a:lnTo>
                    <a:pt x="661" y="2900"/>
                  </a:lnTo>
                  <a:lnTo>
                    <a:pt x="659" y="2911"/>
                  </a:lnTo>
                  <a:lnTo>
                    <a:pt x="656" y="2923"/>
                  </a:lnTo>
                  <a:lnTo>
                    <a:pt x="655" y="2928"/>
                  </a:lnTo>
                  <a:lnTo>
                    <a:pt x="653" y="2933"/>
                  </a:lnTo>
                  <a:lnTo>
                    <a:pt x="650" y="2943"/>
                  </a:lnTo>
                  <a:lnTo>
                    <a:pt x="645" y="2953"/>
                  </a:lnTo>
                  <a:lnTo>
                    <a:pt x="641" y="2961"/>
                  </a:lnTo>
                  <a:lnTo>
                    <a:pt x="636" y="2968"/>
                  </a:lnTo>
                  <a:lnTo>
                    <a:pt x="631" y="2975"/>
                  </a:lnTo>
                  <a:lnTo>
                    <a:pt x="628" y="2977"/>
                  </a:lnTo>
                  <a:lnTo>
                    <a:pt x="625" y="2980"/>
                  </a:lnTo>
                  <a:lnTo>
                    <a:pt x="619" y="2985"/>
                  </a:lnTo>
                  <a:lnTo>
                    <a:pt x="611" y="2990"/>
                  </a:lnTo>
                  <a:lnTo>
                    <a:pt x="604" y="2993"/>
                  </a:lnTo>
                  <a:lnTo>
                    <a:pt x="675" y="3242"/>
                  </a:lnTo>
                  <a:lnTo>
                    <a:pt x="543" y="3128"/>
                  </a:lnTo>
                  <a:close/>
                  <a:moveTo>
                    <a:pt x="472" y="2786"/>
                  </a:moveTo>
                  <a:lnTo>
                    <a:pt x="481" y="2794"/>
                  </a:lnTo>
                  <a:lnTo>
                    <a:pt x="490" y="2800"/>
                  </a:lnTo>
                  <a:lnTo>
                    <a:pt x="498" y="2806"/>
                  </a:lnTo>
                  <a:lnTo>
                    <a:pt x="507" y="2809"/>
                  </a:lnTo>
                  <a:lnTo>
                    <a:pt x="510" y="2810"/>
                  </a:lnTo>
                  <a:lnTo>
                    <a:pt x="514" y="2811"/>
                  </a:lnTo>
                  <a:lnTo>
                    <a:pt x="517" y="2811"/>
                  </a:lnTo>
                  <a:lnTo>
                    <a:pt x="520" y="2811"/>
                  </a:lnTo>
                  <a:lnTo>
                    <a:pt x="526" y="2810"/>
                  </a:lnTo>
                  <a:lnTo>
                    <a:pt x="531" y="2808"/>
                  </a:lnTo>
                  <a:lnTo>
                    <a:pt x="536" y="2804"/>
                  </a:lnTo>
                  <a:lnTo>
                    <a:pt x="539" y="2802"/>
                  </a:lnTo>
                  <a:lnTo>
                    <a:pt x="541" y="2800"/>
                  </a:lnTo>
                  <a:lnTo>
                    <a:pt x="544" y="2794"/>
                  </a:lnTo>
                  <a:lnTo>
                    <a:pt x="547" y="2788"/>
                  </a:lnTo>
                  <a:lnTo>
                    <a:pt x="549" y="2780"/>
                  </a:lnTo>
                  <a:lnTo>
                    <a:pt x="550" y="2776"/>
                  </a:lnTo>
                  <a:lnTo>
                    <a:pt x="551" y="2771"/>
                  </a:lnTo>
                  <a:lnTo>
                    <a:pt x="552" y="2761"/>
                  </a:lnTo>
                  <a:lnTo>
                    <a:pt x="552" y="2750"/>
                  </a:lnTo>
                  <a:lnTo>
                    <a:pt x="552" y="2739"/>
                  </a:lnTo>
                  <a:lnTo>
                    <a:pt x="551" y="2727"/>
                  </a:lnTo>
                  <a:lnTo>
                    <a:pt x="549" y="2715"/>
                  </a:lnTo>
                  <a:lnTo>
                    <a:pt x="547" y="2704"/>
                  </a:lnTo>
                  <a:lnTo>
                    <a:pt x="544" y="2692"/>
                  </a:lnTo>
                  <a:lnTo>
                    <a:pt x="541" y="2680"/>
                  </a:lnTo>
                  <a:lnTo>
                    <a:pt x="536" y="2669"/>
                  </a:lnTo>
                  <a:lnTo>
                    <a:pt x="531" y="2657"/>
                  </a:lnTo>
                  <a:lnTo>
                    <a:pt x="526" y="2646"/>
                  </a:lnTo>
                  <a:lnTo>
                    <a:pt x="520" y="2635"/>
                  </a:lnTo>
                  <a:lnTo>
                    <a:pt x="513" y="2625"/>
                  </a:lnTo>
                  <a:lnTo>
                    <a:pt x="506" y="2614"/>
                  </a:lnTo>
                  <a:lnTo>
                    <a:pt x="498" y="2604"/>
                  </a:lnTo>
                  <a:lnTo>
                    <a:pt x="490" y="2595"/>
                  </a:lnTo>
                  <a:lnTo>
                    <a:pt x="481" y="2586"/>
                  </a:lnTo>
                  <a:lnTo>
                    <a:pt x="472" y="2576"/>
                  </a:lnTo>
                  <a:lnTo>
                    <a:pt x="448" y="2557"/>
                  </a:lnTo>
                  <a:lnTo>
                    <a:pt x="448" y="2766"/>
                  </a:lnTo>
                  <a:lnTo>
                    <a:pt x="472" y="2786"/>
                  </a:lnTo>
                  <a:close/>
                  <a:moveTo>
                    <a:pt x="780" y="2647"/>
                  </a:moveTo>
                  <a:lnTo>
                    <a:pt x="1106" y="2782"/>
                  </a:lnTo>
                  <a:lnTo>
                    <a:pt x="1106" y="2930"/>
                  </a:lnTo>
                  <a:lnTo>
                    <a:pt x="919" y="2852"/>
                  </a:lnTo>
                  <a:lnTo>
                    <a:pt x="919" y="2963"/>
                  </a:lnTo>
                  <a:lnTo>
                    <a:pt x="1090" y="3034"/>
                  </a:lnTo>
                  <a:lnTo>
                    <a:pt x="1090" y="3151"/>
                  </a:lnTo>
                  <a:lnTo>
                    <a:pt x="919" y="3080"/>
                  </a:lnTo>
                  <a:lnTo>
                    <a:pt x="919" y="3197"/>
                  </a:lnTo>
                  <a:lnTo>
                    <a:pt x="1106" y="3274"/>
                  </a:lnTo>
                  <a:lnTo>
                    <a:pt x="1106" y="3423"/>
                  </a:lnTo>
                  <a:lnTo>
                    <a:pt x="780" y="3289"/>
                  </a:lnTo>
                  <a:lnTo>
                    <a:pt x="780" y="2647"/>
                  </a:lnTo>
                  <a:close/>
                  <a:moveTo>
                    <a:pt x="1241" y="2816"/>
                  </a:moveTo>
                  <a:lnTo>
                    <a:pt x="1591" y="2869"/>
                  </a:lnTo>
                  <a:lnTo>
                    <a:pt x="1591" y="3017"/>
                  </a:lnTo>
                  <a:lnTo>
                    <a:pt x="1391" y="2986"/>
                  </a:lnTo>
                  <a:lnTo>
                    <a:pt x="1391" y="3097"/>
                  </a:lnTo>
                  <a:lnTo>
                    <a:pt x="1573" y="3125"/>
                  </a:lnTo>
                  <a:lnTo>
                    <a:pt x="1573" y="3242"/>
                  </a:lnTo>
                  <a:lnTo>
                    <a:pt x="1391" y="3215"/>
                  </a:lnTo>
                  <a:lnTo>
                    <a:pt x="1391" y="3332"/>
                  </a:lnTo>
                  <a:lnTo>
                    <a:pt x="1591" y="3363"/>
                  </a:lnTo>
                  <a:lnTo>
                    <a:pt x="1591" y="3512"/>
                  </a:lnTo>
                  <a:lnTo>
                    <a:pt x="1241" y="3457"/>
                  </a:lnTo>
                  <a:lnTo>
                    <a:pt x="1241" y="2816"/>
                  </a:lnTo>
                  <a:close/>
                  <a:moveTo>
                    <a:pt x="1728" y="2878"/>
                  </a:moveTo>
                  <a:lnTo>
                    <a:pt x="1881" y="2866"/>
                  </a:lnTo>
                  <a:lnTo>
                    <a:pt x="2061" y="3207"/>
                  </a:lnTo>
                  <a:lnTo>
                    <a:pt x="2061" y="2851"/>
                  </a:lnTo>
                  <a:lnTo>
                    <a:pt x="2212" y="2838"/>
                  </a:lnTo>
                  <a:lnTo>
                    <a:pt x="2212" y="3482"/>
                  </a:lnTo>
                  <a:lnTo>
                    <a:pt x="2062" y="3494"/>
                  </a:lnTo>
                  <a:lnTo>
                    <a:pt x="1880" y="3151"/>
                  </a:lnTo>
                  <a:lnTo>
                    <a:pt x="1880" y="3510"/>
                  </a:lnTo>
                  <a:lnTo>
                    <a:pt x="1728" y="3522"/>
                  </a:lnTo>
                  <a:lnTo>
                    <a:pt x="1728" y="2878"/>
                  </a:lnTo>
                  <a:close/>
                  <a:moveTo>
                    <a:pt x="2530" y="3082"/>
                  </a:moveTo>
                  <a:lnTo>
                    <a:pt x="2531" y="3065"/>
                  </a:lnTo>
                  <a:lnTo>
                    <a:pt x="2532" y="3048"/>
                  </a:lnTo>
                  <a:lnTo>
                    <a:pt x="2533" y="3031"/>
                  </a:lnTo>
                  <a:lnTo>
                    <a:pt x="2536" y="3013"/>
                  </a:lnTo>
                  <a:lnTo>
                    <a:pt x="2539" y="2996"/>
                  </a:lnTo>
                  <a:lnTo>
                    <a:pt x="2543" y="2978"/>
                  </a:lnTo>
                  <a:lnTo>
                    <a:pt x="2547" y="2961"/>
                  </a:lnTo>
                  <a:lnTo>
                    <a:pt x="2552" y="2942"/>
                  </a:lnTo>
                  <a:lnTo>
                    <a:pt x="2557" y="2925"/>
                  </a:lnTo>
                  <a:lnTo>
                    <a:pt x="2563" y="2907"/>
                  </a:lnTo>
                  <a:lnTo>
                    <a:pt x="2569" y="2890"/>
                  </a:lnTo>
                  <a:lnTo>
                    <a:pt x="2576" y="2872"/>
                  </a:lnTo>
                  <a:lnTo>
                    <a:pt x="2584" y="2855"/>
                  </a:lnTo>
                  <a:lnTo>
                    <a:pt x="2592" y="2837"/>
                  </a:lnTo>
                  <a:lnTo>
                    <a:pt x="2600" y="2820"/>
                  </a:lnTo>
                  <a:lnTo>
                    <a:pt x="2609" y="2803"/>
                  </a:lnTo>
                  <a:lnTo>
                    <a:pt x="2619" y="2787"/>
                  </a:lnTo>
                  <a:lnTo>
                    <a:pt x="2629" y="2771"/>
                  </a:lnTo>
                  <a:lnTo>
                    <a:pt x="2639" y="2754"/>
                  </a:lnTo>
                  <a:lnTo>
                    <a:pt x="2650" y="2739"/>
                  </a:lnTo>
                  <a:lnTo>
                    <a:pt x="2662" y="2723"/>
                  </a:lnTo>
                  <a:lnTo>
                    <a:pt x="2673" y="2709"/>
                  </a:lnTo>
                  <a:lnTo>
                    <a:pt x="2685" y="2693"/>
                  </a:lnTo>
                  <a:lnTo>
                    <a:pt x="2692" y="2687"/>
                  </a:lnTo>
                  <a:lnTo>
                    <a:pt x="2698" y="2680"/>
                  </a:lnTo>
                  <a:lnTo>
                    <a:pt x="2711" y="2667"/>
                  </a:lnTo>
                  <a:lnTo>
                    <a:pt x="2724" y="2653"/>
                  </a:lnTo>
                  <a:lnTo>
                    <a:pt x="2738" y="2641"/>
                  </a:lnTo>
                  <a:lnTo>
                    <a:pt x="2752" y="2630"/>
                  </a:lnTo>
                  <a:lnTo>
                    <a:pt x="2766" y="2618"/>
                  </a:lnTo>
                  <a:lnTo>
                    <a:pt x="2781" y="2608"/>
                  </a:lnTo>
                  <a:lnTo>
                    <a:pt x="2795" y="2598"/>
                  </a:lnTo>
                  <a:lnTo>
                    <a:pt x="2811" y="2589"/>
                  </a:lnTo>
                  <a:lnTo>
                    <a:pt x="2823" y="2582"/>
                  </a:lnTo>
                  <a:lnTo>
                    <a:pt x="2834" y="2576"/>
                  </a:lnTo>
                  <a:lnTo>
                    <a:pt x="2847" y="2571"/>
                  </a:lnTo>
                  <a:lnTo>
                    <a:pt x="2858" y="2566"/>
                  </a:lnTo>
                  <a:lnTo>
                    <a:pt x="2870" y="2562"/>
                  </a:lnTo>
                  <a:lnTo>
                    <a:pt x="2882" y="2559"/>
                  </a:lnTo>
                  <a:lnTo>
                    <a:pt x="2892" y="2556"/>
                  </a:lnTo>
                  <a:lnTo>
                    <a:pt x="2903" y="2554"/>
                  </a:lnTo>
                  <a:lnTo>
                    <a:pt x="2914" y="2553"/>
                  </a:lnTo>
                  <a:lnTo>
                    <a:pt x="2924" y="2552"/>
                  </a:lnTo>
                  <a:lnTo>
                    <a:pt x="2934" y="2552"/>
                  </a:lnTo>
                  <a:lnTo>
                    <a:pt x="2944" y="2553"/>
                  </a:lnTo>
                  <a:lnTo>
                    <a:pt x="2954" y="2554"/>
                  </a:lnTo>
                  <a:lnTo>
                    <a:pt x="2963" y="2555"/>
                  </a:lnTo>
                  <a:lnTo>
                    <a:pt x="2968" y="2556"/>
                  </a:lnTo>
                  <a:lnTo>
                    <a:pt x="2972" y="2557"/>
                  </a:lnTo>
                  <a:lnTo>
                    <a:pt x="2981" y="2560"/>
                  </a:lnTo>
                  <a:lnTo>
                    <a:pt x="2990" y="2563"/>
                  </a:lnTo>
                  <a:lnTo>
                    <a:pt x="2998" y="2567"/>
                  </a:lnTo>
                  <a:lnTo>
                    <a:pt x="3006" y="2571"/>
                  </a:lnTo>
                  <a:lnTo>
                    <a:pt x="3013" y="2576"/>
                  </a:lnTo>
                  <a:lnTo>
                    <a:pt x="3020" y="2582"/>
                  </a:lnTo>
                  <a:lnTo>
                    <a:pt x="3028" y="2588"/>
                  </a:lnTo>
                  <a:lnTo>
                    <a:pt x="3034" y="2595"/>
                  </a:lnTo>
                  <a:lnTo>
                    <a:pt x="3040" y="2602"/>
                  </a:lnTo>
                  <a:lnTo>
                    <a:pt x="3046" y="2609"/>
                  </a:lnTo>
                  <a:lnTo>
                    <a:pt x="3052" y="2617"/>
                  </a:lnTo>
                  <a:lnTo>
                    <a:pt x="3057" y="2626"/>
                  </a:lnTo>
                  <a:lnTo>
                    <a:pt x="3062" y="2634"/>
                  </a:lnTo>
                  <a:lnTo>
                    <a:pt x="3067" y="2643"/>
                  </a:lnTo>
                  <a:lnTo>
                    <a:pt x="3071" y="2653"/>
                  </a:lnTo>
                  <a:lnTo>
                    <a:pt x="3074" y="2664"/>
                  </a:lnTo>
                  <a:lnTo>
                    <a:pt x="3077" y="2674"/>
                  </a:lnTo>
                  <a:lnTo>
                    <a:pt x="2925" y="2761"/>
                  </a:lnTo>
                  <a:lnTo>
                    <a:pt x="2921" y="2755"/>
                  </a:lnTo>
                  <a:lnTo>
                    <a:pt x="2919" y="2752"/>
                  </a:lnTo>
                  <a:lnTo>
                    <a:pt x="2917" y="2749"/>
                  </a:lnTo>
                  <a:lnTo>
                    <a:pt x="2912" y="2745"/>
                  </a:lnTo>
                  <a:lnTo>
                    <a:pt x="2906" y="2740"/>
                  </a:lnTo>
                  <a:lnTo>
                    <a:pt x="2900" y="2737"/>
                  </a:lnTo>
                  <a:lnTo>
                    <a:pt x="2894" y="2734"/>
                  </a:lnTo>
                  <a:lnTo>
                    <a:pt x="2887" y="2731"/>
                  </a:lnTo>
                  <a:lnTo>
                    <a:pt x="2880" y="2729"/>
                  </a:lnTo>
                  <a:lnTo>
                    <a:pt x="2871" y="2728"/>
                  </a:lnTo>
                  <a:lnTo>
                    <a:pt x="2864" y="2729"/>
                  </a:lnTo>
                  <a:lnTo>
                    <a:pt x="2856" y="2729"/>
                  </a:lnTo>
                  <a:lnTo>
                    <a:pt x="2847" y="2731"/>
                  </a:lnTo>
                  <a:lnTo>
                    <a:pt x="2839" y="2734"/>
                  </a:lnTo>
                  <a:lnTo>
                    <a:pt x="2829" y="2738"/>
                  </a:lnTo>
                  <a:lnTo>
                    <a:pt x="2820" y="2742"/>
                  </a:lnTo>
                  <a:lnTo>
                    <a:pt x="2811" y="2747"/>
                  </a:lnTo>
                  <a:lnTo>
                    <a:pt x="2803" y="2752"/>
                  </a:lnTo>
                  <a:lnTo>
                    <a:pt x="2793" y="2757"/>
                  </a:lnTo>
                  <a:lnTo>
                    <a:pt x="2786" y="2762"/>
                  </a:lnTo>
                  <a:lnTo>
                    <a:pt x="2778" y="2768"/>
                  </a:lnTo>
                  <a:lnTo>
                    <a:pt x="2771" y="2775"/>
                  </a:lnTo>
                  <a:lnTo>
                    <a:pt x="2763" y="2782"/>
                  </a:lnTo>
                  <a:lnTo>
                    <a:pt x="2749" y="2796"/>
                  </a:lnTo>
                  <a:lnTo>
                    <a:pt x="2736" y="2811"/>
                  </a:lnTo>
                  <a:lnTo>
                    <a:pt x="2730" y="2819"/>
                  </a:lnTo>
                  <a:lnTo>
                    <a:pt x="2723" y="2827"/>
                  </a:lnTo>
                  <a:lnTo>
                    <a:pt x="2712" y="2844"/>
                  </a:lnTo>
                  <a:lnTo>
                    <a:pt x="2702" y="2861"/>
                  </a:lnTo>
                  <a:lnTo>
                    <a:pt x="2697" y="2870"/>
                  </a:lnTo>
                  <a:lnTo>
                    <a:pt x="2693" y="2880"/>
                  </a:lnTo>
                  <a:lnTo>
                    <a:pt x="2684" y="2898"/>
                  </a:lnTo>
                  <a:lnTo>
                    <a:pt x="2680" y="2907"/>
                  </a:lnTo>
                  <a:lnTo>
                    <a:pt x="2677" y="2917"/>
                  </a:lnTo>
                  <a:lnTo>
                    <a:pt x="2671" y="2935"/>
                  </a:lnTo>
                  <a:lnTo>
                    <a:pt x="2667" y="2954"/>
                  </a:lnTo>
                  <a:lnTo>
                    <a:pt x="2664" y="2973"/>
                  </a:lnTo>
                  <a:lnTo>
                    <a:pt x="2662" y="2992"/>
                  </a:lnTo>
                  <a:lnTo>
                    <a:pt x="2661" y="3010"/>
                  </a:lnTo>
                  <a:lnTo>
                    <a:pt x="2661" y="3018"/>
                  </a:lnTo>
                  <a:lnTo>
                    <a:pt x="2662" y="3028"/>
                  </a:lnTo>
                  <a:lnTo>
                    <a:pt x="2663" y="3036"/>
                  </a:lnTo>
                  <a:lnTo>
                    <a:pt x="2664" y="3044"/>
                  </a:lnTo>
                  <a:lnTo>
                    <a:pt x="2665" y="3051"/>
                  </a:lnTo>
                  <a:lnTo>
                    <a:pt x="2667" y="3058"/>
                  </a:lnTo>
                  <a:lnTo>
                    <a:pt x="2669" y="3066"/>
                  </a:lnTo>
                  <a:lnTo>
                    <a:pt x="2671" y="3073"/>
                  </a:lnTo>
                  <a:lnTo>
                    <a:pt x="2677" y="3085"/>
                  </a:lnTo>
                  <a:lnTo>
                    <a:pt x="2680" y="3090"/>
                  </a:lnTo>
                  <a:lnTo>
                    <a:pt x="2683" y="3095"/>
                  </a:lnTo>
                  <a:lnTo>
                    <a:pt x="2687" y="3101"/>
                  </a:lnTo>
                  <a:lnTo>
                    <a:pt x="2692" y="3105"/>
                  </a:lnTo>
                  <a:lnTo>
                    <a:pt x="2697" y="3109"/>
                  </a:lnTo>
                  <a:lnTo>
                    <a:pt x="2701" y="3112"/>
                  </a:lnTo>
                  <a:lnTo>
                    <a:pt x="2706" y="3115"/>
                  </a:lnTo>
                  <a:lnTo>
                    <a:pt x="2711" y="3118"/>
                  </a:lnTo>
                  <a:lnTo>
                    <a:pt x="2716" y="3120"/>
                  </a:lnTo>
                  <a:lnTo>
                    <a:pt x="2722" y="3122"/>
                  </a:lnTo>
                  <a:lnTo>
                    <a:pt x="2729" y="3123"/>
                  </a:lnTo>
                  <a:lnTo>
                    <a:pt x="2735" y="3124"/>
                  </a:lnTo>
                  <a:lnTo>
                    <a:pt x="2741" y="3124"/>
                  </a:lnTo>
                  <a:lnTo>
                    <a:pt x="2748" y="3124"/>
                  </a:lnTo>
                  <a:lnTo>
                    <a:pt x="2754" y="3123"/>
                  </a:lnTo>
                  <a:lnTo>
                    <a:pt x="2761" y="3122"/>
                  </a:lnTo>
                  <a:lnTo>
                    <a:pt x="2769" y="3120"/>
                  </a:lnTo>
                  <a:lnTo>
                    <a:pt x="2777" y="3118"/>
                  </a:lnTo>
                  <a:lnTo>
                    <a:pt x="2792" y="3112"/>
                  </a:lnTo>
                  <a:lnTo>
                    <a:pt x="2809" y="3104"/>
                  </a:lnTo>
                  <a:lnTo>
                    <a:pt x="2820" y="3096"/>
                  </a:lnTo>
                  <a:lnTo>
                    <a:pt x="2830" y="3089"/>
                  </a:lnTo>
                  <a:lnTo>
                    <a:pt x="2840" y="3082"/>
                  </a:lnTo>
                  <a:lnTo>
                    <a:pt x="2850" y="3073"/>
                  </a:lnTo>
                  <a:lnTo>
                    <a:pt x="2859" y="3064"/>
                  </a:lnTo>
                  <a:lnTo>
                    <a:pt x="2868" y="3053"/>
                  </a:lnTo>
                  <a:lnTo>
                    <a:pt x="2878" y="3043"/>
                  </a:lnTo>
                  <a:lnTo>
                    <a:pt x="2886" y="3032"/>
                  </a:lnTo>
                  <a:lnTo>
                    <a:pt x="2894" y="3020"/>
                  </a:lnTo>
                  <a:lnTo>
                    <a:pt x="2902" y="3009"/>
                  </a:lnTo>
                  <a:lnTo>
                    <a:pt x="2908" y="2997"/>
                  </a:lnTo>
                  <a:lnTo>
                    <a:pt x="2916" y="2984"/>
                  </a:lnTo>
                  <a:lnTo>
                    <a:pt x="2921" y="2972"/>
                  </a:lnTo>
                  <a:lnTo>
                    <a:pt x="2926" y="2960"/>
                  </a:lnTo>
                  <a:lnTo>
                    <a:pt x="2930" y="2946"/>
                  </a:lnTo>
                  <a:lnTo>
                    <a:pt x="2934" y="2934"/>
                  </a:lnTo>
                  <a:lnTo>
                    <a:pt x="2775" y="3024"/>
                  </a:lnTo>
                  <a:lnTo>
                    <a:pt x="2775" y="2907"/>
                  </a:lnTo>
                  <a:lnTo>
                    <a:pt x="3086" y="2729"/>
                  </a:lnTo>
                  <a:lnTo>
                    <a:pt x="3088" y="2747"/>
                  </a:lnTo>
                  <a:lnTo>
                    <a:pt x="3088" y="2764"/>
                  </a:lnTo>
                  <a:lnTo>
                    <a:pt x="3088" y="2783"/>
                  </a:lnTo>
                  <a:lnTo>
                    <a:pt x="3087" y="2800"/>
                  </a:lnTo>
                  <a:lnTo>
                    <a:pt x="3085" y="2819"/>
                  </a:lnTo>
                  <a:lnTo>
                    <a:pt x="3083" y="2837"/>
                  </a:lnTo>
                  <a:lnTo>
                    <a:pt x="3080" y="2857"/>
                  </a:lnTo>
                  <a:lnTo>
                    <a:pt x="3076" y="2875"/>
                  </a:lnTo>
                  <a:lnTo>
                    <a:pt x="3071" y="2894"/>
                  </a:lnTo>
                  <a:lnTo>
                    <a:pt x="3066" y="2913"/>
                  </a:lnTo>
                  <a:lnTo>
                    <a:pt x="3060" y="2932"/>
                  </a:lnTo>
                  <a:lnTo>
                    <a:pt x="3052" y="2950"/>
                  </a:lnTo>
                  <a:lnTo>
                    <a:pt x="3045" y="2970"/>
                  </a:lnTo>
                  <a:lnTo>
                    <a:pt x="3038" y="2988"/>
                  </a:lnTo>
                  <a:lnTo>
                    <a:pt x="3029" y="3007"/>
                  </a:lnTo>
                  <a:lnTo>
                    <a:pt x="3019" y="3024"/>
                  </a:lnTo>
                  <a:lnTo>
                    <a:pt x="3010" y="3043"/>
                  </a:lnTo>
                  <a:lnTo>
                    <a:pt x="3000" y="3060"/>
                  </a:lnTo>
                  <a:lnTo>
                    <a:pt x="2990" y="3078"/>
                  </a:lnTo>
                  <a:lnTo>
                    <a:pt x="2978" y="3095"/>
                  </a:lnTo>
                  <a:lnTo>
                    <a:pt x="2966" y="3112"/>
                  </a:lnTo>
                  <a:lnTo>
                    <a:pt x="2954" y="3128"/>
                  </a:lnTo>
                  <a:lnTo>
                    <a:pt x="2941" y="3144"/>
                  </a:lnTo>
                  <a:lnTo>
                    <a:pt x="2928" y="3158"/>
                  </a:lnTo>
                  <a:lnTo>
                    <a:pt x="2915" y="3174"/>
                  </a:lnTo>
                  <a:lnTo>
                    <a:pt x="2901" y="3187"/>
                  </a:lnTo>
                  <a:lnTo>
                    <a:pt x="2887" y="3200"/>
                  </a:lnTo>
                  <a:lnTo>
                    <a:pt x="2872" y="3214"/>
                  </a:lnTo>
                  <a:lnTo>
                    <a:pt x="2857" y="3225"/>
                  </a:lnTo>
                  <a:lnTo>
                    <a:pt x="2842" y="3236"/>
                  </a:lnTo>
                  <a:lnTo>
                    <a:pt x="2826" y="3247"/>
                  </a:lnTo>
                  <a:lnTo>
                    <a:pt x="2811" y="3256"/>
                  </a:lnTo>
                  <a:lnTo>
                    <a:pt x="2795" y="3264"/>
                  </a:lnTo>
                  <a:lnTo>
                    <a:pt x="2781" y="3271"/>
                  </a:lnTo>
                  <a:lnTo>
                    <a:pt x="2766" y="3277"/>
                  </a:lnTo>
                  <a:lnTo>
                    <a:pt x="2752" y="3282"/>
                  </a:lnTo>
                  <a:lnTo>
                    <a:pt x="2738" y="3287"/>
                  </a:lnTo>
                  <a:lnTo>
                    <a:pt x="2724" y="3290"/>
                  </a:lnTo>
                  <a:lnTo>
                    <a:pt x="2711" y="3292"/>
                  </a:lnTo>
                  <a:lnTo>
                    <a:pt x="2698" y="3293"/>
                  </a:lnTo>
                  <a:lnTo>
                    <a:pt x="2685" y="3294"/>
                  </a:lnTo>
                  <a:lnTo>
                    <a:pt x="2673" y="3293"/>
                  </a:lnTo>
                  <a:lnTo>
                    <a:pt x="2662" y="3292"/>
                  </a:lnTo>
                  <a:lnTo>
                    <a:pt x="2650" y="3289"/>
                  </a:lnTo>
                  <a:lnTo>
                    <a:pt x="2639" y="3286"/>
                  </a:lnTo>
                  <a:lnTo>
                    <a:pt x="2629" y="3281"/>
                  </a:lnTo>
                  <a:lnTo>
                    <a:pt x="2619" y="3276"/>
                  </a:lnTo>
                  <a:lnTo>
                    <a:pt x="2609" y="3271"/>
                  </a:lnTo>
                  <a:lnTo>
                    <a:pt x="2600" y="3264"/>
                  </a:lnTo>
                  <a:lnTo>
                    <a:pt x="2592" y="3257"/>
                  </a:lnTo>
                  <a:lnTo>
                    <a:pt x="2584" y="3249"/>
                  </a:lnTo>
                  <a:lnTo>
                    <a:pt x="2576" y="3240"/>
                  </a:lnTo>
                  <a:lnTo>
                    <a:pt x="2572" y="3235"/>
                  </a:lnTo>
                  <a:lnTo>
                    <a:pt x="2569" y="3230"/>
                  </a:lnTo>
                  <a:lnTo>
                    <a:pt x="2563" y="3220"/>
                  </a:lnTo>
                  <a:lnTo>
                    <a:pt x="2557" y="3208"/>
                  </a:lnTo>
                  <a:lnTo>
                    <a:pt x="2552" y="3197"/>
                  </a:lnTo>
                  <a:lnTo>
                    <a:pt x="2547" y="3185"/>
                  </a:lnTo>
                  <a:lnTo>
                    <a:pt x="2543" y="3172"/>
                  </a:lnTo>
                  <a:lnTo>
                    <a:pt x="2539" y="3158"/>
                  </a:lnTo>
                  <a:lnTo>
                    <a:pt x="2536" y="3144"/>
                  </a:lnTo>
                  <a:lnTo>
                    <a:pt x="2533" y="3129"/>
                  </a:lnTo>
                  <a:lnTo>
                    <a:pt x="2532" y="3114"/>
                  </a:lnTo>
                  <a:lnTo>
                    <a:pt x="2531" y="3098"/>
                  </a:lnTo>
                  <a:lnTo>
                    <a:pt x="2530" y="3082"/>
                  </a:lnTo>
                  <a:close/>
                  <a:moveTo>
                    <a:pt x="3377" y="2799"/>
                  </a:moveTo>
                  <a:lnTo>
                    <a:pt x="3339" y="2705"/>
                  </a:lnTo>
                  <a:lnTo>
                    <a:pt x="3324" y="2723"/>
                  </a:lnTo>
                  <a:lnTo>
                    <a:pt x="3306" y="2741"/>
                  </a:lnTo>
                  <a:lnTo>
                    <a:pt x="3288" y="2758"/>
                  </a:lnTo>
                  <a:lnTo>
                    <a:pt x="3288" y="2887"/>
                  </a:lnTo>
                  <a:lnTo>
                    <a:pt x="3180" y="2993"/>
                  </a:lnTo>
                  <a:lnTo>
                    <a:pt x="3180" y="2348"/>
                  </a:lnTo>
                  <a:lnTo>
                    <a:pt x="3291" y="2240"/>
                  </a:lnTo>
                  <a:lnTo>
                    <a:pt x="3304" y="2228"/>
                  </a:lnTo>
                  <a:lnTo>
                    <a:pt x="3316" y="2215"/>
                  </a:lnTo>
                  <a:lnTo>
                    <a:pt x="3329" y="2205"/>
                  </a:lnTo>
                  <a:lnTo>
                    <a:pt x="3341" y="2196"/>
                  </a:lnTo>
                  <a:lnTo>
                    <a:pt x="3352" y="2189"/>
                  </a:lnTo>
                  <a:lnTo>
                    <a:pt x="3364" y="2182"/>
                  </a:lnTo>
                  <a:lnTo>
                    <a:pt x="3374" y="2175"/>
                  </a:lnTo>
                  <a:lnTo>
                    <a:pt x="3383" y="2170"/>
                  </a:lnTo>
                  <a:lnTo>
                    <a:pt x="3394" y="2167"/>
                  </a:lnTo>
                  <a:lnTo>
                    <a:pt x="3402" y="2164"/>
                  </a:lnTo>
                  <a:lnTo>
                    <a:pt x="3410" y="2162"/>
                  </a:lnTo>
                  <a:lnTo>
                    <a:pt x="3418" y="2162"/>
                  </a:lnTo>
                  <a:lnTo>
                    <a:pt x="3426" y="2162"/>
                  </a:lnTo>
                  <a:lnTo>
                    <a:pt x="3433" y="2163"/>
                  </a:lnTo>
                  <a:lnTo>
                    <a:pt x="3440" y="2165"/>
                  </a:lnTo>
                  <a:lnTo>
                    <a:pt x="3443" y="2166"/>
                  </a:lnTo>
                  <a:lnTo>
                    <a:pt x="3446" y="2167"/>
                  </a:lnTo>
                  <a:lnTo>
                    <a:pt x="3452" y="2171"/>
                  </a:lnTo>
                  <a:lnTo>
                    <a:pt x="3457" y="2175"/>
                  </a:lnTo>
                  <a:lnTo>
                    <a:pt x="3462" y="2180"/>
                  </a:lnTo>
                  <a:lnTo>
                    <a:pt x="3467" y="2186"/>
                  </a:lnTo>
                  <a:lnTo>
                    <a:pt x="3471" y="2193"/>
                  </a:lnTo>
                  <a:lnTo>
                    <a:pt x="3475" y="2200"/>
                  </a:lnTo>
                  <a:lnTo>
                    <a:pt x="3478" y="2207"/>
                  </a:lnTo>
                  <a:lnTo>
                    <a:pt x="3481" y="2215"/>
                  </a:lnTo>
                  <a:lnTo>
                    <a:pt x="3485" y="2234"/>
                  </a:lnTo>
                  <a:lnTo>
                    <a:pt x="3487" y="2244"/>
                  </a:lnTo>
                  <a:lnTo>
                    <a:pt x="3489" y="2255"/>
                  </a:lnTo>
                  <a:lnTo>
                    <a:pt x="3491" y="2277"/>
                  </a:lnTo>
                  <a:lnTo>
                    <a:pt x="3491" y="2289"/>
                  </a:lnTo>
                  <a:lnTo>
                    <a:pt x="3491" y="2302"/>
                  </a:lnTo>
                  <a:lnTo>
                    <a:pt x="3490" y="2331"/>
                  </a:lnTo>
                  <a:lnTo>
                    <a:pt x="3489" y="2346"/>
                  </a:lnTo>
                  <a:lnTo>
                    <a:pt x="3488" y="2361"/>
                  </a:lnTo>
                  <a:lnTo>
                    <a:pt x="3486" y="2377"/>
                  </a:lnTo>
                  <a:lnTo>
                    <a:pt x="3484" y="2392"/>
                  </a:lnTo>
                  <a:lnTo>
                    <a:pt x="3478" y="2424"/>
                  </a:lnTo>
                  <a:lnTo>
                    <a:pt x="3474" y="2440"/>
                  </a:lnTo>
                  <a:lnTo>
                    <a:pt x="3470" y="2456"/>
                  </a:lnTo>
                  <a:lnTo>
                    <a:pt x="3465" y="2472"/>
                  </a:lnTo>
                  <a:lnTo>
                    <a:pt x="3460" y="2489"/>
                  </a:lnTo>
                  <a:lnTo>
                    <a:pt x="3448" y="2521"/>
                  </a:lnTo>
                  <a:lnTo>
                    <a:pt x="3442" y="2537"/>
                  </a:lnTo>
                  <a:lnTo>
                    <a:pt x="3435" y="2554"/>
                  </a:lnTo>
                  <a:lnTo>
                    <a:pt x="3502" y="2677"/>
                  </a:lnTo>
                  <a:lnTo>
                    <a:pt x="3377" y="2799"/>
                  </a:lnTo>
                  <a:close/>
                  <a:moveTo>
                    <a:pt x="3309" y="2584"/>
                  </a:moveTo>
                  <a:lnTo>
                    <a:pt x="3319" y="2575"/>
                  </a:lnTo>
                  <a:lnTo>
                    <a:pt x="3327" y="2565"/>
                  </a:lnTo>
                  <a:lnTo>
                    <a:pt x="3335" y="2555"/>
                  </a:lnTo>
                  <a:lnTo>
                    <a:pt x="3342" y="2544"/>
                  </a:lnTo>
                  <a:lnTo>
                    <a:pt x="3349" y="2533"/>
                  </a:lnTo>
                  <a:lnTo>
                    <a:pt x="3356" y="2523"/>
                  </a:lnTo>
                  <a:lnTo>
                    <a:pt x="3361" y="2510"/>
                  </a:lnTo>
                  <a:lnTo>
                    <a:pt x="3366" y="2499"/>
                  </a:lnTo>
                  <a:lnTo>
                    <a:pt x="3371" y="2488"/>
                  </a:lnTo>
                  <a:lnTo>
                    <a:pt x="3374" y="2476"/>
                  </a:lnTo>
                  <a:lnTo>
                    <a:pt x="3378" y="2463"/>
                  </a:lnTo>
                  <a:lnTo>
                    <a:pt x="3380" y="2452"/>
                  </a:lnTo>
                  <a:lnTo>
                    <a:pt x="3382" y="2440"/>
                  </a:lnTo>
                  <a:lnTo>
                    <a:pt x="3384" y="2428"/>
                  </a:lnTo>
                  <a:lnTo>
                    <a:pt x="3385" y="2417"/>
                  </a:lnTo>
                  <a:lnTo>
                    <a:pt x="3385" y="2406"/>
                  </a:lnTo>
                  <a:lnTo>
                    <a:pt x="3385" y="2394"/>
                  </a:lnTo>
                  <a:lnTo>
                    <a:pt x="3384" y="2384"/>
                  </a:lnTo>
                  <a:lnTo>
                    <a:pt x="3382" y="2376"/>
                  </a:lnTo>
                  <a:lnTo>
                    <a:pt x="3380" y="2368"/>
                  </a:lnTo>
                  <a:lnTo>
                    <a:pt x="3377" y="2361"/>
                  </a:lnTo>
                  <a:lnTo>
                    <a:pt x="3374" y="2356"/>
                  </a:lnTo>
                  <a:lnTo>
                    <a:pt x="3370" y="2352"/>
                  </a:lnTo>
                  <a:lnTo>
                    <a:pt x="3368" y="2350"/>
                  </a:lnTo>
                  <a:lnTo>
                    <a:pt x="3366" y="2349"/>
                  </a:lnTo>
                  <a:lnTo>
                    <a:pt x="3364" y="2348"/>
                  </a:lnTo>
                  <a:lnTo>
                    <a:pt x="3361" y="2347"/>
                  </a:lnTo>
                  <a:lnTo>
                    <a:pt x="3358" y="2347"/>
                  </a:lnTo>
                  <a:lnTo>
                    <a:pt x="3356" y="2347"/>
                  </a:lnTo>
                  <a:lnTo>
                    <a:pt x="3352" y="2347"/>
                  </a:lnTo>
                  <a:lnTo>
                    <a:pt x="3349" y="2348"/>
                  </a:lnTo>
                  <a:lnTo>
                    <a:pt x="3342" y="2350"/>
                  </a:lnTo>
                  <a:lnTo>
                    <a:pt x="3335" y="2354"/>
                  </a:lnTo>
                  <a:lnTo>
                    <a:pt x="3327" y="2359"/>
                  </a:lnTo>
                  <a:lnTo>
                    <a:pt x="3319" y="2367"/>
                  </a:lnTo>
                  <a:lnTo>
                    <a:pt x="3309" y="2375"/>
                  </a:lnTo>
                  <a:lnTo>
                    <a:pt x="3288" y="2395"/>
                  </a:lnTo>
                  <a:lnTo>
                    <a:pt x="3288" y="2606"/>
                  </a:lnTo>
                  <a:lnTo>
                    <a:pt x="3309" y="2584"/>
                  </a:lnTo>
                  <a:close/>
                  <a:moveTo>
                    <a:pt x="3758" y="2373"/>
                  </a:moveTo>
                  <a:lnTo>
                    <a:pt x="3748" y="2386"/>
                  </a:lnTo>
                  <a:lnTo>
                    <a:pt x="3737" y="2398"/>
                  </a:lnTo>
                  <a:lnTo>
                    <a:pt x="3727" y="2409"/>
                  </a:lnTo>
                  <a:lnTo>
                    <a:pt x="3716" y="2419"/>
                  </a:lnTo>
                  <a:lnTo>
                    <a:pt x="3706" y="2427"/>
                  </a:lnTo>
                  <a:lnTo>
                    <a:pt x="3697" y="2435"/>
                  </a:lnTo>
                  <a:lnTo>
                    <a:pt x="3686" y="2442"/>
                  </a:lnTo>
                  <a:lnTo>
                    <a:pt x="3677" y="2447"/>
                  </a:lnTo>
                  <a:lnTo>
                    <a:pt x="3669" y="2452"/>
                  </a:lnTo>
                  <a:lnTo>
                    <a:pt x="3660" y="2455"/>
                  </a:lnTo>
                  <a:lnTo>
                    <a:pt x="3651" y="2457"/>
                  </a:lnTo>
                  <a:lnTo>
                    <a:pt x="3643" y="2458"/>
                  </a:lnTo>
                  <a:lnTo>
                    <a:pt x="3636" y="2459"/>
                  </a:lnTo>
                  <a:lnTo>
                    <a:pt x="3628" y="2458"/>
                  </a:lnTo>
                  <a:lnTo>
                    <a:pt x="3621" y="2456"/>
                  </a:lnTo>
                  <a:lnTo>
                    <a:pt x="3614" y="2454"/>
                  </a:lnTo>
                  <a:lnTo>
                    <a:pt x="3607" y="2450"/>
                  </a:lnTo>
                  <a:lnTo>
                    <a:pt x="3601" y="2446"/>
                  </a:lnTo>
                  <a:lnTo>
                    <a:pt x="3596" y="2441"/>
                  </a:lnTo>
                  <a:lnTo>
                    <a:pt x="3590" y="2434"/>
                  </a:lnTo>
                  <a:lnTo>
                    <a:pt x="3585" y="2426"/>
                  </a:lnTo>
                  <a:lnTo>
                    <a:pt x="3581" y="2419"/>
                  </a:lnTo>
                  <a:lnTo>
                    <a:pt x="3576" y="2410"/>
                  </a:lnTo>
                  <a:lnTo>
                    <a:pt x="3572" y="2399"/>
                  </a:lnTo>
                  <a:lnTo>
                    <a:pt x="3569" y="2389"/>
                  </a:lnTo>
                  <a:lnTo>
                    <a:pt x="3566" y="2377"/>
                  </a:lnTo>
                  <a:lnTo>
                    <a:pt x="3563" y="2365"/>
                  </a:lnTo>
                  <a:lnTo>
                    <a:pt x="3561" y="2351"/>
                  </a:lnTo>
                  <a:lnTo>
                    <a:pt x="3560" y="2345"/>
                  </a:lnTo>
                  <a:lnTo>
                    <a:pt x="3560" y="2338"/>
                  </a:lnTo>
                  <a:lnTo>
                    <a:pt x="3558" y="2322"/>
                  </a:lnTo>
                  <a:lnTo>
                    <a:pt x="3558" y="2307"/>
                  </a:lnTo>
                  <a:lnTo>
                    <a:pt x="3557" y="2290"/>
                  </a:lnTo>
                  <a:lnTo>
                    <a:pt x="3558" y="2274"/>
                  </a:lnTo>
                  <a:lnTo>
                    <a:pt x="3558" y="2257"/>
                  </a:lnTo>
                  <a:lnTo>
                    <a:pt x="3560" y="2239"/>
                  </a:lnTo>
                  <a:lnTo>
                    <a:pt x="3561" y="2221"/>
                  </a:lnTo>
                  <a:lnTo>
                    <a:pt x="3566" y="2184"/>
                  </a:lnTo>
                  <a:lnTo>
                    <a:pt x="3569" y="2164"/>
                  </a:lnTo>
                  <a:lnTo>
                    <a:pt x="3572" y="2145"/>
                  </a:lnTo>
                  <a:lnTo>
                    <a:pt x="3576" y="2125"/>
                  </a:lnTo>
                  <a:lnTo>
                    <a:pt x="3581" y="2105"/>
                  </a:lnTo>
                  <a:lnTo>
                    <a:pt x="3585" y="2086"/>
                  </a:lnTo>
                  <a:lnTo>
                    <a:pt x="3590" y="2066"/>
                  </a:lnTo>
                  <a:lnTo>
                    <a:pt x="3596" y="2046"/>
                  </a:lnTo>
                  <a:lnTo>
                    <a:pt x="3601" y="2026"/>
                  </a:lnTo>
                  <a:lnTo>
                    <a:pt x="3614" y="1986"/>
                  </a:lnTo>
                  <a:lnTo>
                    <a:pt x="3621" y="1967"/>
                  </a:lnTo>
                  <a:lnTo>
                    <a:pt x="3628" y="1947"/>
                  </a:lnTo>
                  <a:lnTo>
                    <a:pt x="3636" y="1928"/>
                  </a:lnTo>
                  <a:lnTo>
                    <a:pt x="3643" y="1908"/>
                  </a:lnTo>
                  <a:lnTo>
                    <a:pt x="3660" y="1870"/>
                  </a:lnTo>
                  <a:lnTo>
                    <a:pt x="3669" y="1852"/>
                  </a:lnTo>
                  <a:lnTo>
                    <a:pt x="3677" y="1834"/>
                  </a:lnTo>
                  <a:lnTo>
                    <a:pt x="3686" y="1817"/>
                  </a:lnTo>
                  <a:lnTo>
                    <a:pt x="3697" y="1799"/>
                  </a:lnTo>
                  <a:lnTo>
                    <a:pt x="3716" y="1765"/>
                  </a:lnTo>
                  <a:lnTo>
                    <a:pt x="3727" y="1750"/>
                  </a:lnTo>
                  <a:lnTo>
                    <a:pt x="3737" y="1734"/>
                  </a:lnTo>
                  <a:lnTo>
                    <a:pt x="3748" y="1720"/>
                  </a:lnTo>
                  <a:lnTo>
                    <a:pt x="3758" y="1706"/>
                  </a:lnTo>
                  <a:lnTo>
                    <a:pt x="3770" y="1692"/>
                  </a:lnTo>
                  <a:lnTo>
                    <a:pt x="3780" y="1681"/>
                  </a:lnTo>
                  <a:lnTo>
                    <a:pt x="3790" y="1670"/>
                  </a:lnTo>
                  <a:lnTo>
                    <a:pt x="3801" y="1660"/>
                  </a:lnTo>
                  <a:lnTo>
                    <a:pt x="3811" y="1651"/>
                  </a:lnTo>
                  <a:lnTo>
                    <a:pt x="3820" y="1644"/>
                  </a:lnTo>
                  <a:lnTo>
                    <a:pt x="3829" y="1638"/>
                  </a:lnTo>
                  <a:lnTo>
                    <a:pt x="3839" y="1633"/>
                  </a:lnTo>
                  <a:lnTo>
                    <a:pt x="3848" y="1627"/>
                  </a:lnTo>
                  <a:lnTo>
                    <a:pt x="3857" y="1624"/>
                  </a:lnTo>
                  <a:lnTo>
                    <a:pt x="3865" y="1622"/>
                  </a:lnTo>
                  <a:lnTo>
                    <a:pt x="3873" y="1621"/>
                  </a:lnTo>
                  <a:lnTo>
                    <a:pt x="3881" y="1620"/>
                  </a:lnTo>
                  <a:lnTo>
                    <a:pt x="3889" y="1621"/>
                  </a:lnTo>
                  <a:lnTo>
                    <a:pt x="3896" y="1623"/>
                  </a:lnTo>
                  <a:lnTo>
                    <a:pt x="3902" y="1625"/>
                  </a:lnTo>
                  <a:lnTo>
                    <a:pt x="3908" y="1630"/>
                  </a:lnTo>
                  <a:lnTo>
                    <a:pt x="3915" y="1634"/>
                  </a:lnTo>
                  <a:lnTo>
                    <a:pt x="3921" y="1639"/>
                  </a:lnTo>
                  <a:lnTo>
                    <a:pt x="3926" y="1645"/>
                  </a:lnTo>
                  <a:lnTo>
                    <a:pt x="3931" y="1652"/>
                  </a:lnTo>
                  <a:lnTo>
                    <a:pt x="3936" y="1660"/>
                  </a:lnTo>
                  <a:lnTo>
                    <a:pt x="3940" y="1670"/>
                  </a:lnTo>
                  <a:lnTo>
                    <a:pt x="3944" y="1680"/>
                  </a:lnTo>
                  <a:lnTo>
                    <a:pt x="3947" y="1690"/>
                  </a:lnTo>
                  <a:lnTo>
                    <a:pt x="3951" y="1701"/>
                  </a:lnTo>
                  <a:lnTo>
                    <a:pt x="3953" y="1714"/>
                  </a:lnTo>
                  <a:lnTo>
                    <a:pt x="3955" y="1727"/>
                  </a:lnTo>
                  <a:lnTo>
                    <a:pt x="3957" y="1742"/>
                  </a:lnTo>
                  <a:lnTo>
                    <a:pt x="3958" y="1756"/>
                  </a:lnTo>
                  <a:lnTo>
                    <a:pt x="3959" y="1771"/>
                  </a:lnTo>
                  <a:lnTo>
                    <a:pt x="3959" y="1788"/>
                  </a:lnTo>
                  <a:lnTo>
                    <a:pt x="3959" y="1805"/>
                  </a:lnTo>
                  <a:lnTo>
                    <a:pt x="3958" y="1823"/>
                  </a:lnTo>
                  <a:lnTo>
                    <a:pt x="3957" y="1840"/>
                  </a:lnTo>
                  <a:lnTo>
                    <a:pt x="3955" y="1859"/>
                  </a:lnTo>
                  <a:lnTo>
                    <a:pt x="3951" y="1896"/>
                  </a:lnTo>
                  <a:lnTo>
                    <a:pt x="3947" y="1915"/>
                  </a:lnTo>
                  <a:lnTo>
                    <a:pt x="3944" y="1935"/>
                  </a:lnTo>
                  <a:lnTo>
                    <a:pt x="3940" y="1954"/>
                  </a:lnTo>
                  <a:lnTo>
                    <a:pt x="3936" y="1974"/>
                  </a:lnTo>
                  <a:lnTo>
                    <a:pt x="3931" y="1993"/>
                  </a:lnTo>
                  <a:lnTo>
                    <a:pt x="3926" y="2013"/>
                  </a:lnTo>
                  <a:lnTo>
                    <a:pt x="3921" y="2033"/>
                  </a:lnTo>
                  <a:lnTo>
                    <a:pt x="3915" y="2053"/>
                  </a:lnTo>
                  <a:lnTo>
                    <a:pt x="3908" y="2074"/>
                  </a:lnTo>
                  <a:lnTo>
                    <a:pt x="3902" y="2093"/>
                  </a:lnTo>
                  <a:lnTo>
                    <a:pt x="3896" y="2113"/>
                  </a:lnTo>
                  <a:lnTo>
                    <a:pt x="3889" y="2132"/>
                  </a:lnTo>
                  <a:lnTo>
                    <a:pt x="3881" y="2152"/>
                  </a:lnTo>
                  <a:lnTo>
                    <a:pt x="3873" y="2171"/>
                  </a:lnTo>
                  <a:lnTo>
                    <a:pt x="3857" y="2209"/>
                  </a:lnTo>
                  <a:lnTo>
                    <a:pt x="3848" y="2227"/>
                  </a:lnTo>
                  <a:lnTo>
                    <a:pt x="3839" y="2245"/>
                  </a:lnTo>
                  <a:lnTo>
                    <a:pt x="3829" y="2263"/>
                  </a:lnTo>
                  <a:lnTo>
                    <a:pt x="3820" y="2280"/>
                  </a:lnTo>
                  <a:lnTo>
                    <a:pt x="3801" y="2313"/>
                  </a:lnTo>
                  <a:lnTo>
                    <a:pt x="3790" y="2330"/>
                  </a:lnTo>
                  <a:lnTo>
                    <a:pt x="3780" y="2345"/>
                  </a:lnTo>
                  <a:lnTo>
                    <a:pt x="3770" y="2359"/>
                  </a:lnTo>
                  <a:lnTo>
                    <a:pt x="3758" y="2373"/>
                  </a:lnTo>
                  <a:close/>
                  <a:moveTo>
                    <a:pt x="3758" y="1864"/>
                  </a:moveTo>
                  <a:lnTo>
                    <a:pt x="3753" y="1871"/>
                  </a:lnTo>
                  <a:lnTo>
                    <a:pt x="3747" y="1878"/>
                  </a:lnTo>
                  <a:lnTo>
                    <a:pt x="3742" y="1886"/>
                  </a:lnTo>
                  <a:lnTo>
                    <a:pt x="3736" y="1895"/>
                  </a:lnTo>
                  <a:lnTo>
                    <a:pt x="3725" y="1912"/>
                  </a:lnTo>
                  <a:lnTo>
                    <a:pt x="3716" y="1931"/>
                  </a:lnTo>
                  <a:lnTo>
                    <a:pt x="3707" y="1950"/>
                  </a:lnTo>
                  <a:lnTo>
                    <a:pt x="3698" y="1970"/>
                  </a:lnTo>
                  <a:lnTo>
                    <a:pt x="3690" y="1990"/>
                  </a:lnTo>
                  <a:lnTo>
                    <a:pt x="3682" y="2011"/>
                  </a:lnTo>
                  <a:lnTo>
                    <a:pt x="3675" y="2031"/>
                  </a:lnTo>
                  <a:lnTo>
                    <a:pt x="3670" y="2052"/>
                  </a:lnTo>
                  <a:lnTo>
                    <a:pt x="3665" y="2074"/>
                  </a:lnTo>
                  <a:lnTo>
                    <a:pt x="3660" y="2094"/>
                  </a:lnTo>
                  <a:lnTo>
                    <a:pt x="3657" y="2115"/>
                  </a:lnTo>
                  <a:lnTo>
                    <a:pt x="3655" y="2134"/>
                  </a:lnTo>
                  <a:lnTo>
                    <a:pt x="3653" y="2154"/>
                  </a:lnTo>
                  <a:lnTo>
                    <a:pt x="3653" y="2172"/>
                  </a:lnTo>
                  <a:lnTo>
                    <a:pt x="3653" y="2189"/>
                  </a:lnTo>
                  <a:lnTo>
                    <a:pt x="3654" y="2197"/>
                  </a:lnTo>
                  <a:lnTo>
                    <a:pt x="3655" y="2204"/>
                  </a:lnTo>
                  <a:lnTo>
                    <a:pt x="3657" y="2219"/>
                  </a:lnTo>
                  <a:lnTo>
                    <a:pt x="3660" y="2230"/>
                  </a:lnTo>
                  <a:lnTo>
                    <a:pt x="3665" y="2240"/>
                  </a:lnTo>
                  <a:lnTo>
                    <a:pt x="3667" y="2244"/>
                  </a:lnTo>
                  <a:lnTo>
                    <a:pt x="3670" y="2248"/>
                  </a:lnTo>
                  <a:lnTo>
                    <a:pt x="3672" y="2251"/>
                  </a:lnTo>
                  <a:lnTo>
                    <a:pt x="3675" y="2255"/>
                  </a:lnTo>
                  <a:lnTo>
                    <a:pt x="3679" y="2257"/>
                  </a:lnTo>
                  <a:lnTo>
                    <a:pt x="3682" y="2259"/>
                  </a:lnTo>
                  <a:lnTo>
                    <a:pt x="3685" y="2260"/>
                  </a:lnTo>
                  <a:lnTo>
                    <a:pt x="3690" y="2261"/>
                  </a:lnTo>
                  <a:lnTo>
                    <a:pt x="3694" y="2261"/>
                  </a:lnTo>
                  <a:lnTo>
                    <a:pt x="3698" y="2261"/>
                  </a:lnTo>
                  <a:lnTo>
                    <a:pt x="3702" y="2260"/>
                  </a:lnTo>
                  <a:lnTo>
                    <a:pt x="3707" y="2259"/>
                  </a:lnTo>
                  <a:lnTo>
                    <a:pt x="3711" y="2257"/>
                  </a:lnTo>
                  <a:lnTo>
                    <a:pt x="3716" y="2255"/>
                  </a:lnTo>
                  <a:lnTo>
                    <a:pt x="3725" y="2248"/>
                  </a:lnTo>
                  <a:lnTo>
                    <a:pt x="3736" y="2240"/>
                  </a:lnTo>
                  <a:lnTo>
                    <a:pt x="3742" y="2234"/>
                  </a:lnTo>
                  <a:lnTo>
                    <a:pt x="3747" y="2229"/>
                  </a:lnTo>
                  <a:lnTo>
                    <a:pt x="3758" y="2215"/>
                  </a:lnTo>
                  <a:lnTo>
                    <a:pt x="3770" y="2200"/>
                  </a:lnTo>
                  <a:lnTo>
                    <a:pt x="3781" y="2185"/>
                  </a:lnTo>
                  <a:lnTo>
                    <a:pt x="3791" y="2167"/>
                  </a:lnTo>
                  <a:lnTo>
                    <a:pt x="3801" y="2149"/>
                  </a:lnTo>
                  <a:lnTo>
                    <a:pt x="3810" y="2129"/>
                  </a:lnTo>
                  <a:lnTo>
                    <a:pt x="3819" y="2110"/>
                  </a:lnTo>
                  <a:lnTo>
                    <a:pt x="3827" y="2089"/>
                  </a:lnTo>
                  <a:lnTo>
                    <a:pt x="3834" y="2068"/>
                  </a:lnTo>
                  <a:lnTo>
                    <a:pt x="3841" y="2048"/>
                  </a:lnTo>
                  <a:lnTo>
                    <a:pt x="3847" y="2026"/>
                  </a:lnTo>
                  <a:lnTo>
                    <a:pt x="3852" y="2006"/>
                  </a:lnTo>
                  <a:lnTo>
                    <a:pt x="3856" y="1985"/>
                  </a:lnTo>
                  <a:lnTo>
                    <a:pt x="3860" y="1965"/>
                  </a:lnTo>
                  <a:lnTo>
                    <a:pt x="3862" y="1944"/>
                  </a:lnTo>
                  <a:lnTo>
                    <a:pt x="3863" y="1926"/>
                  </a:lnTo>
                  <a:lnTo>
                    <a:pt x="3864" y="1907"/>
                  </a:lnTo>
                  <a:lnTo>
                    <a:pt x="3863" y="1890"/>
                  </a:lnTo>
                  <a:lnTo>
                    <a:pt x="3863" y="1881"/>
                  </a:lnTo>
                  <a:lnTo>
                    <a:pt x="3862" y="1874"/>
                  </a:lnTo>
                  <a:lnTo>
                    <a:pt x="3860" y="1861"/>
                  </a:lnTo>
                  <a:lnTo>
                    <a:pt x="3856" y="1848"/>
                  </a:lnTo>
                  <a:lnTo>
                    <a:pt x="3852" y="1839"/>
                  </a:lnTo>
                  <a:lnTo>
                    <a:pt x="3850" y="1834"/>
                  </a:lnTo>
                  <a:lnTo>
                    <a:pt x="3847" y="1831"/>
                  </a:lnTo>
                  <a:lnTo>
                    <a:pt x="3844" y="1828"/>
                  </a:lnTo>
                  <a:lnTo>
                    <a:pt x="3841" y="1825"/>
                  </a:lnTo>
                  <a:lnTo>
                    <a:pt x="3838" y="1823"/>
                  </a:lnTo>
                  <a:lnTo>
                    <a:pt x="3834" y="1821"/>
                  </a:lnTo>
                  <a:lnTo>
                    <a:pt x="3830" y="1819"/>
                  </a:lnTo>
                  <a:lnTo>
                    <a:pt x="3827" y="1819"/>
                  </a:lnTo>
                  <a:lnTo>
                    <a:pt x="3823" y="1818"/>
                  </a:lnTo>
                  <a:lnTo>
                    <a:pt x="3819" y="1819"/>
                  </a:lnTo>
                  <a:lnTo>
                    <a:pt x="3815" y="1819"/>
                  </a:lnTo>
                  <a:lnTo>
                    <a:pt x="3810" y="1821"/>
                  </a:lnTo>
                  <a:lnTo>
                    <a:pt x="3806" y="1822"/>
                  </a:lnTo>
                  <a:lnTo>
                    <a:pt x="3801" y="1825"/>
                  </a:lnTo>
                  <a:lnTo>
                    <a:pt x="3795" y="1827"/>
                  </a:lnTo>
                  <a:lnTo>
                    <a:pt x="3791" y="1831"/>
                  </a:lnTo>
                  <a:lnTo>
                    <a:pt x="3781" y="1839"/>
                  </a:lnTo>
                  <a:lnTo>
                    <a:pt x="3770" y="1851"/>
                  </a:lnTo>
                  <a:lnTo>
                    <a:pt x="3758" y="1864"/>
                  </a:lnTo>
                  <a:close/>
                  <a:moveTo>
                    <a:pt x="3994" y="1403"/>
                  </a:moveTo>
                  <a:lnTo>
                    <a:pt x="4095" y="1280"/>
                  </a:lnTo>
                  <a:lnTo>
                    <a:pt x="4166" y="1594"/>
                  </a:lnTo>
                  <a:lnTo>
                    <a:pt x="4238" y="1106"/>
                  </a:lnTo>
                  <a:lnTo>
                    <a:pt x="4320" y="1009"/>
                  </a:lnTo>
                  <a:lnTo>
                    <a:pt x="4394" y="1319"/>
                  </a:lnTo>
                  <a:lnTo>
                    <a:pt x="4463" y="834"/>
                  </a:lnTo>
                  <a:lnTo>
                    <a:pt x="4563" y="713"/>
                  </a:lnTo>
                  <a:lnTo>
                    <a:pt x="4446" y="1497"/>
                  </a:lnTo>
                  <a:lnTo>
                    <a:pt x="4349" y="1615"/>
                  </a:lnTo>
                  <a:lnTo>
                    <a:pt x="4279" y="1311"/>
                  </a:lnTo>
                  <a:lnTo>
                    <a:pt x="4211" y="1783"/>
                  </a:lnTo>
                  <a:lnTo>
                    <a:pt x="4113" y="1902"/>
                  </a:lnTo>
                  <a:lnTo>
                    <a:pt x="3994" y="1403"/>
                  </a:lnTo>
                  <a:close/>
                  <a:moveTo>
                    <a:pt x="4705" y="745"/>
                  </a:moveTo>
                  <a:lnTo>
                    <a:pt x="4611" y="828"/>
                  </a:lnTo>
                  <a:lnTo>
                    <a:pt x="4611" y="679"/>
                  </a:lnTo>
                  <a:lnTo>
                    <a:pt x="4914" y="416"/>
                  </a:lnTo>
                  <a:lnTo>
                    <a:pt x="4914" y="566"/>
                  </a:lnTo>
                  <a:lnTo>
                    <a:pt x="4819" y="647"/>
                  </a:lnTo>
                  <a:lnTo>
                    <a:pt x="4819" y="1142"/>
                  </a:lnTo>
                  <a:lnTo>
                    <a:pt x="4705" y="1241"/>
                  </a:lnTo>
                  <a:lnTo>
                    <a:pt x="4705" y="745"/>
                  </a:lnTo>
                  <a:close/>
                  <a:moveTo>
                    <a:pt x="5004" y="347"/>
                  </a:moveTo>
                  <a:lnTo>
                    <a:pt x="5138" y="276"/>
                  </a:lnTo>
                  <a:lnTo>
                    <a:pt x="5138" y="518"/>
                  </a:lnTo>
                  <a:lnTo>
                    <a:pt x="5272" y="446"/>
                  </a:lnTo>
                  <a:lnTo>
                    <a:pt x="5272" y="205"/>
                  </a:lnTo>
                  <a:lnTo>
                    <a:pt x="5407" y="134"/>
                  </a:lnTo>
                  <a:lnTo>
                    <a:pt x="5407" y="777"/>
                  </a:lnTo>
                  <a:lnTo>
                    <a:pt x="5272" y="848"/>
                  </a:lnTo>
                  <a:lnTo>
                    <a:pt x="5272" y="597"/>
                  </a:lnTo>
                  <a:lnTo>
                    <a:pt x="5138" y="668"/>
                  </a:lnTo>
                  <a:lnTo>
                    <a:pt x="5138" y="920"/>
                  </a:lnTo>
                  <a:lnTo>
                    <a:pt x="5004" y="990"/>
                  </a:lnTo>
                  <a:lnTo>
                    <a:pt x="5004" y="347"/>
                  </a:lnTo>
                  <a:close/>
                  <a:moveTo>
                    <a:pt x="5717" y="353"/>
                  </a:moveTo>
                  <a:lnTo>
                    <a:pt x="5718" y="336"/>
                  </a:lnTo>
                  <a:lnTo>
                    <a:pt x="5719" y="320"/>
                  </a:lnTo>
                  <a:lnTo>
                    <a:pt x="5721" y="303"/>
                  </a:lnTo>
                  <a:lnTo>
                    <a:pt x="5723" y="287"/>
                  </a:lnTo>
                  <a:lnTo>
                    <a:pt x="5727" y="272"/>
                  </a:lnTo>
                  <a:lnTo>
                    <a:pt x="5732" y="255"/>
                  </a:lnTo>
                  <a:lnTo>
                    <a:pt x="5736" y="240"/>
                  </a:lnTo>
                  <a:lnTo>
                    <a:pt x="5742" y="224"/>
                  </a:lnTo>
                  <a:lnTo>
                    <a:pt x="5748" y="210"/>
                  </a:lnTo>
                  <a:lnTo>
                    <a:pt x="5754" y="194"/>
                  </a:lnTo>
                  <a:lnTo>
                    <a:pt x="5761" y="180"/>
                  </a:lnTo>
                  <a:lnTo>
                    <a:pt x="5770" y="167"/>
                  </a:lnTo>
                  <a:lnTo>
                    <a:pt x="5779" y="152"/>
                  </a:lnTo>
                  <a:lnTo>
                    <a:pt x="5788" y="139"/>
                  </a:lnTo>
                  <a:lnTo>
                    <a:pt x="5797" y="127"/>
                  </a:lnTo>
                  <a:lnTo>
                    <a:pt x="5809" y="114"/>
                  </a:lnTo>
                  <a:lnTo>
                    <a:pt x="5819" y="102"/>
                  </a:lnTo>
                  <a:lnTo>
                    <a:pt x="5825" y="97"/>
                  </a:lnTo>
                  <a:lnTo>
                    <a:pt x="5830" y="91"/>
                  </a:lnTo>
                  <a:lnTo>
                    <a:pt x="5843" y="80"/>
                  </a:lnTo>
                  <a:lnTo>
                    <a:pt x="5855" y="70"/>
                  </a:lnTo>
                  <a:lnTo>
                    <a:pt x="5868" y="61"/>
                  </a:lnTo>
                  <a:lnTo>
                    <a:pt x="5882" y="52"/>
                  </a:lnTo>
                  <a:lnTo>
                    <a:pt x="5896" y="43"/>
                  </a:lnTo>
                  <a:lnTo>
                    <a:pt x="5910" y="35"/>
                  </a:lnTo>
                  <a:lnTo>
                    <a:pt x="5918" y="32"/>
                  </a:lnTo>
                  <a:lnTo>
                    <a:pt x="5925" y="28"/>
                  </a:lnTo>
                  <a:lnTo>
                    <a:pt x="5940" y="22"/>
                  </a:lnTo>
                  <a:lnTo>
                    <a:pt x="5956" y="17"/>
                  </a:lnTo>
                  <a:lnTo>
                    <a:pt x="5971" y="11"/>
                  </a:lnTo>
                  <a:lnTo>
                    <a:pt x="5987" y="7"/>
                  </a:lnTo>
                  <a:lnTo>
                    <a:pt x="6005" y="4"/>
                  </a:lnTo>
                  <a:lnTo>
                    <a:pt x="6021" y="2"/>
                  </a:lnTo>
                  <a:lnTo>
                    <a:pt x="6031" y="1"/>
                  </a:lnTo>
                  <a:lnTo>
                    <a:pt x="6039" y="0"/>
                  </a:lnTo>
                  <a:lnTo>
                    <a:pt x="6053" y="0"/>
                  </a:lnTo>
                  <a:lnTo>
                    <a:pt x="6067" y="0"/>
                  </a:lnTo>
                  <a:lnTo>
                    <a:pt x="6081" y="0"/>
                  </a:lnTo>
                  <a:lnTo>
                    <a:pt x="6094" y="1"/>
                  </a:lnTo>
                  <a:lnTo>
                    <a:pt x="6108" y="3"/>
                  </a:lnTo>
                  <a:lnTo>
                    <a:pt x="6120" y="5"/>
                  </a:lnTo>
                  <a:lnTo>
                    <a:pt x="6133" y="8"/>
                  </a:lnTo>
                  <a:lnTo>
                    <a:pt x="6146" y="13"/>
                  </a:lnTo>
                  <a:lnTo>
                    <a:pt x="6158" y="16"/>
                  </a:lnTo>
                  <a:lnTo>
                    <a:pt x="6169" y="21"/>
                  </a:lnTo>
                  <a:lnTo>
                    <a:pt x="6182" y="25"/>
                  </a:lnTo>
                  <a:lnTo>
                    <a:pt x="6193" y="31"/>
                  </a:lnTo>
                  <a:lnTo>
                    <a:pt x="6204" y="36"/>
                  </a:lnTo>
                  <a:lnTo>
                    <a:pt x="6215" y="43"/>
                  </a:lnTo>
                  <a:lnTo>
                    <a:pt x="6225" y="50"/>
                  </a:lnTo>
                  <a:lnTo>
                    <a:pt x="6235" y="57"/>
                  </a:lnTo>
                  <a:lnTo>
                    <a:pt x="6244" y="64"/>
                  </a:lnTo>
                  <a:lnTo>
                    <a:pt x="6255" y="72"/>
                  </a:lnTo>
                  <a:lnTo>
                    <a:pt x="6259" y="76"/>
                  </a:lnTo>
                  <a:lnTo>
                    <a:pt x="6263" y="80"/>
                  </a:lnTo>
                  <a:lnTo>
                    <a:pt x="6272" y="90"/>
                  </a:lnTo>
                  <a:lnTo>
                    <a:pt x="6280" y="99"/>
                  </a:lnTo>
                  <a:lnTo>
                    <a:pt x="6289" y="108"/>
                  </a:lnTo>
                  <a:lnTo>
                    <a:pt x="6296" y="117"/>
                  </a:lnTo>
                  <a:lnTo>
                    <a:pt x="6303" y="128"/>
                  </a:lnTo>
                  <a:lnTo>
                    <a:pt x="6310" y="138"/>
                  </a:lnTo>
                  <a:lnTo>
                    <a:pt x="6316" y="149"/>
                  </a:lnTo>
                  <a:lnTo>
                    <a:pt x="6323" y="161"/>
                  </a:lnTo>
                  <a:lnTo>
                    <a:pt x="6328" y="172"/>
                  </a:lnTo>
                  <a:lnTo>
                    <a:pt x="6333" y="183"/>
                  </a:lnTo>
                  <a:lnTo>
                    <a:pt x="6338" y="194"/>
                  </a:lnTo>
                  <a:lnTo>
                    <a:pt x="6342" y="207"/>
                  </a:lnTo>
                  <a:lnTo>
                    <a:pt x="6345" y="219"/>
                  </a:lnTo>
                  <a:lnTo>
                    <a:pt x="6170" y="230"/>
                  </a:lnTo>
                  <a:lnTo>
                    <a:pt x="6166" y="222"/>
                  </a:lnTo>
                  <a:lnTo>
                    <a:pt x="6161" y="214"/>
                  </a:lnTo>
                  <a:lnTo>
                    <a:pt x="6155" y="206"/>
                  </a:lnTo>
                  <a:lnTo>
                    <a:pt x="6149" y="200"/>
                  </a:lnTo>
                  <a:lnTo>
                    <a:pt x="6146" y="195"/>
                  </a:lnTo>
                  <a:lnTo>
                    <a:pt x="6142" y="192"/>
                  </a:lnTo>
                  <a:lnTo>
                    <a:pt x="6134" y="186"/>
                  </a:lnTo>
                  <a:lnTo>
                    <a:pt x="6126" y="181"/>
                  </a:lnTo>
                  <a:lnTo>
                    <a:pt x="6118" y="176"/>
                  </a:lnTo>
                  <a:lnTo>
                    <a:pt x="6110" y="171"/>
                  </a:lnTo>
                  <a:lnTo>
                    <a:pt x="6101" y="167"/>
                  </a:lnTo>
                  <a:lnTo>
                    <a:pt x="6091" y="164"/>
                  </a:lnTo>
                  <a:lnTo>
                    <a:pt x="6081" y="162"/>
                  </a:lnTo>
                  <a:lnTo>
                    <a:pt x="6071" y="160"/>
                  </a:lnTo>
                  <a:lnTo>
                    <a:pt x="6060" y="158"/>
                  </a:lnTo>
                  <a:lnTo>
                    <a:pt x="6050" y="157"/>
                  </a:lnTo>
                  <a:lnTo>
                    <a:pt x="6039" y="158"/>
                  </a:lnTo>
                  <a:lnTo>
                    <a:pt x="6030" y="158"/>
                  </a:lnTo>
                  <a:lnTo>
                    <a:pt x="6020" y="161"/>
                  </a:lnTo>
                  <a:lnTo>
                    <a:pt x="6011" y="162"/>
                  </a:lnTo>
                  <a:lnTo>
                    <a:pt x="6002" y="164"/>
                  </a:lnTo>
                  <a:lnTo>
                    <a:pt x="5993" y="167"/>
                  </a:lnTo>
                  <a:lnTo>
                    <a:pt x="5984" y="170"/>
                  </a:lnTo>
                  <a:lnTo>
                    <a:pt x="5976" y="173"/>
                  </a:lnTo>
                  <a:lnTo>
                    <a:pt x="5968" y="177"/>
                  </a:lnTo>
                  <a:lnTo>
                    <a:pt x="5961" y="180"/>
                  </a:lnTo>
                  <a:lnTo>
                    <a:pt x="5953" y="185"/>
                  </a:lnTo>
                  <a:lnTo>
                    <a:pt x="5939" y="194"/>
                  </a:lnTo>
                  <a:lnTo>
                    <a:pt x="5932" y="201"/>
                  </a:lnTo>
                  <a:lnTo>
                    <a:pt x="5926" y="206"/>
                  </a:lnTo>
                  <a:lnTo>
                    <a:pt x="5920" y="212"/>
                  </a:lnTo>
                  <a:lnTo>
                    <a:pt x="5914" y="218"/>
                  </a:lnTo>
                  <a:lnTo>
                    <a:pt x="5908" y="225"/>
                  </a:lnTo>
                  <a:lnTo>
                    <a:pt x="5903" y="231"/>
                  </a:lnTo>
                  <a:lnTo>
                    <a:pt x="5898" y="239"/>
                  </a:lnTo>
                  <a:lnTo>
                    <a:pt x="5894" y="246"/>
                  </a:lnTo>
                  <a:lnTo>
                    <a:pt x="5890" y="253"/>
                  </a:lnTo>
                  <a:lnTo>
                    <a:pt x="5886" y="261"/>
                  </a:lnTo>
                  <a:lnTo>
                    <a:pt x="5883" y="268"/>
                  </a:lnTo>
                  <a:lnTo>
                    <a:pt x="5880" y="277"/>
                  </a:lnTo>
                  <a:lnTo>
                    <a:pt x="5877" y="285"/>
                  </a:lnTo>
                  <a:lnTo>
                    <a:pt x="5874" y="293"/>
                  </a:lnTo>
                  <a:lnTo>
                    <a:pt x="5872" y="302"/>
                  </a:lnTo>
                  <a:lnTo>
                    <a:pt x="5870" y="311"/>
                  </a:lnTo>
                  <a:lnTo>
                    <a:pt x="5869" y="320"/>
                  </a:lnTo>
                  <a:lnTo>
                    <a:pt x="5868" y="328"/>
                  </a:lnTo>
                  <a:lnTo>
                    <a:pt x="5867" y="337"/>
                  </a:lnTo>
                  <a:lnTo>
                    <a:pt x="5867" y="347"/>
                  </a:lnTo>
                  <a:lnTo>
                    <a:pt x="5867" y="356"/>
                  </a:lnTo>
                  <a:lnTo>
                    <a:pt x="5868" y="364"/>
                  </a:lnTo>
                  <a:lnTo>
                    <a:pt x="5870" y="382"/>
                  </a:lnTo>
                  <a:lnTo>
                    <a:pt x="5871" y="390"/>
                  </a:lnTo>
                  <a:lnTo>
                    <a:pt x="5873" y="398"/>
                  </a:lnTo>
                  <a:lnTo>
                    <a:pt x="5879" y="414"/>
                  </a:lnTo>
                  <a:lnTo>
                    <a:pt x="5882" y="422"/>
                  </a:lnTo>
                  <a:lnTo>
                    <a:pt x="5886" y="430"/>
                  </a:lnTo>
                  <a:lnTo>
                    <a:pt x="5890" y="437"/>
                  </a:lnTo>
                  <a:lnTo>
                    <a:pt x="5894" y="443"/>
                  </a:lnTo>
                  <a:lnTo>
                    <a:pt x="5898" y="450"/>
                  </a:lnTo>
                  <a:lnTo>
                    <a:pt x="5902" y="457"/>
                  </a:lnTo>
                  <a:lnTo>
                    <a:pt x="5907" y="463"/>
                  </a:lnTo>
                  <a:lnTo>
                    <a:pt x="5914" y="469"/>
                  </a:lnTo>
                  <a:lnTo>
                    <a:pt x="5919" y="474"/>
                  </a:lnTo>
                  <a:lnTo>
                    <a:pt x="5925" y="480"/>
                  </a:lnTo>
                  <a:lnTo>
                    <a:pt x="5931" y="484"/>
                  </a:lnTo>
                  <a:lnTo>
                    <a:pt x="5938" y="489"/>
                  </a:lnTo>
                  <a:lnTo>
                    <a:pt x="5944" y="494"/>
                  </a:lnTo>
                  <a:lnTo>
                    <a:pt x="5952" y="498"/>
                  </a:lnTo>
                  <a:lnTo>
                    <a:pt x="5959" y="501"/>
                  </a:lnTo>
                  <a:lnTo>
                    <a:pt x="5967" y="504"/>
                  </a:lnTo>
                  <a:lnTo>
                    <a:pt x="5975" y="507"/>
                  </a:lnTo>
                  <a:lnTo>
                    <a:pt x="5983" y="509"/>
                  </a:lnTo>
                  <a:lnTo>
                    <a:pt x="5992" y="511"/>
                  </a:lnTo>
                  <a:lnTo>
                    <a:pt x="6000" y="512"/>
                  </a:lnTo>
                  <a:lnTo>
                    <a:pt x="6009" y="513"/>
                  </a:lnTo>
                  <a:lnTo>
                    <a:pt x="6018" y="514"/>
                  </a:lnTo>
                  <a:lnTo>
                    <a:pt x="6028" y="514"/>
                  </a:lnTo>
                  <a:lnTo>
                    <a:pt x="6038" y="514"/>
                  </a:lnTo>
                  <a:lnTo>
                    <a:pt x="6044" y="513"/>
                  </a:lnTo>
                  <a:lnTo>
                    <a:pt x="6049" y="513"/>
                  </a:lnTo>
                  <a:lnTo>
                    <a:pt x="6061" y="511"/>
                  </a:lnTo>
                  <a:lnTo>
                    <a:pt x="6073" y="508"/>
                  </a:lnTo>
                  <a:lnTo>
                    <a:pt x="6079" y="506"/>
                  </a:lnTo>
                  <a:lnTo>
                    <a:pt x="6084" y="504"/>
                  </a:lnTo>
                  <a:lnTo>
                    <a:pt x="6089" y="502"/>
                  </a:lnTo>
                  <a:lnTo>
                    <a:pt x="6095" y="500"/>
                  </a:lnTo>
                  <a:lnTo>
                    <a:pt x="6106" y="495"/>
                  </a:lnTo>
                  <a:lnTo>
                    <a:pt x="6116" y="488"/>
                  </a:lnTo>
                  <a:lnTo>
                    <a:pt x="6126" y="481"/>
                  </a:lnTo>
                  <a:lnTo>
                    <a:pt x="6135" y="474"/>
                  </a:lnTo>
                  <a:lnTo>
                    <a:pt x="6144" y="466"/>
                  </a:lnTo>
                  <a:lnTo>
                    <a:pt x="6152" y="458"/>
                  </a:lnTo>
                  <a:lnTo>
                    <a:pt x="6156" y="454"/>
                  </a:lnTo>
                  <a:lnTo>
                    <a:pt x="6159" y="448"/>
                  </a:lnTo>
                  <a:lnTo>
                    <a:pt x="6166" y="439"/>
                  </a:lnTo>
                  <a:lnTo>
                    <a:pt x="6171" y="429"/>
                  </a:lnTo>
                  <a:lnTo>
                    <a:pt x="6177" y="418"/>
                  </a:lnTo>
                  <a:lnTo>
                    <a:pt x="6181" y="407"/>
                  </a:lnTo>
                  <a:lnTo>
                    <a:pt x="5998" y="419"/>
                  </a:lnTo>
                  <a:lnTo>
                    <a:pt x="5998" y="301"/>
                  </a:lnTo>
                  <a:lnTo>
                    <a:pt x="6356" y="280"/>
                  </a:lnTo>
                  <a:lnTo>
                    <a:pt x="6357" y="297"/>
                  </a:lnTo>
                  <a:lnTo>
                    <a:pt x="6359" y="315"/>
                  </a:lnTo>
                  <a:lnTo>
                    <a:pt x="6359" y="333"/>
                  </a:lnTo>
                  <a:lnTo>
                    <a:pt x="6357" y="341"/>
                  </a:lnTo>
                  <a:lnTo>
                    <a:pt x="6356" y="351"/>
                  </a:lnTo>
                  <a:lnTo>
                    <a:pt x="6354" y="368"/>
                  </a:lnTo>
                  <a:lnTo>
                    <a:pt x="6352" y="386"/>
                  </a:lnTo>
                  <a:lnTo>
                    <a:pt x="6348" y="402"/>
                  </a:lnTo>
                  <a:lnTo>
                    <a:pt x="6346" y="411"/>
                  </a:lnTo>
                  <a:lnTo>
                    <a:pt x="6344" y="420"/>
                  </a:lnTo>
                  <a:lnTo>
                    <a:pt x="6341" y="428"/>
                  </a:lnTo>
                  <a:lnTo>
                    <a:pt x="6338" y="436"/>
                  </a:lnTo>
                  <a:lnTo>
                    <a:pt x="6332" y="452"/>
                  </a:lnTo>
                  <a:lnTo>
                    <a:pt x="6325" y="468"/>
                  </a:lnTo>
                  <a:lnTo>
                    <a:pt x="6317" y="483"/>
                  </a:lnTo>
                  <a:lnTo>
                    <a:pt x="6309" y="499"/>
                  </a:lnTo>
                  <a:lnTo>
                    <a:pt x="6300" y="513"/>
                  </a:lnTo>
                  <a:lnTo>
                    <a:pt x="6290" y="528"/>
                  </a:lnTo>
                  <a:lnTo>
                    <a:pt x="6279" y="541"/>
                  </a:lnTo>
                  <a:lnTo>
                    <a:pt x="6268" y="554"/>
                  </a:lnTo>
                  <a:lnTo>
                    <a:pt x="6257" y="567"/>
                  </a:lnTo>
                  <a:lnTo>
                    <a:pt x="6244" y="579"/>
                  </a:lnTo>
                  <a:lnTo>
                    <a:pt x="6231" y="590"/>
                  </a:lnTo>
                  <a:lnTo>
                    <a:pt x="6218" y="601"/>
                  </a:lnTo>
                  <a:lnTo>
                    <a:pt x="6204" y="611"/>
                  </a:lnTo>
                  <a:lnTo>
                    <a:pt x="6197" y="616"/>
                  </a:lnTo>
                  <a:lnTo>
                    <a:pt x="6190" y="620"/>
                  </a:lnTo>
                  <a:lnTo>
                    <a:pt x="6175" y="629"/>
                  </a:lnTo>
                  <a:lnTo>
                    <a:pt x="6159" y="636"/>
                  </a:lnTo>
                  <a:lnTo>
                    <a:pt x="6151" y="641"/>
                  </a:lnTo>
                  <a:lnTo>
                    <a:pt x="6143" y="644"/>
                  </a:lnTo>
                  <a:lnTo>
                    <a:pt x="6134" y="647"/>
                  </a:lnTo>
                  <a:lnTo>
                    <a:pt x="6126" y="650"/>
                  </a:lnTo>
                  <a:lnTo>
                    <a:pt x="6110" y="655"/>
                  </a:lnTo>
                  <a:lnTo>
                    <a:pt x="6092" y="660"/>
                  </a:lnTo>
                  <a:lnTo>
                    <a:pt x="6075" y="663"/>
                  </a:lnTo>
                  <a:lnTo>
                    <a:pt x="6057" y="666"/>
                  </a:lnTo>
                  <a:lnTo>
                    <a:pt x="6048" y="667"/>
                  </a:lnTo>
                  <a:lnTo>
                    <a:pt x="6039" y="667"/>
                  </a:lnTo>
                  <a:lnTo>
                    <a:pt x="6021" y="668"/>
                  </a:lnTo>
                  <a:lnTo>
                    <a:pt x="6005" y="668"/>
                  </a:lnTo>
                  <a:lnTo>
                    <a:pt x="5987" y="666"/>
                  </a:lnTo>
                  <a:lnTo>
                    <a:pt x="5971" y="665"/>
                  </a:lnTo>
                  <a:lnTo>
                    <a:pt x="5956" y="662"/>
                  </a:lnTo>
                  <a:lnTo>
                    <a:pt x="5940" y="658"/>
                  </a:lnTo>
                  <a:lnTo>
                    <a:pt x="5925" y="654"/>
                  </a:lnTo>
                  <a:lnTo>
                    <a:pt x="5910" y="649"/>
                  </a:lnTo>
                  <a:lnTo>
                    <a:pt x="5896" y="643"/>
                  </a:lnTo>
                  <a:lnTo>
                    <a:pt x="5882" y="635"/>
                  </a:lnTo>
                  <a:lnTo>
                    <a:pt x="5868" y="628"/>
                  </a:lnTo>
                  <a:lnTo>
                    <a:pt x="5855" y="620"/>
                  </a:lnTo>
                  <a:lnTo>
                    <a:pt x="5843" y="612"/>
                  </a:lnTo>
                  <a:lnTo>
                    <a:pt x="5830" y="603"/>
                  </a:lnTo>
                  <a:lnTo>
                    <a:pt x="5819" y="592"/>
                  </a:lnTo>
                  <a:lnTo>
                    <a:pt x="5809" y="582"/>
                  </a:lnTo>
                  <a:lnTo>
                    <a:pt x="5797" y="571"/>
                  </a:lnTo>
                  <a:lnTo>
                    <a:pt x="5788" y="559"/>
                  </a:lnTo>
                  <a:lnTo>
                    <a:pt x="5779" y="547"/>
                  </a:lnTo>
                  <a:lnTo>
                    <a:pt x="5770" y="534"/>
                  </a:lnTo>
                  <a:lnTo>
                    <a:pt x="5761" y="521"/>
                  </a:lnTo>
                  <a:lnTo>
                    <a:pt x="5754" y="508"/>
                  </a:lnTo>
                  <a:lnTo>
                    <a:pt x="5748" y="494"/>
                  </a:lnTo>
                  <a:lnTo>
                    <a:pt x="5742" y="479"/>
                  </a:lnTo>
                  <a:lnTo>
                    <a:pt x="5736" y="465"/>
                  </a:lnTo>
                  <a:lnTo>
                    <a:pt x="5732" y="449"/>
                  </a:lnTo>
                  <a:lnTo>
                    <a:pt x="5727" y="434"/>
                  </a:lnTo>
                  <a:lnTo>
                    <a:pt x="5723" y="419"/>
                  </a:lnTo>
                  <a:lnTo>
                    <a:pt x="5721" y="402"/>
                  </a:lnTo>
                  <a:lnTo>
                    <a:pt x="5719" y="387"/>
                  </a:lnTo>
                  <a:lnTo>
                    <a:pt x="5718" y="370"/>
                  </a:lnTo>
                  <a:lnTo>
                    <a:pt x="5717" y="353"/>
                  </a:lnTo>
                  <a:close/>
                  <a:moveTo>
                    <a:pt x="6756" y="720"/>
                  </a:moveTo>
                  <a:lnTo>
                    <a:pt x="6705" y="579"/>
                  </a:lnTo>
                  <a:lnTo>
                    <a:pt x="6695" y="578"/>
                  </a:lnTo>
                  <a:lnTo>
                    <a:pt x="6683" y="576"/>
                  </a:lnTo>
                  <a:lnTo>
                    <a:pt x="6660" y="572"/>
                  </a:lnTo>
                  <a:lnTo>
                    <a:pt x="6635" y="566"/>
                  </a:lnTo>
                  <a:lnTo>
                    <a:pt x="6635" y="694"/>
                  </a:lnTo>
                  <a:lnTo>
                    <a:pt x="6487" y="661"/>
                  </a:lnTo>
                  <a:lnTo>
                    <a:pt x="6487" y="18"/>
                  </a:lnTo>
                  <a:lnTo>
                    <a:pt x="6638" y="51"/>
                  </a:lnTo>
                  <a:lnTo>
                    <a:pt x="6657" y="56"/>
                  </a:lnTo>
                  <a:lnTo>
                    <a:pt x="6674" y="60"/>
                  </a:lnTo>
                  <a:lnTo>
                    <a:pt x="6691" y="66"/>
                  </a:lnTo>
                  <a:lnTo>
                    <a:pt x="6707" y="72"/>
                  </a:lnTo>
                  <a:lnTo>
                    <a:pt x="6723" y="78"/>
                  </a:lnTo>
                  <a:lnTo>
                    <a:pt x="6738" y="85"/>
                  </a:lnTo>
                  <a:lnTo>
                    <a:pt x="6752" y="93"/>
                  </a:lnTo>
                  <a:lnTo>
                    <a:pt x="6765" y="101"/>
                  </a:lnTo>
                  <a:lnTo>
                    <a:pt x="6778" y="109"/>
                  </a:lnTo>
                  <a:lnTo>
                    <a:pt x="6790" y="117"/>
                  </a:lnTo>
                  <a:lnTo>
                    <a:pt x="6801" y="127"/>
                  </a:lnTo>
                  <a:lnTo>
                    <a:pt x="6813" y="136"/>
                  </a:lnTo>
                  <a:lnTo>
                    <a:pt x="6823" y="145"/>
                  </a:lnTo>
                  <a:lnTo>
                    <a:pt x="6832" y="155"/>
                  </a:lnTo>
                  <a:lnTo>
                    <a:pt x="6842" y="166"/>
                  </a:lnTo>
                  <a:lnTo>
                    <a:pt x="6850" y="176"/>
                  </a:lnTo>
                  <a:lnTo>
                    <a:pt x="6858" y="187"/>
                  </a:lnTo>
                  <a:lnTo>
                    <a:pt x="6865" y="199"/>
                  </a:lnTo>
                  <a:lnTo>
                    <a:pt x="6872" y="210"/>
                  </a:lnTo>
                  <a:lnTo>
                    <a:pt x="6879" y="221"/>
                  </a:lnTo>
                  <a:lnTo>
                    <a:pt x="6884" y="234"/>
                  </a:lnTo>
                  <a:lnTo>
                    <a:pt x="6889" y="245"/>
                  </a:lnTo>
                  <a:lnTo>
                    <a:pt x="6894" y="257"/>
                  </a:lnTo>
                  <a:lnTo>
                    <a:pt x="6898" y="269"/>
                  </a:lnTo>
                  <a:lnTo>
                    <a:pt x="6901" y="282"/>
                  </a:lnTo>
                  <a:lnTo>
                    <a:pt x="6904" y="294"/>
                  </a:lnTo>
                  <a:lnTo>
                    <a:pt x="6908" y="319"/>
                  </a:lnTo>
                  <a:lnTo>
                    <a:pt x="6910" y="331"/>
                  </a:lnTo>
                  <a:lnTo>
                    <a:pt x="6911" y="344"/>
                  </a:lnTo>
                  <a:lnTo>
                    <a:pt x="6912" y="369"/>
                  </a:lnTo>
                  <a:lnTo>
                    <a:pt x="6912" y="384"/>
                  </a:lnTo>
                  <a:lnTo>
                    <a:pt x="6911" y="397"/>
                  </a:lnTo>
                  <a:lnTo>
                    <a:pt x="6909" y="410"/>
                  </a:lnTo>
                  <a:lnTo>
                    <a:pt x="6907" y="424"/>
                  </a:lnTo>
                  <a:lnTo>
                    <a:pt x="6905" y="437"/>
                  </a:lnTo>
                  <a:lnTo>
                    <a:pt x="6902" y="449"/>
                  </a:lnTo>
                  <a:lnTo>
                    <a:pt x="6898" y="462"/>
                  </a:lnTo>
                  <a:lnTo>
                    <a:pt x="6894" y="473"/>
                  </a:lnTo>
                  <a:lnTo>
                    <a:pt x="6889" y="484"/>
                  </a:lnTo>
                  <a:lnTo>
                    <a:pt x="6883" y="496"/>
                  </a:lnTo>
                  <a:lnTo>
                    <a:pt x="6876" y="506"/>
                  </a:lnTo>
                  <a:lnTo>
                    <a:pt x="6869" y="516"/>
                  </a:lnTo>
                  <a:lnTo>
                    <a:pt x="6862" y="525"/>
                  </a:lnTo>
                  <a:lnTo>
                    <a:pt x="6858" y="530"/>
                  </a:lnTo>
                  <a:lnTo>
                    <a:pt x="6854" y="534"/>
                  </a:lnTo>
                  <a:lnTo>
                    <a:pt x="6845" y="542"/>
                  </a:lnTo>
                  <a:lnTo>
                    <a:pt x="6835" y="549"/>
                  </a:lnTo>
                  <a:lnTo>
                    <a:pt x="6927" y="758"/>
                  </a:lnTo>
                  <a:lnTo>
                    <a:pt x="6756" y="720"/>
                  </a:lnTo>
                  <a:close/>
                  <a:moveTo>
                    <a:pt x="6664" y="420"/>
                  </a:moveTo>
                  <a:lnTo>
                    <a:pt x="6676" y="422"/>
                  </a:lnTo>
                  <a:lnTo>
                    <a:pt x="6688" y="423"/>
                  </a:lnTo>
                  <a:lnTo>
                    <a:pt x="6699" y="423"/>
                  </a:lnTo>
                  <a:lnTo>
                    <a:pt x="6704" y="423"/>
                  </a:lnTo>
                  <a:lnTo>
                    <a:pt x="6709" y="422"/>
                  </a:lnTo>
                  <a:lnTo>
                    <a:pt x="6714" y="421"/>
                  </a:lnTo>
                  <a:lnTo>
                    <a:pt x="6718" y="420"/>
                  </a:lnTo>
                  <a:lnTo>
                    <a:pt x="6726" y="415"/>
                  </a:lnTo>
                  <a:lnTo>
                    <a:pt x="6731" y="413"/>
                  </a:lnTo>
                  <a:lnTo>
                    <a:pt x="6735" y="411"/>
                  </a:lnTo>
                  <a:lnTo>
                    <a:pt x="6742" y="406"/>
                  </a:lnTo>
                  <a:lnTo>
                    <a:pt x="6748" y="400"/>
                  </a:lnTo>
                  <a:lnTo>
                    <a:pt x="6753" y="394"/>
                  </a:lnTo>
                  <a:lnTo>
                    <a:pt x="6757" y="386"/>
                  </a:lnTo>
                  <a:lnTo>
                    <a:pt x="6761" y="377"/>
                  </a:lnTo>
                  <a:lnTo>
                    <a:pt x="6763" y="368"/>
                  </a:lnTo>
                  <a:lnTo>
                    <a:pt x="6765" y="359"/>
                  </a:lnTo>
                  <a:lnTo>
                    <a:pt x="6768" y="348"/>
                  </a:lnTo>
                  <a:lnTo>
                    <a:pt x="6768" y="337"/>
                  </a:lnTo>
                  <a:lnTo>
                    <a:pt x="6768" y="326"/>
                  </a:lnTo>
                  <a:lnTo>
                    <a:pt x="6765" y="315"/>
                  </a:lnTo>
                  <a:lnTo>
                    <a:pt x="6763" y="303"/>
                  </a:lnTo>
                  <a:lnTo>
                    <a:pt x="6761" y="293"/>
                  </a:lnTo>
                  <a:lnTo>
                    <a:pt x="6757" y="284"/>
                  </a:lnTo>
                  <a:lnTo>
                    <a:pt x="6755" y="279"/>
                  </a:lnTo>
                  <a:lnTo>
                    <a:pt x="6752" y="274"/>
                  </a:lnTo>
                  <a:lnTo>
                    <a:pt x="6747" y="264"/>
                  </a:lnTo>
                  <a:lnTo>
                    <a:pt x="6744" y="260"/>
                  </a:lnTo>
                  <a:lnTo>
                    <a:pt x="6741" y="256"/>
                  </a:lnTo>
                  <a:lnTo>
                    <a:pt x="6735" y="248"/>
                  </a:lnTo>
                  <a:lnTo>
                    <a:pt x="6726" y="241"/>
                  </a:lnTo>
                  <a:lnTo>
                    <a:pt x="6718" y="234"/>
                  </a:lnTo>
                  <a:lnTo>
                    <a:pt x="6709" y="227"/>
                  </a:lnTo>
                  <a:lnTo>
                    <a:pt x="6699" y="221"/>
                  </a:lnTo>
                  <a:lnTo>
                    <a:pt x="6687" y="217"/>
                  </a:lnTo>
                  <a:lnTo>
                    <a:pt x="6676" y="213"/>
                  </a:lnTo>
                  <a:lnTo>
                    <a:pt x="6664" y="210"/>
                  </a:lnTo>
                  <a:lnTo>
                    <a:pt x="6635" y="203"/>
                  </a:lnTo>
                  <a:lnTo>
                    <a:pt x="6635" y="413"/>
                  </a:lnTo>
                  <a:lnTo>
                    <a:pt x="6664" y="420"/>
                  </a:lnTo>
                  <a:close/>
                  <a:moveTo>
                    <a:pt x="7031" y="163"/>
                  </a:moveTo>
                  <a:lnTo>
                    <a:pt x="7342" y="329"/>
                  </a:lnTo>
                  <a:lnTo>
                    <a:pt x="7342" y="476"/>
                  </a:lnTo>
                  <a:lnTo>
                    <a:pt x="7163" y="382"/>
                  </a:lnTo>
                  <a:lnTo>
                    <a:pt x="7163" y="493"/>
                  </a:lnTo>
                  <a:lnTo>
                    <a:pt x="7327" y="579"/>
                  </a:lnTo>
                  <a:lnTo>
                    <a:pt x="7327" y="696"/>
                  </a:lnTo>
                  <a:lnTo>
                    <a:pt x="7163" y="609"/>
                  </a:lnTo>
                  <a:lnTo>
                    <a:pt x="7163" y="726"/>
                  </a:lnTo>
                  <a:lnTo>
                    <a:pt x="7342" y="822"/>
                  </a:lnTo>
                  <a:lnTo>
                    <a:pt x="7342" y="971"/>
                  </a:lnTo>
                  <a:lnTo>
                    <a:pt x="7031" y="804"/>
                  </a:lnTo>
                  <a:lnTo>
                    <a:pt x="7031" y="163"/>
                  </a:lnTo>
                  <a:close/>
                  <a:moveTo>
                    <a:pt x="7452" y="412"/>
                  </a:moveTo>
                  <a:lnTo>
                    <a:pt x="7697" y="668"/>
                  </a:lnTo>
                  <a:lnTo>
                    <a:pt x="7697" y="815"/>
                  </a:lnTo>
                  <a:lnTo>
                    <a:pt x="7557" y="669"/>
                  </a:lnTo>
                  <a:lnTo>
                    <a:pt x="7557" y="780"/>
                  </a:lnTo>
                  <a:lnTo>
                    <a:pt x="7684" y="914"/>
                  </a:lnTo>
                  <a:lnTo>
                    <a:pt x="7684" y="1031"/>
                  </a:lnTo>
                  <a:lnTo>
                    <a:pt x="7557" y="898"/>
                  </a:lnTo>
                  <a:lnTo>
                    <a:pt x="7557" y="1014"/>
                  </a:lnTo>
                  <a:lnTo>
                    <a:pt x="7697" y="1161"/>
                  </a:lnTo>
                  <a:lnTo>
                    <a:pt x="7697" y="1310"/>
                  </a:lnTo>
                  <a:lnTo>
                    <a:pt x="7452" y="1054"/>
                  </a:lnTo>
                  <a:lnTo>
                    <a:pt x="7452" y="412"/>
                  </a:lnTo>
                  <a:close/>
                </a:path>
              </a:pathLst>
            </a:custGeom>
            <a:solidFill>
              <a:srgbClr val="B2D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p:cNvSpPr>
              <a:spLocks noEditPoints="1"/>
            </p:cNvSpPr>
            <p:nvPr userDrawn="1"/>
          </p:nvSpPr>
          <p:spPr bwMode="auto">
            <a:xfrm>
              <a:off x="3108325" y="2233613"/>
              <a:ext cx="6234112" cy="2794000"/>
            </a:xfrm>
            <a:custGeom>
              <a:avLst/>
              <a:gdLst>
                <a:gd name="T0" fmla="*/ 70 w 7854"/>
                <a:gd name="T1" fmla="*/ 1041 h 3520"/>
                <a:gd name="T2" fmla="*/ 120 w 7854"/>
                <a:gd name="T3" fmla="*/ 1048 h 3520"/>
                <a:gd name="T4" fmla="*/ 25 w 7854"/>
                <a:gd name="T5" fmla="*/ 1357 h 3520"/>
                <a:gd name="T6" fmla="*/ 120 w 7854"/>
                <a:gd name="T7" fmla="*/ 1226 h 3520"/>
                <a:gd name="T8" fmla="*/ 55 w 7854"/>
                <a:gd name="T9" fmla="*/ 1507 h 3520"/>
                <a:gd name="T10" fmla="*/ 249 w 7854"/>
                <a:gd name="T11" fmla="*/ 958 h 3520"/>
                <a:gd name="T12" fmla="*/ 372 w 7854"/>
                <a:gd name="T13" fmla="*/ 604 h 3520"/>
                <a:gd name="T14" fmla="*/ 329 w 7854"/>
                <a:gd name="T15" fmla="*/ 740 h 3520"/>
                <a:gd name="T16" fmla="*/ 588 w 7854"/>
                <a:gd name="T17" fmla="*/ 751 h 3520"/>
                <a:gd name="T18" fmla="*/ 423 w 7854"/>
                <a:gd name="T19" fmla="*/ 717 h 3520"/>
                <a:gd name="T20" fmla="*/ 510 w 7854"/>
                <a:gd name="T21" fmla="*/ 390 h 3520"/>
                <a:gd name="T22" fmla="*/ 719 w 7854"/>
                <a:gd name="T23" fmla="*/ 300 h 3520"/>
                <a:gd name="T24" fmla="*/ 730 w 7854"/>
                <a:gd name="T25" fmla="*/ 567 h 3520"/>
                <a:gd name="T26" fmla="*/ 511 w 7854"/>
                <a:gd name="T27" fmla="*/ 470 h 3520"/>
                <a:gd name="T28" fmla="*/ 541 w 7854"/>
                <a:gd name="T29" fmla="*/ 702 h 3520"/>
                <a:gd name="T30" fmla="*/ 706 w 7854"/>
                <a:gd name="T31" fmla="*/ 439 h 3520"/>
                <a:gd name="T32" fmla="*/ 958 w 7854"/>
                <a:gd name="T33" fmla="*/ 449 h 3520"/>
                <a:gd name="T34" fmla="*/ 1982 w 7854"/>
                <a:gd name="T35" fmla="*/ 13 h 3520"/>
                <a:gd name="T36" fmla="*/ 2381 w 7854"/>
                <a:gd name="T37" fmla="*/ 140 h 3520"/>
                <a:gd name="T38" fmla="*/ 2652 w 7854"/>
                <a:gd name="T39" fmla="*/ 265 h 3520"/>
                <a:gd name="T40" fmla="*/ 2501 w 7854"/>
                <a:gd name="T41" fmla="*/ 206 h 3520"/>
                <a:gd name="T42" fmla="*/ 2374 w 7854"/>
                <a:gd name="T43" fmla="*/ 320 h 3520"/>
                <a:gd name="T44" fmla="*/ 2548 w 7854"/>
                <a:gd name="T45" fmla="*/ 515 h 3520"/>
                <a:gd name="T46" fmla="*/ 2684 w 7854"/>
                <a:gd name="T47" fmla="*/ 523 h 3520"/>
                <a:gd name="T48" fmla="*/ 2467 w 7854"/>
                <a:gd name="T49" fmla="*/ 554 h 3520"/>
                <a:gd name="T50" fmla="*/ 2313 w 7854"/>
                <a:gd name="T51" fmla="*/ 280 h 3520"/>
                <a:gd name="T52" fmla="*/ 2968 w 7854"/>
                <a:gd name="T53" fmla="*/ 476 h 3520"/>
                <a:gd name="T54" fmla="*/ 2855 w 7854"/>
                <a:gd name="T55" fmla="*/ 577 h 3520"/>
                <a:gd name="T56" fmla="*/ 2907 w 7854"/>
                <a:gd name="T57" fmla="*/ 450 h 3520"/>
                <a:gd name="T58" fmla="*/ 3416 w 7854"/>
                <a:gd name="T59" fmla="*/ 803 h 3520"/>
                <a:gd name="T60" fmla="*/ 4196 w 7854"/>
                <a:gd name="T61" fmla="*/ 2185 h 3520"/>
                <a:gd name="T62" fmla="*/ 4310 w 7854"/>
                <a:gd name="T63" fmla="*/ 2135 h 3520"/>
                <a:gd name="T64" fmla="*/ 4398 w 7854"/>
                <a:gd name="T65" fmla="*/ 2349 h 3520"/>
                <a:gd name="T66" fmla="*/ 4256 w 7854"/>
                <a:gd name="T67" fmla="*/ 2199 h 3520"/>
                <a:gd name="T68" fmla="*/ 4354 w 7854"/>
                <a:gd name="T69" fmla="*/ 2546 h 3520"/>
                <a:gd name="T70" fmla="*/ 4449 w 7854"/>
                <a:gd name="T71" fmla="*/ 2626 h 3520"/>
                <a:gd name="T72" fmla="*/ 4265 w 7854"/>
                <a:gd name="T73" fmla="*/ 2489 h 3520"/>
                <a:gd name="T74" fmla="*/ 4643 w 7854"/>
                <a:gd name="T75" fmla="*/ 2505 h 3520"/>
                <a:gd name="T76" fmla="*/ 4680 w 7854"/>
                <a:gd name="T77" fmla="*/ 2803 h 3520"/>
                <a:gd name="T78" fmla="*/ 4663 w 7854"/>
                <a:gd name="T79" fmla="*/ 2672 h 3520"/>
                <a:gd name="T80" fmla="*/ 4853 w 7854"/>
                <a:gd name="T81" fmla="*/ 3081 h 3520"/>
                <a:gd name="T82" fmla="*/ 4766 w 7854"/>
                <a:gd name="T83" fmla="*/ 2725 h 3520"/>
                <a:gd name="T84" fmla="*/ 4958 w 7854"/>
                <a:gd name="T85" fmla="*/ 2741 h 3520"/>
                <a:gd name="T86" fmla="*/ 5084 w 7854"/>
                <a:gd name="T87" fmla="*/ 3117 h 3520"/>
                <a:gd name="T88" fmla="*/ 4922 w 7854"/>
                <a:gd name="T89" fmla="*/ 2781 h 3520"/>
                <a:gd name="T90" fmla="*/ 4810 w 7854"/>
                <a:gd name="T91" fmla="*/ 2894 h 3520"/>
                <a:gd name="T92" fmla="*/ 5009 w 7854"/>
                <a:gd name="T93" fmla="*/ 3090 h 3520"/>
                <a:gd name="T94" fmla="*/ 4934 w 7854"/>
                <a:gd name="T95" fmla="*/ 2790 h 3520"/>
                <a:gd name="T96" fmla="*/ 6076 w 7854"/>
                <a:gd name="T97" fmla="*/ 3098 h 3520"/>
                <a:gd name="T98" fmla="*/ 6681 w 7854"/>
                <a:gd name="T99" fmla="*/ 3106 h 3520"/>
                <a:gd name="T100" fmla="*/ 6922 w 7854"/>
                <a:gd name="T101" fmla="*/ 2978 h 3520"/>
                <a:gd name="T102" fmla="*/ 6914 w 7854"/>
                <a:gd name="T103" fmla="*/ 3059 h 3520"/>
                <a:gd name="T104" fmla="*/ 6705 w 7854"/>
                <a:gd name="T105" fmla="*/ 3187 h 3520"/>
                <a:gd name="T106" fmla="*/ 6803 w 7854"/>
                <a:gd name="T107" fmla="*/ 3359 h 3520"/>
                <a:gd name="T108" fmla="*/ 7030 w 7854"/>
                <a:gd name="T109" fmla="*/ 3162 h 3520"/>
                <a:gd name="T110" fmla="*/ 6831 w 7854"/>
                <a:gd name="T111" fmla="*/ 3421 h 3520"/>
                <a:gd name="T112" fmla="*/ 6640 w 7854"/>
                <a:gd name="T113" fmla="*/ 3329 h 3520"/>
                <a:gd name="T114" fmla="*/ 7259 w 7854"/>
                <a:gd name="T115" fmla="*/ 2818 h 3520"/>
                <a:gd name="T116" fmla="*/ 7299 w 7854"/>
                <a:gd name="T117" fmla="*/ 3023 h 3520"/>
                <a:gd name="T118" fmla="*/ 7262 w 7854"/>
                <a:gd name="T119" fmla="*/ 2942 h 3520"/>
                <a:gd name="T120" fmla="*/ 7425 w 7854"/>
                <a:gd name="T121" fmla="*/ 2841 h 3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54" h="3520">
                  <a:moveTo>
                    <a:pt x="7752" y="2266"/>
                  </a:moveTo>
                  <a:lnTo>
                    <a:pt x="7776" y="2202"/>
                  </a:lnTo>
                  <a:lnTo>
                    <a:pt x="7831" y="2342"/>
                  </a:lnTo>
                  <a:lnTo>
                    <a:pt x="7831" y="2047"/>
                  </a:lnTo>
                  <a:lnTo>
                    <a:pt x="7854" y="1983"/>
                  </a:lnTo>
                  <a:lnTo>
                    <a:pt x="7854" y="2404"/>
                  </a:lnTo>
                  <a:lnTo>
                    <a:pt x="7831" y="2467"/>
                  </a:lnTo>
                  <a:lnTo>
                    <a:pt x="7775" y="2326"/>
                  </a:lnTo>
                  <a:lnTo>
                    <a:pt x="7775" y="2622"/>
                  </a:lnTo>
                  <a:lnTo>
                    <a:pt x="7752" y="2686"/>
                  </a:lnTo>
                  <a:lnTo>
                    <a:pt x="7752" y="2266"/>
                  </a:lnTo>
                  <a:close/>
                  <a:moveTo>
                    <a:pt x="0" y="1433"/>
                  </a:moveTo>
                  <a:lnTo>
                    <a:pt x="0" y="1410"/>
                  </a:lnTo>
                  <a:lnTo>
                    <a:pt x="1" y="1387"/>
                  </a:lnTo>
                  <a:lnTo>
                    <a:pt x="3" y="1361"/>
                  </a:lnTo>
                  <a:lnTo>
                    <a:pt x="5" y="1335"/>
                  </a:lnTo>
                  <a:lnTo>
                    <a:pt x="8" y="1309"/>
                  </a:lnTo>
                  <a:lnTo>
                    <a:pt x="13" y="1281"/>
                  </a:lnTo>
                  <a:lnTo>
                    <a:pt x="22" y="1225"/>
                  </a:lnTo>
                  <a:lnTo>
                    <a:pt x="28" y="1198"/>
                  </a:lnTo>
                  <a:lnTo>
                    <a:pt x="33" y="1170"/>
                  </a:lnTo>
                  <a:lnTo>
                    <a:pt x="40" y="1142"/>
                  </a:lnTo>
                  <a:lnTo>
                    <a:pt x="47" y="1115"/>
                  </a:lnTo>
                  <a:lnTo>
                    <a:pt x="55" y="1090"/>
                  </a:lnTo>
                  <a:lnTo>
                    <a:pt x="62" y="1065"/>
                  </a:lnTo>
                  <a:lnTo>
                    <a:pt x="70" y="1041"/>
                  </a:lnTo>
                  <a:lnTo>
                    <a:pt x="78" y="1020"/>
                  </a:lnTo>
                  <a:lnTo>
                    <a:pt x="86" y="1003"/>
                  </a:lnTo>
                  <a:lnTo>
                    <a:pt x="93" y="989"/>
                  </a:lnTo>
                  <a:lnTo>
                    <a:pt x="99" y="977"/>
                  </a:lnTo>
                  <a:lnTo>
                    <a:pt x="105" y="966"/>
                  </a:lnTo>
                  <a:lnTo>
                    <a:pt x="111" y="958"/>
                  </a:lnTo>
                  <a:lnTo>
                    <a:pt x="116" y="952"/>
                  </a:lnTo>
                  <a:lnTo>
                    <a:pt x="123" y="948"/>
                  </a:lnTo>
                  <a:lnTo>
                    <a:pt x="128" y="945"/>
                  </a:lnTo>
                  <a:lnTo>
                    <a:pt x="130" y="945"/>
                  </a:lnTo>
                  <a:lnTo>
                    <a:pt x="132" y="945"/>
                  </a:lnTo>
                  <a:lnTo>
                    <a:pt x="134" y="945"/>
                  </a:lnTo>
                  <a:lnTo>
                    <a:pt x="137" y="946"/>
                  </a:lnTo>
                  <a:lnTo>
                    <a:pt x="139" y="948"/>
                  </a:lnTo>
                  <a:lnTo>
                    <a:pt x="140" y="950"/>
                  </a:lnTo>
                  <a:lnTo>
                    <a:pt x="142" y="952"/>
                  </a:lnTo>
                  <a:lnTo>
                    <a:pt x="144" y="955"/>
                  </a:lnTo>
                  <a:lnTo>
                    <a:pt x="146" y="958"/>
                  </a:lnTo>
                  <a:lnTo>
                    <a:pt x="147" y="961"/>
                  </a:lnTo>
                  <a:lnTo>
                    <a:pt x="150" y="970"/>
                  </a:lnTo>
                  <a:lnTo>
                    <a:pt x="152" y="981"/>
                  </a:lnTo>
                  <a:lnTo>
                    <a:pt x="154" y="993"/>
                  </a:lnTo>
                  <a:lnTo>
                    <a:pt x="126" y="1064"/>
                  </a:lnTo>
                  <a:lnTo>
                    <a:pt x="124" y="1058"/>
                  </a:lnTo>
                  <a:lnTo>
                    <a:pt x="123" y="1053"/>
                  </a:lnTo>
                  <a:lnTo>
                    <a:pt x="120" y="1048"/>
                  </a:lnTo>
                  <a:lnTo>
                    <a:pt x="118" y="1045"/>
                  </a:lnTo>
                  <a:lnTo>
                    <a:pt x="116" y="1042"/>
                  </a:lnTo>
                  <a:lnTo>
                    <a:pt x="114" y="1042"/>
                  </a:lnTo>
                  <a:lnTo>
                    <a:pt x="113" y="1041"/>
                  </a:lnTo>
                  <a:lnTo>
                    <a:pt x="111" y="1041"/>
                  </a:lnTo>
                  <a:lnTo>
                    <a:pt x="108" y="1042"/>
                  </a:lnTo>
                  <a:lnTo>
                    <a:pt x="105" y="1044"/>
                  </a:lnTo>
                  <a:lnTo>
                    <a:pt x="101" y="1047"/>
                  </a:lnTo>
                  <a:lnTo>
                    <a:pt x="98" y="1052"/>
                  </a:lnTo>
                  <a:lnTo>
                    <a:pt x="95" y="1058"/>
                  </a:lnTo>
                  <a:lnTo>
                    <a:pt x="91" y="1064"/>
                  </a:lnTo>
                  <a:lnTo>
                    <a:pt x="87" y="1071"/>
                  </a:lnTo>
                  <a:lnTo>
                    <a:pt x="82" y="1079"/>
                  </a:lnTo>
                  <a:lnTo>
                    <a:pt x="78" y="1090"/>
                  </a:lnTo>
                  <a:lnTo>
                    <a:pt x="73" y="1105"/>
                  </a:lnTo>
                  <a:lnTo>
                    <a:pt x="67" y="1120"/>
                  </a:lnTo>
                  <a:lnTo>
                    <a:pt x="62" y="1138"/>
                  </a:lnTo>
                  <a:lnTo>
                    <a:pt x="57" y="1155"/>
                  </a:lnTo>
                  <a:lnTo>
                    <a:pt x="53" y="1173"/>
                  </a:lnTo>
                  <a:lnTo>
                    <a:pt x="47" y="1191"/>
                  </a:lnTo>
                  <a:lnTo>
                    <a:pt x="40" y="1229"/>
                  </a:lnTo>
                  <a:lnTo>
                    <a:pt x="36" y="1249"/>
                  </a:lnTo>
                  <a:lnTo>
                    <a:pt x="33" y="1267"/>
                  </a:lnTo>
                  <a:lnTo>
                    <a:pt x="29" y="1304"/>
                  </a:lnTo>
                  <a:lnTo>
                    <a:pt x="26" y="1340"/>
                  </a:lnTo>
                  <a:lnTo>
                    <a:pt x="25" y="1357"/>
                  </a:lnTo>
                  <a:lnTo>
                    <a:pt x="25" y="1372"/>
                  </a:lnTo>
                  <a:lnTo>
                    <a:pt x="25" y="1387"/>
                  </a:lnTo>
                  <a:lnTo>
                    <a:pt x="26" y="1400"/>
                  </a:lnTo>
                  <a:lnTo>
                    <a:pt x="27" y="1411"/>
                  </a:lnTo>
                  <a:lnTo>
                    <a:pt x="29" y="1421"/>
                  </a:lnTo>
                  <a:lnTo>
                    <a:pt x="31" y="1429"/>
                  </a:lnTo>
                  <a:lnTo>
                    <a:pt x="33" y="1434"/>
                  </a:lnTo>
                  <a:lnTo>
                    <a:pt x="36" y="1438"/>
                  </a:lnTo>
                  <a:lnTo>
                    <a:pt x="39" y="1440"/>
                  </a:lnTo>
                  <a:lnTo>
                    <a:pt x="41" y="1441"/>
                  </a:lnTo>
                  <a:lnTo>
                    <a:pt x="43" y="1441"/>
                  </a:lnTo>
                  <a:lnTo>
                    <a:pt x="47" y="1439"/>
                  </a:lnTo>
                  <a:lnTo>
                    <a:pt x="50" y="1438"/>
                  </a:lnTo>
                  <a:lnTo>
                    <a:pt x="52" y="1436"/>
                  </a:lnTo>
                  <a:lnTo>
                    <a:pt x="57" y="1431"/>
                  </a:lnTo>
                  <a:lnTo>
                    <a:pt x="62" y="1423"/>
                  </a:lnTo>
                  <a:lnTo>
                    <a:pt x="67" y="1413"/>
                  </a:lnTo>
                  <a:lnTo>
                    <a:pt x="72" y="1402"/>
                  </a:lnTo>
                  <a:lnTo>
                    <a:pt x="78" y="1389"/>
                  </a:lnTo>
                  <a:lnTo>
                    <a:pt x="87" y="1365"/>
                  </a:lnTo>
                  <a:lnTo>
                    <a:pt x="91" y="1353"/>
                  </a:lnTo>
                  <a:lnTo>
                    <a:pt x="95" y="1340"/>
                  </a:lnTo>
                  <a:lnTo>
                    <a:pt x="102" y="1314"/>
                  </a:lnTo>
                  <a:lnTo>
                    <a:pt x="109" y="1285"/>
                  </a:lnTo>
                  <a:lnTo>
                    <a:pt x="115" y="1256"/>
                  </a:lnTo>
                  <a:lnTo>
                    <a:pt x="120" y="1226"/>
                  </a:lnTo>
                  <a:lnTo>
                    <a:pt x="125" y="1198"/>
                  </a:lnTo>
                  <a:lnTo>
                    <a:pt x="126" y="1183"/>
                  </a:lnTo>
                  <a:lnTo>
                    <a:pt x="127" y="1170"/>
                  </a:lnTo>
                  <a:lnTo>
                    <a:pt x="69" y="1315"/>
                  </a:lnTo>
                  <a:lnTo>
                    <a:pt x="69" y="1253"/>
                  </a:lnTo>
                  <a:lnTo>
                    <a:pt x="156" y="1034"/>
                  </a:lnTo>
                  <a:lnTo>
                    <a:pt x="156" y="1057"/>
                  </a:lnTo>
                  <a:lnTo>
                    <a:pt x="156" y="1080"/>
                  </a:lnTo>
                  <a:lnTo>
                    <a:pt x="154" y="1106"/>
                  </a:lnTo>
                  <a:lnTo>
                    <a:pt x="152" y="1133"/>
                  </a:lnTo>
                  <a:lnTo>
                    <a:pt x="149" y="1159"/>
                  </a:lnTo>
                  <a:lnTo>
                    <a:pt x="145" y="1187"/>
                  </a:lnTo>
                  <a:lnTo>
                    <a:pt x="141" y="1216"/>
                  </a:lnTo>
                  <a:lnTo>
                    <a:pt x="136" y="1245"/>
                  </a:lnTo>
                  <a:lnTo>
                    <a:pt x="131" y="1274"/>
                  </a:lnTo>
                  <a:lnTo>
                    <a:pt x="125" y="1302"/>
                  </a:lnTo>
                  <a:lnTo>
                    <a:pt x="117" y="1330"/>
                  </a:lnTo>
                  <a:lnTo>
                    <a:pt x="111" y="1358"/>
                  </a:lnTo>
                  <a:lnTo>
                    <a:pt x="103" y="1385"/>
                  </a:lnTo>
                  <a:lnTo>
                    <a:pt x="96" y="1409"/>
                  </a:lnTo>
                  <a:lnTo>
                    <a:pt x="88" y="1434"/>
                  </a:lnTo>
                  <a:lnTo>
                    <a:pt x="78" y="1457"/>
                  </a:lnTo>
                  <a:lnTo>
                    <a:pt x="70" y="1476"/>
                  </a:lnTo>
                  <a:lnTo>
                    <a:pt x="62" y="1493"/>
                  </a:lnTo>
                  <a:lnTo>
                    <a:pt x="58" y="1500"/>
                  </a:lnTo>
                  <a:lnTo>
                    <a:pt x="55" y="1507"/>
                  </a:lnTo>
                  <a:lnTo>
                    <a:pt x="51" y="1512"/>
                  </a:lnTo>
                  <a:lnTo>
                    <a:pt x="47" y="1517"/>
                  </a:lnTo>
                  <a:lnTo>
                    <a:pt x="43" y="1521"/>
                  </a:lnTo>
                  <a:lnTo>
                    <a:pt x="40" y="1525"/>
                  </a:lnTo>
                  <a:lnTo>
                    <a:pt x="37" y="1528"/>
                  </a:lnTo>
                  <a:lnTo>
                    <a:pt x="33" y="1530"/>
                  </a:lnTo>
                  <a:lnTo>
                    <a:pt x="30" y="1532"/>
                  </a:lnTo>
                  <a:lnTo>
                    <a:pt x="28" y="1532"/>
                  </a:lnTo>
                  <a:lnTo>
                    <a:pt x="25" y="1532"/>
                  </a:lnTo>
                  <a:lnTo>
                    <a:pt x="22" y="1532"/>
                  </a:lnTo>
                  <a:lnTo>
                    <a:pt x="20" y="1530"/>
                  </a:lnTo>
                  <a:lnTo>
                    <a:pt x="17" y="1528"/>
                  </a:lnTo>
                  <a:lnTo>
                    <a:pt x="15" y="1525"/>
                  </a:lnTo>
                  <a:lnTo>
                    <a:pt x="13" y="1522"/>
                  </a:lnTo>
                  <a:lnTo>
                    <a:pt x="8" y="1513"/>
                  </a:lnTo>
                  <a:lnTo>
                    <a:pt x="7" y="1508"/>
                  </a:lnTo>
                  <a:lnTo>
                    <a:pt x="5" y="1502"/>
                  </a:lnTo>
                  <a:lnTo>
                    <a:pt x="3" y="1488"/>
                  </a:lnTo>
                  <a:lnTo>
                    <a:pt x="1" y="1472"/>
                  </a:lnTo>
                  <a:lnTo>
                    <a:pt x="0" y="1453"/>
                  </a:lnTo>
                  <a:lnTo>
                    <a:pt x="0" y="1433"/>
                  </a:lnTo>
                  <a:close/>
                  <a:moveTo>
                    <a:pt x="326" y="965"/>
                  </a:moveTo>
                  <a:lnTo>
                    <a:pt x="296" y="899"/>
                  </a:lnTo>
                  <a:lnTo>
                    <a:pt x="283" y="917"/>
                  </a:lnTo>
                  <a:lnTo>
                    <a:pt x="268" y="934"/>
                  </a:lnTo>
                  <a:lnTo>
                    <a:pt x="249" y="958"/>
                  </a:lnTo>
                  <a:lnTo>
                    <a:pt x="249" y="1058"/>
                  </a:lnTo>
                  <a:lnTo>
                    <a:pt x="206" y="1109"/>
                  </a:lnTo>
                  <a:lnTo>
                    <a:pt x="206" y="688"/>
                  </a:lnTo>
                  <a:lnTo>
                    <a:pt x="263" y="619"/>
                  </a:lnTo>
                  <a:lnTo>
                    <a:pt x="279" y="602"/>
                  </a:lnTo>
                  <a:lnTo>
                    <a:pt x="285" y="595"/>
                  </a:lnTo>
                  <a:lnTo>
                    <a:pt x="292" y="589"/>
                  </a:lnTo>
                  <a:lnTo>
                    <a:pt x="298" y="583"/>
                  </a:lnTo>
                  <a:lnTo>
                    <a:pt x="304" y="579"/>
                  </a:lnTo>
                  <a:lnTo>
                    <a:pt x="311" y="574"/>
                  </a:lnTo>
                  <a:lnTo>
                    <a:pt x="316" y="570"/>
                  </a:lnTo>
                  <a:lnTo>
                    <a:pt x="321" y="567"/>
                  </a:lnTo>
                  <a:lnTo>
                    <a:pt x="326" y="565"/>
                  </a:lnTo>
                  <a:lnTo>
                    <a:pt x="330" y="564"/>
                  </a:lnTo>
                  <a:lnTo>
                    <a:pt x="335" y="563"/>
                  </a:lnTo>
                  <a:lnTo>
                    <a:pt x="339" y="562"/>
                  </a:lnTo>
                  <a:lnTo>
                    <a:pt x="343" y="563"/>
                  </a:lnTo>
                  <a:lnTo>
                    <a:pt x="347" y="563"/>
                  </a:lnTo>
                  <a:lnTo>
                    <a:pt x="351" y="565"/>
                  </a:lnTo>
                  <a:lnTo>
                    <a:pt x="354" y="566"/>
                  </a:lnTo>
                  <a:lnTo>
                    <a:pt x="357" y="569"/>
                  </a:lnTo>
                  <a:lnTo>
                    <a:pt x="362" y="576"/>
                  </a:lnTo>
                  <a:lnTo>
                    <a:pt x="364" y="580"/>
                  </a:lnTo>
                  <a:lnTo>
                    <a:pt x="366" y="584"/>
                  </a:lnTo>
                  <a:lnTo>
                    <a:pt x="370" y="593"/>
                  </a:lnTo>
                  <a:lnTo>
                    <a:pt x="372" y="604"/>
                  </a:lnTo>
                  <a:lnTo>
                    <a:pt x="374" y="618"/>
                  </a:lnTo>
                  <a:lnTo>
                    <a:pt x="375" y="631"/>
                  </a:lnTo>
                  <a:lnTo>
                    <a:pt x="375" y="647"/>
                  </a:lnTo>
                  <a:lnTo>
                    <a:pt x="375" y="667"/>
                  </a:lnTo>
                  <a:lnTo>
                    <a:pt x="373" y="689"/>
                  </a:lnTo>
                  <a:lnTo>
                    <a:pt x="370" y="711"/>
                  </a:lnTo>
                  <a:lnTo>
                    <a:pt x="366" y="734"/>
                  </a:lnTo>
                  <a:lnTo>
                    <a:pt x="360" y="758"/>
                  </a:lnTo>
                  <a:lnTo>
                    <a:pt x="357" y="769"/>
                  </a:lnTo>
                  <a:lnTo>
                    <a:pt x="353" y="781"/>
                  </a:lnTo>
                  <a:lnTo>
                    <a:pt x="345" y="805"/>
                  </a:lnTo>
                  <a:lnTo>
                    <a:pt x="334" y="830"/>
                  </a:lnTo>
                  <a:lnTo>
                    <a:pt x="378" y="904"/>
                  </a:lnTo>
                  <a:lnTo>
                    <a:pt x="326" y="965"/>
                  </a:lnTo>
                  <a:close/>
                  <a:moveTo>
                    <a:pt x="271" y="865"/>
                  </a:moveTo>
                  <a:lnTo>
                    <a:pt x="278" y="856"/>
                  </a:lnTo>
                  <a:lnTo>
                    <a:pt x="285" y="846"/>
                  </a:lnTo>
                  <a:lnTo>
                    <a:pt x="291" y="837"/>
                  </a:lnTo>
                  <a:lnTo>
                    <a:pt x="297" y="826"/>
                  </a:lnTo>
                  <a:lnTo>
                    <a:pt x="303" y="816"/>
                  </a:lnTo>
                  <a:lnTo>
                    <a:pt x="309" y="805"/>
                  </a:lnTo>
                  <a:lnTo>
                    <a:pt x="313" y="795"/>
                  </a:lnTo>
                  <a:lnTo>
                    <a:pt x="317" y="783"/>
                  </a:lnTo>
                  <a:lnTo>
                    <a:pt x="324" y="762"/>
                  </a:lnTo>
                  <a:lnTo>
                    <a:pt x="327" y="750"/>
                  </a:lnTo>
                  <a:lnTo>
                    <a:pt x="329" y="740"/>
                  </a:lnTo>
                  <a:lnTo>
                    <a:pt x="332" y="718"/>
                  </a:lnTo>
                  <a:lnTo>
                    <a:pt x="333" y="707"/>
                  </a:lnTo>
                  <a:lnTo>
                    <a:pt x="333" y="697"/>
                  </a:lnTo>
                  <a:lnTo>
                    <a:pt x="333" y="687"/>
                  </a:lnTo>
                  <a:lnTo>
                    <a:pt x="332" y="678"/>
                  </a:lnTo>
                  <a:lnTo>
                    <a:pt x="331" y="670"/>
                  </a:lnTo>
                  <a:lnTo>
                    <a:pt x="329" y="664"/>
                  </a:lnTo>
                  <a:lnTo>
                    <a:pt x="327" y="658"/>
                  </a:lnTo>
                  <a:lnTo>
                    <a:pt x="324" y="654"/>
                  </a:lnTo>
                  <a:lnTo>
                    <a:pt x="322" y="652"/>
                  </a:lnTo>
                  <a:lnTo>
                    <a:pt x="321" y="651"/>
                  </a:lnTo>
                  <a:lnTo>
                    <a:pt x="319" y="650"/>
                  </a:lnTo>
                  <a:lnTo>
                    <a:pt x="317" y="649"/>
                  </a:lnTo>
                  <a:lnTo>
                    <a:pt x="315" y="649"/>
                  </a:lnTo>
                  <a:lnTo>
                    <a:pt x="313" y="649"/>
                  </a:lnTo>
                  <a:lnTo>
                    <a:pt x="308" y="649"/>
                  </a:lnTo>
                  <a:lnTo>
                    <a:pt x="302" y="651"/>
                  </a:lnTo>
                  <a:lnTo>
                    <a:pt x="297" y="654"/>
                  </a:lnTo>
                  <a:lnTo>
                    <a:pt x="291" y="659"/>
                  </a:lnTo>
                  <a:lnTo>
                    <a:pt x="285" y="664"/>
                  </a:lnTo>
                  <a:lnTo>
                    <a:pt x="278" y="671"/>
                  </a:lnTo>
                  <a:lnTo>
                    <a:pt x="271" y="679"/>
                  </a:lnTo>
                  <a:lnTo>
                    <a:pt x="249" y="704"/>
                  </a:lnTo>
                  <a:lnTo>
                    <a:pt x="249" y="890"/>
                  </a:lnTo>
                  <a:lnTo>
                    <a:pt x="271" y="865"/>
                  </a:lnTo>
                  <a:close/>
                  <a:moveTo>
                    <a:pt x="588" y="751"/>
                  </a:moveTo>
                  <a:lnTo>
                    <a:pt x="579" y="758"/>
                  </a:lnTo>
                  <a:lnTo>
                    <a:pt x="570" y="763"/>
                  </a:lnTo>
                  <a:lnTo>
                    <a:pt x="560" y="768"/>
                  </a:lnTo>
                  <a:lnTo>
                    <a:pt x="551" y="772"/>
                  </a:lnTo>
                  <a:lnTo>
                    <a:pt x="543" y="775"/>
                  </a:lnTo>
                  <a:lnTo>
                    <a:pt x="534" y="778"/>
                  </a:lnTo>
                  <a:lnTo>
                    <a:pt x="525" y="780"/>
                  </a:lnTo>
                  <a:lnTo>
                    <a:pt x="518" y="781"/>
                  </a:lnTo>
                  <a:lnTo>
                    <a:pt x="510" y="782"/>
                  </a:lnTo>
                  <a:lnTo>
                    <a:pt x="503" y="782"/>
                  </a:lnTo>
                  <a:lnTo>
                    <a:pt x="495" y="781"/>
                  </a:lnTo>
                  <a:lnTo>
                    <a:pt x="487" y="780"/>
                  </a:lnTo>
                  <a:lnTo>
                    <a:pt x="481" y="779"/>
                  </a:lnTo>
                  <a:lnTo>
                    <a:pt x="478" y="778"/>
                  </a:lnTo>
                  <a:lnTo>
                    <a:pt x="474" y="777"/>
                  </a:lnTo>
                  <a:lnTo>
                    <a:pt x="468" y="774"/>
                  </a:lnTo>
                  <a:lnTo>
                    <a:pt x="463" y="771"/>
                  </a:lnTo>
                  <a:lnTo>
                    <a:pt x="457" y="767"/>
                  </a:lnTo>
                  <a:lnTo>
                    <a:pt x="451" y="763"/>
                  </a:lnTo>
                  <a:lnTo>
                    <a:pt x="446" y="758"/>
                  </a:lnTo>
                  <a:lnTo>
                    <a:pt x="441" y="752"/>
                  </a:lnTo>
                  <a:lnTo>
                    <a:pt x="437" y="746"/>
                  </a:lnTo>
                  <a:lnTo>
                    <a:pt x="433" y="740"/>
                  </a:lnTo>
                  <a:lnTo>
                    <a:pt x="430" y="733"/>
                  </a:lnTo>
                  <a:lnTo>
                    <a:pt x="426" y="726"/>
                  </a:lnTo>
                  <a:lnTo>
                    <a:pt x="423" y="717"/>
                  </a:lnTo>
                  <a:lnTo>
                    <a:pt x="421" y="709"/>
                  </a:lnTo>
                  <a:lnTo>
                    <a:pt x="419" y="700"/>
                  </a:lnTo>
                  <a:lnTo>
                    <a:pt x="416" y="692"/>
                  </a:lnTo>
                  <a:lnTo>
                    <a:pt x="414" y="681"/>
                  </a:lnTo>
                  <a:lnTo>
                    <a:pt x="413" y="672"/>
                  </a:lnTo>
                  <a:lnTo>
                    <a:pt x="413" y="661"/>
                  </a:lnTo>
                  <a:lnTo>
                    <a:pt x="413" y="651"/>
                  </a:lnTo>
                  <a:lnTo>
                    <a:pt x="413" y="628"/>
                  </a:lnTo>
                  <a:lnTo>
                    <a:pt x="414" y="617"/>
                  </a:lnTo>
                  <a:lnTo>
                    <a:pt x="416" y="605"/>
                  </a:lnTo>
                  <a:lnTo>
                    <a:pt x="419" y="594"/>
                  </a:lnTo>
                  <a:lnTo>
                    <a:pt x="421" y="582"/>
                  </a:lnTo>
                  <a:lnTo>
                    <a:pt x="423" y="570"/>
                  </a:lnTo>
                  <a:lnTo>
                    <a:pt x="426" y="558"/>
                  </a:lnTo>
                  <a:lnTo>
                    <a:pt x="430" y="547"/>
                  </a:lnTo>
                  <a:lnTo>
                    <a:pt x="433" y="534"/>
                  </a:lnTo>
                  <a:lnTo>
                    <a:pt x="437" y="523"/>
                  </a:lnTo>
                  <a:lnTo>
                    <a:pt x="441" y="511"/>
                  </a:lnTo>
                  <a:lnTo>
                    <a:pt x="451" y="488"/>
                  </a:lnTo>
                  <a:lnTo>
                    <a:pt x="463" y="465"/>
                  </a:lnTo>
                  <a:lnTo>
                    <a:pt x="468" y="453"/>
                  </a:lnTo>
                  <a:lnTo>
                    <a:pt x="474" y="442"/>
                  </a:lnTo>
                  <a:lnTo>
                    <a:pt x="487" y="420"/>
                  </a:lnTo>
                  <a:lnTo>
                    <a:pt x="495" y="410"/>
                  </a:lnTo>
                  <a:lnTo>
                    <a:pt x="503" y="400"/>
                  </a:lnTo>
                  <a:lnTo>
                    <a:pt x="510" y="390"/>
                  </a:lnTo>
                  <a:lnTo>
                    <a:pt x="518" y="379"/>
                  </a:lnTo>
                  <a:lnTo>
                    <a:pt x="525" y="370"/>
                  </a:lnTo>
                  <a:lnTo>
                    <a:pt x="534" y="361"/>
                  </a:lnTo>
                  <a:lnTo>
                    <a:pt x="551" y="344"/>
                  </a:lnTo>
                  <a:lnTo>
                    <a:pt x="560" y="336"/>
                  </a:lnTo>
                  <a:lnTo>
                    <a:pt x="570" y="329"/>
                  </a:lnTo>
                  <a:lnTo>
                    <a:pt x="579" y="322"/>
                  </a:lnTo>
                  <a:lnTo>
                    <a:pt x="588" y="315"/>
                  </a:lnTo>
                  <a:lnTo>
                    <a:pt x="597" y="308"/>
                  </a:lnTo>
                  <a:lnTo>
                    <a:pt x="607" y="303"/>
                  </a:lnTo>
                  <a:lnTo>
                    <a:pt x="616" y="299"/>
                  </a:lnTo>
                  <a:lnTo>
                    <a:pt x="625" y="295"/>
                  </a:lnTo>
                  <a:lnTo>
                    <a:pt x="633" y="291"/>
                  </a:lnTo>
                  <a:lnTo>
                    <a:pt x="642" y="289"/>
                  </a:lnTo>
                  <a:lnTo>
                    <a:pt x="650" y="287"/>
                  </a:lnTo>
                  <a:lnTo>
                    <a:pt x="658" y="286"/>
                  </a:lnTo>
                  <a:lnTo>
                    <a:pt x="666" y="285"/>
                  </a:lnTo>
                  <a:lnTo>
                    <a:pt x="673" y="285"/>
                  </a:lnTo>
                  <a:lnTo>
                    <a:pt x="681" y="285"/>
                  </a:lnTo>
                  <a:lnTo>
                    <a:pt x="688" y="286"/>
                  </a:lnTo>
                  <a:lnTo>
                    <a:pt x="695" y="288"/>
                  </a:lnTo>
                  <a:lnTo>
                    <a:pt x="698" y="289"/>
                  </a:lnTo>
                  <a:lnTo>
                    <a:pt x="701" y="290"/>
                  </a:lnTo>
                  <a:lnTo>
                    <a:pt x="707" y="293"/>
                  </a:lnTo>
                  <a:lnTo>
                    <a:pt x="713" y="296"/>
                  </a:lnTo>
                  <a:lnTo>
                    <a:pt x="719" y="300"/>
                  </a:lnTo>
                  <a:lnTo>
                    <a:pt x="725" y="304"/>
                  </a:lnTo>
                  <a:lnTo>
                    <a:pt x="730" y="309"/>
                  </a:lnTo>
                  <a:lnTo>
                    <a:pt x="734" y="315"/>
                  </a:lnTo>
                  <a:lnTo>
                    <a:pt x="738" y="321"/>
                  </a:lnTo>
                  <a:lnTo>
                    <a:pt x="742" y="327"/>
                  </a:lnTo>
                  <a:lnTo>
                    <a:pt x="746" y="334"/>
                  </a:lnTo>
                  <a:lnTo>
                    <a:pt x="749" y="341"/>
                  </a:lnTo>
                  <a:lnTo>
                    <a:pt x="753" y="348"/>
                  </a:lnTo>
                  <a:lnTo>
                    <a:pt x="756" y="357"/>
                  </a:lnTo>
                  <a:lnTo>
                    <a:pt x="758" y="366"/>
                  </a:lnTo>
                  <a:lnTo>
                    <a:pt x="760" y="375"/>
                  </a:lnTo>
                  <a:lnTo>
                    <a:pt x="761" y="384"/>
                  </a:lnTo>
                  <a:lnTo>
                    <a:pt x="762" y="395"/>
                  </a:lnTo>
                  <a:lnTo>
                    <a:pt x="763" y="405"/>
                  </a:lnTo>
                  <a:lnTo>
                    <a:pt x="763" y="415"/>
                  </a:lnTo>
                  <a:lnTo>
                    <a:pt x="762" y="438"/>
                  </a:lnTo>
                  <a:lnTo>
                    <a:pt x="761" y="449"/>
                  </a:lnTo>
                  <a:lnTo>
                    <a:pt x="760" y="460"/>
                  </a:lnTo>
                  <a:lnTo>
                    <a:pt x="758" y="473"/>
                  </a:lnTo>
                  <a:lnTo>
                    <a:pt x="756" y="484"/>
                  </a:lnTo>
                  <a:lnTo>
                    <a:pt x="753" y="495"/>
                  </a:lnTo>
                  <a:lnTo>
                    <a:pt x="749" y="508"/>
                  </a:lnTo>
                  <a:lnTo>
                    <a:pt x="742" y="531"/>
                  </a:lnTo>
                  <a:lnTo>
                    <a:pt x="738" y="544"/>
                  </a:lnTo>
                  <a:lnTo>
                    <a:pt x="734" y="555"/>
                  </a:lnTo>
                  <a:lnTo>
                    <a:pt x="730" y="567"/>
                  </a:lnTo>
                  <a:lnTo>
                    <a:pt x="725" y="579"/>
                  </a:lnTo>
                  <a:lnTo>
                    <a:pt x="719" y="590"/>
                  </a:lnTo>
                  <a:lnTo>
                    <a:pt x="713" y="602"/>
                  </a:lnTo>
                  <a:lnTo>
                    <a:pt x="707" y="614"/>
                  </a:lnTo>
                  <a:lnTo>
                    <a:pt x="701" y="624"/>
                  </a:lnTo>
                  <a:lnTo>
                    <a:pt x="688" y="647"/>
                  </a:lnTo>
                  <a:lnTo>
                    <a:pt x="681" y="657"/>
                  </a:lnTo>
                  <a:lnTo>
                    <a:pt x="673" y="667"/>
                  </a:lnTo>
                  <a:lnTo>
                    <a:pt x="666" y="677"/>
                  </a:lnTo>
                  <a:lnTo>
                    <a:pt x="658" y="687"/>
                  </a:lnTo>
                  <a:lnTo>
                    <a:pt x="642" y="705"/>
                  </a:lnTo>
                  <a:lnTo>
                    <a:pt x="625" y="723"/>
                  </a:lnTo>
                  <a:lnTo>
                    <a:pt x="616" y="731"/>
                  </a:lnTo>
                  <a:lnTo>
                    <a:pt x="607" y="738"/>
                  </a:lnTo>
                  <a:lnTo>
                    <a:pt x="597" y="745"/>
                  </a:lnTo>
                  <a:lnTo>
                    <a:pt x="588" y="751"/>
                  </a:lnTo>
                  <a:close/>
                  <a:moveTo>
                    <a:pt x="588" y="384"/>
                  </a:moveTo>
                  <a:lnTo>
                    <a:pt x="582" y="390"/>
                  </a:lnTo>
                  <a:lnTo>
                    <a:pt x="576" y="394"/>
                  </a:lnTo>
                  <a:lnTo>
                    <a:pt x="563" y="404"/>
                  </a:lnTo>
                  <a:lnTo>
                    <a:pt x="552" y="415"/>
                  </a:lnTo>
                  <a:lnTo>
                    <a:pt x="546" y="421"/>
                  </a:lnTo>
                  <a:lnTo>
                    <a:pt x="541" y="429"/>
                  </a:lnTo>
                  <a:lnTo>
                    <a:pt x="531" y="441"/>
                  </a:lnTo>
                  <a:lnTo>
                    <a:pt x="520" y="455"/>
                  </a:lnTo>
                  <a:lnTo>
                    <a:pt x="511" y="470"/>
                  </a:lnTo>
                  <a:lnTo>
                    <a:pt x="503" y="485"/>
                  </a:lnTo>
                  <a:lnTo>
                    <a:pt x="496" y="501"/>
                  </a:lnTo>
                  <a:lnTo>
                    <a:pt x="488" y="517"/>
                  </a:lnTo>
                  <a:lnTo>
                    <a:pt x="483" y="532"/>
                  </a:lnTo>
                  <a:lnTo>
                    <a:pt x="478" y="549"/>
                  </a:lnTo>
                  <a:lnTo>
                    <a:pt x="474" y="565"/>
                  </a:lnTo>
                  <a:lnTo>
                    <a:pt x="471" y="582"/>
                  </a:lnTo>
                  <a:lnTo>
                    <a:pt x="470" y="597"/>
                  </a:lnTo>
                  <a:lnTo>
                    <a:pt x="469" y="605"/>
                  </a:lnTo>
                  <a:lnTo>
                    <a:pt x="469" y="613"/>
                  </a:lnTo>
                  <a:lnTo>
                    <a:pt x="470" y="628"/>
                  </a:lnTo>
                  <a:lnTo>
                    <a:pt x="471" y="641"/>
                  </a:lnTo>
                  <a:lnTo>
                    <a:pt x="474" y="654"/>
                  </a:lnTo>
                  <a:lnTo>
                    <a:pt x="476" y="659"/>
                  </a:lnTo>
                  <a:lnTo>
                    <a:pt x="478" y="665"/>
                  </a:lnTo>
                  <a:lnTo>
                    <a:pt x="483" y="674"/>
                  </a:lnTo>
                  <a:lnTo>
                    <a:pt x="485" y="678"/>
                  </a:lnTo>
                  <a:lnTo>
                    <a:pt x="488" y="683"/>
                  </a:lnTo>
                  <a:lnTo>
                    <a:pt x="492" y="687"/>
                  </a:lnTo>
                  <a:lnTo>
                    <a:pt x="496" y="690"/>
                  </a:lnTo>
                  <a:lnTo>
                    <a:pt x="499" y="693"/>
                  </a:lnTo>
                  <a:lnTo>
                    <a:pt x="503" y="695"/>
                  </a:lnTo>
                  <a:lnTo>
                    <a:pt x="511" y="699"/>
                  </a:lnTo>
                  <a:lnTo>
                    <a:pt x="520" y="701"/>
                  </a:lnTo>
                  <a:lnTo>
                    <a:pt x="531" y="702"/>
                  </a:lnTo>
                  <a:lnTo>
                    <a:pt x="541" y="702"/>
                  </a:lnTo>
                  <a:lnTo>
                    <a:pt x="552" y="699"/>
                  </a:lnTo>
                  <a:lnTo>
                    <a:pt x="557" y="697"/>
                  </a:lnTo>
                  <a:lnTo>
                    <a:pt x="563" y="695"/>
                  </a:lnTo>
                  <a:lnTo>
                    <a:pt x="570" y="693"/>
                  </a:lnTo>
                  <a:lnTo>
                    <a:pt x="576" y="690"/>
                  </a:lnTo>
                  <a:lnTo>
                    <a:pt x="588" y="681"/>
                  </a:lnTo>
                  <a:lnTo>
                    <a:pt x="594" y="677"/>
                  </a:lnTo>
                  <a:lnTo>
                    <a:pt x="600" y="672"/>
                  </a:lnTo>
                  <a:lnTo>
                    <a:pt x="613" y="662"/>
                  </a:lnTo>
                  <a:lnTo>
                    <a:pt x="624" y="651"/>
                  </a:lnTo>
                  <a:lnTo>
                    <a:pt x="629" y="644"/>
                  </a:lnTo>
                  <a:lnTo>
                    <a:pt x="635" y="638"/>
                  </a:lnTo>
                  <a:lnTo>
                    <a:pt x="646" y="625"/>
                  </a:lnTo>
                  <a:lnTo>
                    <a:pt x="655" y="611"/>
                  </a:lnTo>
                  <a:lnTo>
                    <a:pt x="664" y="596"/>
                  </a:lnTo>
                  <a:lnTo>
                    <a:pt x="672" y="581"/>
                  </a:lnTo>
                  <a:lnTo>
                    <a:pt x="681" y="565"/>
                  </a:lnTo>
                  <a:lnTo>
                    <a:pt x="687" y="549"/>
                  </a:lnTo>
                  <a:lnTo>
                    <a:pt x="693" y="533"/>
                  </a:lnTo>
                  <a:lnTo>
                    <a:pt x="698" y="517"/>
                  </a:lnTo>
                  <a:lnTo>
                    <a:pt x="701" y="501"/>
                  </a:lnTo>
                  <a:lnTo>
                    <a:pt x="704" y="484"/>
                  </a:lnTo>
                  <a:lnTo>
                    <a:pt x="706" y="469"/>
                  </a:lnTo>
                  <a:lnTo>
                    <a:pt x="706" y="460"/>
                  </a:lnTo>
                  <a:lnTo>
                    <a:pt x="706" y="453"/>
                  </a:lnTo>
                  <a:lnTo>
                    <a:pt x="706" y="439"/>
                  </a:lnTo>
                  <a:lnTo>
                    <a:pt x="704" y="424"/>
                  </a:lnTo>
                  <a:lnTo>
                    <a:pt x="701" y="412"/>
                  </a:lnTo>
                  <a:lnTo>
                    <a:pt x="700" y="407"/>
                  </a:lnTo>
                  <a:lnTo>
                    <a:pt x="698" y="402"/>
                  </a:lnTo>
                  <a:lnTo>
                    <a:pt x="693" y="392"/>
                  </a:lnTo>
                  <a:lnTo>
                    <a:pt x="690" y="387"/>
                  </a:lnTo>
                  <a:lnTo>
                    <a:pt x="687" y="383"/>
                  </a:lnTo>
                  <a:lnTo>
                    <a:pt x="684" y="380"/>
                  </a:lnTo>
                  <a:lnTo>
                    <a:pt x="681" y="377"/>
                  </a:lnTo>
                  <a:lnTo>
                    <a:pt x="676" y="374"/>
                  </a:lnTo>
                  <a:lnTo>
                    <a:pt x="672" y="371"/>
                  </a:lnTo>
                  <a:lnTo>
                    <a:pt x="668" y="369"/>
                  </a:lnTo>
                  <a:lnTo>
                    <a:pt x="664" y="367"/>
                  </a:lnTo>
                  <a:lnTo>
                    <a:pt x="660" y="366"/>
                  </a:lnTo>
                  <a:lnTo>
                    <a:pt x="655" y="365"/>
                  </a:lnTo>
                  <a:lnTo>
                    <a:pt x="646" y="364"/>
                  </a:lnTo>
                  <a:lnTo>
                    <a:pt x="635" y="365"/>
                  </a:lnTo>
                  <a:lnTo>
                    <a:pt x="624" y="367"/>
                  </a:lnTo>
                  <a:lnTo>
                    <a:pt x="618" y="369"/>
                  </a:lnTo>
                  <a:lnTo>
                    <a:pt x="613" y="371"/>
                  </a:lnTo>
                  <a:lnTo>
                    <a:pt x="607" y="374"/>
                  </a:lnTo>
                  <a:lnTo>
                    <a:pt x="600" y="377"/>
                  </a:lnTo>
                  <a:lnTo>
                    <a:pt x="588" y="384"/>
                  </a:lnTo>
                  <a:close/>
                  <a:moveTo>
                    <a:pt x="795" y="181"/>
                  </a:moveTo>
                  <a:lnTo>
                    <a:pt x="862" y="160"/>
                  </a:lnTo>
                  <a:lnTo>
                    <a:pt x="958" y="449"/>
                  </a:lnTo>
                  <a:lnTo>
                    <a:pt x="1048" y="105"/>
                  </a:lnTo>
                  <a:lnTo>
                    <a:pt x="1104" y="88"/>
                  </a:lnTo>
                  <a:lnTo>
                    <a:pt x="1198" y="378"/>
                  </a:lnTo>
                  <a:lnTo>
                    <a:pt x="1290" y="33"/>
                  </a:lnTo>
                  <a:lnTo>
                    <a:pt x="1358" y="12"/>
                  </a:lnTo>
                  <a:lnTo>
                    <a:pt x="1236" y="470"/>
                  </a:lnTo>
                  <a:lnTo>
                    <a:pt x="1170" y="489"/>
                  </a:lnTo>
                  <a:lnTo>
                    <a:pt x="1076" y="197"/>
                  </a:lnTo>
                  <a:lnTo>
                    <a:pt x="987" y="544"/>
                  </a:lnTo>
                  <a:lnTo>
                    <a:pt x="920" y="563"/>
                  </a:lnTo>
                  <a:lnTo>
                    <a:pt x="795" y="181"/>
                  </a:lnTo>
                  <a:close/>
                  <a:moveTo>
                    <a:pt x="1477" y="83"/>
                  </a:moveTo>
                  <a:lnTo>
                    <a:pt x="1389" y="90"/>
                  </a:lnTo>
                  <a:lnTo>
                    <a:pt x="1389" y="24"/>
                  </a:lnTo>
                  <a:lnTo>
                    <a:pt x="1632" y="2"/>
                  </a:lnTo>
                  <a:lnTo>
                    <a:pt x="1632" y="69"/>
                  </a:lnTo>
                  <a:lnTo>
                    <a:pt x="1544" y="77"/>
                  </a:lnTo>
                  <a:lnTo>
                    <a:pt x="1544" y="432"/>
                  </a:lnTo>
                  <a:lnTo>
                    <a:pt x="1477" y="438"/>
                  </a:lnTo>
                  <a:lnTo>
                    <a:pt x="1477" y="83"/>
                  </a:lnTo>
                  <a:close/>
                  <a:moveTo>
                    <a:pt x="1693" y="0"/>
                  </a:moveTo>
                  <a:lnTo>
                    <a:pt x="1761" y="3"/>
                  </a:lnTo>
                  <a:lnTo>
                    <a:pt x="1761" y="175"/>
                  </a:lnTo>
                  <a:lnTo>
                    <a:pt x="1914" y="182"/>
                  </a:lnTo>
                  <a:lnTo>
                    <a:pt x="1914" y="10"/>
                  </a:lnTo>
                  <a:lnTo>
                    <a:pt x="1982" y="13"/>
                  </a:lnTo>
                  <a:lnTo>
                    <a:pt x="1982" y="435"/>
                  </a:lnTo>
                  <a:lnTo>
                    <a:pt x="1914" y="432"/>
                  </a:lnTo>
                  <a:lnTo>
                    <a:pt x="1914" y="248"/>
                  </a:lnTo>
                  <a:lnTo>
                    <a:pt x="1761" y="240"/>
                  </a:lnTo>
                  <a:lnTo>
                    <a:pt x="1761" y="424"/>
                  </a:lnTo>
                  <a:lnTo>
                    <a:pt x="1693" y="421"/>
                  </a:lnTo>
                  <a:lnTo>
                    <a:pt x="1693" y="0"/>
                  </a:lnTo>
                  <a:close/>
                  <a:moveTo>
                    <a:pt x="2313" y="280"/>
                  </a:moveTo>
                  <a:lnTo>
                    <a:pt x="2313" y="268"/>
                  </a:lnTo>
                  <a:lnTo>
                    <a:pt x="2313" y="258"/>
                  </a:lnTo>
                  <a:lnTo>
                    <a:pt x="2315" y="248"/>
                  </a:lnTo>
                  <a:lnTo>
                    <a:pt x="2316" y="237"/>
                  </a:lnTo>
                  <a:lnTo>
                    <a:pt x="2318" y="228"/>
                  </a:lnTo>
                  <a:lnTo>
                    <a:pt x="2321" y="219"/>
                  </a:lnTo>
                  <a:lnTo>
                    <a:pt x="2323" y="211"/>
                  </a:lnTo>
                  <a:lnTo>
                    <a:pt x="2327" y="201"/>
                  </a:lnTo>
                  <a:lnTo>
                    <a:pt x="2330" y="193"/>
                  </a:lnTo>
                  <a:lnTo>
                    <a:pt x="2334" y="186"/>
                  </a:lnTo>
                  <a:lnTo>
                    <a:pt x="2339" y="179"/>
                  </a:lnTo>
                  <a:lnTo>
                    <a:pt x="2344" y="172"/>
                  </a:lnTo>
                  <a:lnTo>
                    <a:pt x="2350" y="165"/>
                  </a:lnTo>
                  <a:lnTo>
                    <a:pt x="2355" y="159"/>
                  </a:lnTo>
                  <a:lnTo>
                    <a:pt x="2361" y="153"/>
                  </a:lnTo>
                  <a:lnTo>
                    <a:pt x="2367" y="148"/>
                  </a:lnTo>
                  <a:lnTo>
                    <a:pt x="2374" y="144"/>
                  </a:lnTo>
                  <a:lnTo>
                    <a:pt x="2381" y="140"/>
                  </a:lnTo>
                  <a:lnTo>
                    <a:pt x="2389" y="136"/>
                  </a:lnTo>
                  <a:lnTo>
                    <a:pt x="2396" y="133"/>
                  </a:lnTo>
                  <a:lnTo>
                    <a:pt x="2404" y="129"/>
                  </a:lnTo>
                  <a:lnTo>
                    <a:pt x="2412" y="127"/>
                  </a:lnTo>
                  <a:lnTo>
                    <a:pt x="2421" y="126"/>
                  </a:lnTo>
                  <a:lnTo>
                    <a:pt x="2430" y="125"/>
                  </a:lnTo>
                  <a:lnTo>
                    <a:pt x="2438" y="124"/>
                  </a:lnTo>
                  <a:lnTo>
                    <a:pt x="2447" y="124"/>
                  </a:lnTo>
                  <a:lnTo>
                    <a:pt x="2457" y="125"/>
                  </a:lnTo>
                  <a:lnTo>
                    <a:pt x="2467" y="126"/>
                  </a:lnTo>
                  <a:lnTo>
                    <a:pt x="2477" y="128"/>
                  </a:lnTo>
                  <a:lnTo>
                    <a:pt x="2487" y="132"/>
                  </a:lnTo>
                  <a:lnTo>
                    <a:pt x="2498" y="135"/>
                  </a:lnTo>
                  <a:lnTo>
                    <a:pt x="2508" y="139"/>
                  </a:lnTo>
                  <a:lnTo>
                    <a:pt x="2525" y="146"/>
                  </a:lnTo>
                  <a:lnTo>
                    <a:pt x="2542" y="155"/>
                  </a:lnTo>
                  <a:lnTo>
                    <a:pt x="2558" y="165"/>
                  </a:lnTo>
                  <a:lnTo>
                    <a:pt x="2566" y="171"/>
                  </a:lnTo>
                  <a:lnTo>
                    <a:pt x="2574" y="177"/>
                  </a:lnTo>
                  <a:lnTo>
                    <a:pt x="2589" y="189"/>
                  </a:lnTo>
                  <a:lnTo>
                    <a:pt x="2603" y="202"/>
                  </a:lnTo>
                  <a:lnTo>
                    <a:pt x="2617" y="218"/>
                  </a:lnTo>
                  <a:lnTo>
                    <a:pt x="2629" y="232"/>
                  </a:lnTo>
                  <a:lnTo>
                    <a:pt x="2641" y="249"/>
                  </a:lnTo>
                  <a:lnTo>
                    <a:pt x="2647" y="257"/>
                  </a:lnTo>
                  <a:lnTo>
                    <a:pt x="2652" y="265"/>
                  </a:lnTo>
                  <a:lnTo>
                    <a:pt x="2662" y="283"/>
                  </a:lnTo>
                  <a:lnTo>
                    <a:pt x="2671" y="300"/>
                  </a:lnTo>
                  <a:lnTo>
                    <a:pt x="2678" y="318"/>
                  </a:lnTo>
                  <a:lnTo>
                    <a:pt x="2683" y="327"/>
                  </a:lnTo>
                  <a:lnTo>
                    <a:pt x="2686" y="336"/>
                  </a:lnTo>
                  <a:lnTo>
                    <a:pt x="2691" y="355"/>
                  </a:lnTo>
                  <a:lnTo>
                    <a:pt x="2696" y="373"/>
                  </a:lnTo>
                  <a:lnTo>
                    <a:pt x="2624" y="344"/>
                  </a:lnTo>
                  <a:lnTo>
                    <a:pt x="2621" y="334"/>
                  </a:lnTo>
                  <a:lnTo>
                    <a:pt x="2617" y="323"/>
                  </a:lnTo>
                  <a:lnTo>
                    <a:pt x="2612" y="312"/>
                  </a:lnTo>
                  <a:lnTo>
                    <a:pt x="2607" y="301"/>
                  </a:lnTo>
                  <a:lnTo>
                    <a:pt x="2601" y="291"/>
                  </a:lnTo>
                  <a:lnTo>
                    <a:pt x="2595" y="282"/>
                  </a:lnTo>
                  <a:lnTo>
                    <a:pt x="2588" y="271"/>
                  </a:lnTo>
                  <a:lnTo>
                    <a:pt x="2581" y="262"/>
                  </a:lnTo>
                  <a:lnTo>
                    <a:pt x="2573" y="254"/>
                  </a:lnTo>
                  <a:lnTo>
                    <a:pt x="2564" y="246"/>
                  </a:lnTo>
                  <a:lnTo>
                    <a:pt x="2560" y="242"/>
                  </a:lnTo>
                  <a:lnTo>
                    <a:pt x="2556" y="237"/>
                  </a:lnTo>
                  <a:lnTo>
                    <a:pt x="2547" y="230"/>
                  </a:lnTo>
                  <a:lnTo>
                    <a:pt x="2538" y="224"/>
                  </a:lnTo>
                  <a:lnTo>
                    <a:pt x="2528" y="218"/>
                  </a:lnTo>
                  <a:lnTo>
                    <a:pt x="2518" y="213"/>
                  </a:lnTo>
                  <a:lnTo>
                    <a:pt x="2508" y="209"/>
                  </a:lnTo>
                  <a:lnTo>
                    <a:pt x="2501" y="206"/>
                  </a:lnTo>
                  <a:lnTo>
                    <a:pt x="2493" y="203"/>
                  </a:lnTo>
                  <a:lnTo>
                    <a:pt x="2480" y="200"/>
                  </a:lnTo>
                  <a:lnTo>
                    <a:pt x="2467" y="198"/>
                  </a:lnTo>
                  <a:lnTo>
                    <a:pt x="2454" y="198"/>
                  </a:lnTo>
                  <a:lnTo>
                    <a:pt x="2448" y="199"/>
                  </a:lnTo>
                  <a:lnTo>
                    <a:pt x="2442" y="200"/>
                  </a:lnTo>
                  <a:lnTo>
                    <a:pt x="2437" y="201"/>
                  </a:lnTo>
                  <a:lnTo>
                    <a:pt x="2431" y="203"/>
                  </a:lnTo>
                  <a:lnTo>
                    <a:pt x="2426" y="206"/>
                  </a:lnTo>
                  <a:lnTo>
                    <a:pt x="2422" y="208"/>
                  </a:lnTo>
                  <a:lnTo>
                    <a:pt x="2411" y="214"/>
                  </a:lnTo>
                  <a:lnTo>
                    <a:pt x="2407" y="218"/>
                  </a:lnTo>
                  <a:lnTo>
                    <a:pt x="2403" y="221"/>
                  </a:lnTo>
                  <a:lnTo>
                    <a:pt x="2399" y="225"/>
                  </a:lnTo>
                  <a:lnTo>
                    <a:pt x="2396" y="230"/>
                  </a:lnTo>
                  <a:lnTo>
                    <a:pt x="2390" y="239"/>
                  </a:lnTo>
                  <a:lnTo>
                    <a:pt x="2387" y="245"/>
                  </a:lnTo>
                  <a:lnTo>
                    <a:pt x="2384" y="251"/>
                  </a:lnTo>
                  <a:lnTo>
                    <a:pt x="2379" y="262"/>
                  </a:lnTo>
                  <a:lnTo>
                    <a:pt x="2378" y="269"/>
                  </a:lnTo>
                  <a:lnTo>
                    <a:pt x="2376" y="275"/>
                  </a:lnTo>
                  <a:lnTo>
                    <a:pt x="2375" y="283"/>
                  </a:lnTo>
                  <a:lnTo>
                    <a:pt x="2374" y="290"/>
                  </a:lnTo>
                  <a:lnTo>
                    <a:pt x="2374" y="297"/>
                  </a:lnTo>
                  <a:lnTo>
                    <a:pt x="2374" y="304"/>
                  </a:lnTo>
                  <a:lnTo>
                    <a:pt x="2374" y="320"/>
                  </a:lnTo>
                  <a:lnTo>
                    <a:pt x="2376" y="336"/>
                  </a:lnTo>
                  <a:lnTo>
                    <a:pt x="2379" y="352"/>
                  </a:lnTo>
                  <a:lnTo>
                    <a:pt x="2381" y="359"/>
                  </a:lnTo>
                  <a:lnTo>
                    <a:pt x="2384" y="367"/>
                  </a:lnTo>
                  <a:lnTo>
                    <a:pt x="2387" y="374"/>
                  </a:lnTo>
                  <a:lnTo>
                    <a:pt x="2390" y="381"/>
                  </a:lnTo>
                  <a:lnTo>
                    <a:pt x="2396" y="397"/>
                  </a:lnTo>
                  <a:lnTo>
                    <a:pt x="2403" y="411"/>
                  </a:lnTo>
                  <a:lnTo>
                    <a:pt x="2411" y="424"/>
                  </a:lnTo>
                  <a:lnTo>
                    <a:pt x="2416" y="432"/>
                  </a:lnTo>
                  <a:lnTo>
                    <a:pt x="2421" y="438"/>
                  </a:lnTo>
                  <a:lnTo>
                    <a:pt x="2431" y="451"/>
                  </a:lnTo>
                  <a:lnTo>
                    <a:pt x="2442" y="463"/>
                  </a:lnTo>
                  <a:lnTo>
                    <a:pt x="2453" y="474"/>
                  </a:lnTo>
                  <a:lnTo>
                    <a:pt x="2460" y="479"/>
                  </a:lnTo>
                  <a:lnTo>
                    <a:pt x="2466" y="483"/>
                  </a:lnTo>
                  <a:lnTo>
                    <a:pt x="2479" y="492"/>
                  </a:lnTo>
                  <a:lnTo>
                    <a:pt x="2486" y="496"/>
                  </a:lnTo>
                  <a:lnTo>
                    <a:pt x="2493" y="501"/>
                  </a:lnTo>
                  <a:lnTo>
                    <a:pt x="2501" y="504"/>
                  </a:lnTo>
                  <a:lnTo>
                    <a:pt x="2508" y="507"/>
                  </a:lnTo>
                  <a:lnTo>
                    <a:pt x="2518" y="510"/>
                  </a:lnTo>
                  <a:lnTo>
                    <a:pt x="2523" y="512"/>
                  </a:lnTo>
                  <a:lnTo>
                    <a:pt x="2528" y="513"/>
                  </a:lnTo>
                  <a:lnTo>
                    <a:pt x="2539" y="515"/>
                  </a:lnTo>
                  <a:lnTo>
                    <a:pt x="2548" y="515"/>
                  </a:lnTo>
                  <a:lnTo>
                    <a:pt x="2558" y="515"/>
                  </a:lnTo>
                  <a:lnTo>
                    <a:pt x="2566" y="514"/>
                  </a:lnTo>
                  <a:lnTo>
                    <a:pt x="2576" y="512"/>
                  </a:lnTo>
                  <a:lnTo>
                    <a:pt x="2584" y="509"/>
                  </a:lnTo>
                  <a:lnTo>
                    <a:pt x="2591" y="506"/>
                  </a:lnTo>
                  <a:lnTo>
                    <a:pt x="2595" y="503"/>
                  </a:lnTo>
                  <a:lnTo>
                    <a:pt x="2598" y="501"/>
                  </a:lnTo>
                  <a:lnTo>
                    <a:pt x="2605" y="495"/>
                  </a:lnTo>
                  <a:lnTo>
                    <a:pt x="2612" y="489"/>
                  </a:lnTo>
                  <a:lnTo>
                    <a:pt x="2617" y="482"/>
                  </a:lnTo>
                  <a:lnTo>
                    <a:pt x="2621" y="474"/>
                  </a:lnTo>
                  <a:lnTo>
                    <a:pt x="2625" y="466"/>
                  </a:lnTo>
                  <a:lnTo>
                    <a:pt x="2628" y="456"/>
                  </a:lnTo>
                  <a:lnTo>
                    <a:pt x="2483" y="399"/>
                  </a:lnTo>
                  <a:lnTo>
                    <a:pt x="2483" y="337"/>
                  </a:lnTo>
                  <a:lnTo>
                    <a:pt x="2702" y="423"/>
                  </a:lnTo>
                  <a:lnTo>
                    <a:pt x="2702" y="435"/>
                  </a:lnTo>
                  <a:lnTo>
                    <a:pt x="2702" y="446"/>
                  </a:lnTo>
                  <a:lnTo>
                    <a:pt x="2702" y="457"/>
                  </a:lnTo>
                  <a:lnTo>
                    <a:pt x="2700" y="468"/>
                  </a:lnTo>
                  <a:lnTo>
                    <a:pt x="2699" y="478"/>
                  </a:lnTo>
                  <a:lnTo>
                    <a:pt x="2697" y="487"/>
                  </a:lnTo>
                  <a:lnTo>
                    <a:pt x="2694" y="496"/>
                  </a:lnTo>
                  <a:lnTo>
                    <a:pt x="2691" y="506"/>
                  </a:lnTo>
                  <a:lnTo>
                    <a:pt x="2688" y="515"/>
                  </a:lnTo>
                  <a:lnTo>
                    <a:pt x="2684" y="523"/>
                  </a:lnTo>
                  <a:lnTo>
                    <a:pt x="2678" y="530"/>
                  </a:lnTo>
                  <a:lnTo>
                    <a:pt x="2674" y="538"/>
                  </a:lnTo>
                  <a:lnTo>
                    <a:pt x="2669" y="545"/>
                  </a:lnTo>
                  <a:lnTo>
                    <a:pt x="2663" y="551"/>
                  </a:lnTo>
                  <a:lnTo>
                    <a:pt x="2657" y="557"/>
                  </a:lnTo>
                  <a:lnTo>
                    <a:pt x="2651" y="563"/>
                  </a:lnTo>
                  <a:lnTo>
                    <a:pt x="2645" y="568"/>
                  </a:lnTo>
                  <a:lnTo>
                    <a:pt x="2637" y="573"/>
                  </a:lnTo>
                  <a:lnTo>
                    <a:pt x="2630" y="577"/>
                  </a:lnTo>
                  <a:lnTo>
                    <a:pt x="2622" y="580"/>
                  </a:lnTo>
                  <a:lnTo>
                    <a:pt x="2614" y="583"/>
                  </a:lnTo>
                  <a:lnTo>
                    <a:pt x="2605" y="585"/>
                  </a:lnTo>
                  <a:lnTo>
                    <a:pt x="2597" y="587"/>
                  </a:lnTo>
                  <a:lnTo>
                    <a:pt x="2588" y="588"/>
                  </a:lnTo>
                  <a:lnTo>
                    <a:pt x="2579" y="589"/>
                  </a:lnTo>
                  <a:lnTo>
                    <a:pt x="2570" y="589"/>
                  </a:lnTo>
                  <a:lnTo>
                    <a:pt x="2560" y="588"/>
                  </a:lnTo>
                  <a:lnTo>
                    <a:pt x="2550" y="587"/>
                  </a:lnTo>
                  <a:lnTo>
                    <a:pt x="2540" y="585"/>
                  </a:lnTo>
                  <a:lnTo>
                    <a:pt x="2529" y="583"/>
                  </a:lnTo>
                  <a:lnTo>
                    <a:pt x="2519" y="580"/>
                  </a:lnTo>
                  <a:lnTo>
                    <a:pt x="2508" y="576"/>
                  </a:lnTo>
                  <a:lnTo>
                    <a:pt x="2498" y="570"/>
                  </a:lnTo>
                  <a:lnTo>
                    <a:pt x="2487" y="565"/>
                  </a:lnTo>
                  <a:lnTo>
                    <a:pt x="2477" y="560"/>
                  </a:lnTo>
                  <a:lnTo>
                    <a:pt x="2467" y="554"/>
                  </a:lnTo>
                  <a:lnTo>
                    <a:pt x="2457" y="548"/>
                  </a:lnTo>
                  <a:lnTo>
                    <a:pt x="2447" y="542"/>
                  </a:lnTo>
                  <a:lnTo>
                    <a:pt x="2438" y="534"/>
                  </a:lnTo>
                  <a:lnTo>
                    <a:pt x="2434" y="530"/>
                  </a:lnTo>
                  <a:lnTo>
                    <a:pt x="2430" y="526"/>
                  </a:lnTo>
                  <a:lnTo>
                    <a:pt x="2421" y="518"/>
                  </a:lnTo>
                  <a:lnTo>
                    <a:pt x="2412" y="510"/>
                  </a:lnTo>
                  <a:lnTo>
                    <a:pt x="2404" y="502"/>
                  </a:lnTo>
                  <a:lnTo>
                    <a:pt x="2396" y="492"/>
                  </a:lnTo>
                  <a:lnTo>
                    <a:pt x="2389" y="483"/>
                  </a:lnTo>
                  <a:lnTo>
                    <a:pt x="2381" y="474"/>
                  </a:lnTo>
                  <a:lnTo>
                    <a:pt x="2374" y="465"/>
                  </a:lnTo>
                  <a:lnTo>
                    <a:pt x="2367" y="454"/>
                  </a:lnTo>
                  <a:lnTo>
                    <a:pt x="2361" y="444"/>
                  </a:lnTo>
                  <a:lnTo>
                    <a:pt x="2355" y="434"/>
                  </a:lnTo>
                  <a:lnTo>
                    <a:pt x="2344" y="412"/>
                  </a:lnTo>
                  <a:lnTo>
                    <a:pt x="2339" y="402"/>
                  </a:lnTo>
                  <a:lnTo>
                    <a:pt x="2334" y="391"/>
                  </a:lnTo>
                  <a:lnTo>
                    <a:pt x="2330" y="379"/>
                  </a:lnTo>
                  <a:lnTo>
                    <a:pt x="2327" y="368"/>
                  </a:lnTo>
                  <a:lnTo>
                    <a:pt x="2321" y="346"/>
                  </a:lnTo>
                  <a:lnTo>
                    <a:pt x="2316" y="324"/>
                  </a:lnTo>
                  <a:lnTo>
                    <a:pt x="2315" y="312"/>
                  </a:lnTo>
                  <a:lnTo>
                    <a:pt x="2313" y="301"/>
                  </a:lnTo>
                  <a:lnTo>
                    <a:pt x="2313" y="290"/>
                  </a:lnTo>
                  <a:lnTo>
                    <a:pt x="2313" y="280"/>
                  </a:lnTo>
                  <a:close/>
                  <a:moveTo>
                    <a:pt x="2919" y="785"/>
                  </a:moveTo>
                  <a:lnTo>
                    <a:pt x="2879" y="657"/>
                  </a:lnTo>
                  <a:lnTo>
                    <a:pt x="2862" y="649"/>
                  </a:lnTo>
                  <a:lnTo>
                    <a:pt x="2853" y="643"/>
                  </a:lnTo>
                  <a:lnTo>
                    <a:pt x="2844" y="638"/>
                  </a:lnTo>
                  <a:lnTo>
                    <a:pt x="2818" y="622"/>
                  </a:lnTo>
                  <a:lnTo>
                    <a:pt x="2818" y="722"/>
                  </a:lnTo>
                  <a:lnTo>
                    <a:pt x="2762" y="685"/>
                  </a:lnTo>
                  <a:lnTo>
                    <a:pt x="2762" y="263"/>
                  </a:lnTo>
                  <a:lnTo>
                    <a:pt x="2837" y="311"/>
                  </a:lnTo>
                  <a:lnTo>
                    <a:pt x="2847" y="319"/>
                  </a:lnTo>
                  <a:lnTo>
                    <a:pt x="2856" y="325"/>
                  </a:lnTo>
                  <a:lnTo>
                    <a:pt x="2866" y="332"/>
                  </a:lnTo>
                  <a:lnTo>
                    <a:pt x="2874" y="339"/>
                  </a:lnTo>
                  <a:lnTo>
                    <a:pt x="2890" y="354"/>
                  </a:lnTo>
                  <a:lnTo>
                    <a:pt x="2906" y="369"/>
                  </a:lnTo>
                  <a:lnTo>
                    <a:pt x="2912" y="376"/>
                  </a:lnTo>
                  <a:lnTo>
                    <a:pt x="2919" y="384"/>
                  </a:lnTo>
                  <a:lnTo>
                    <a:pt x="2930" y="401"/>
                  </a:lnTo>
                  <a:lnTo>
                    <a:pt x="2936" y="409"/>
                  </a:lnTo>
                  <a:lnTo>
                    <a:pt x="2942" y="417"/>
                  </a:lnTo>
                  <a:lnTo>
                    <a:pt x="2946" y="426"/>
                  </a:lnTo>
                  <a:lnTo>
                    <a:pt x="2951" y="434"/>
                  </a:lnTo>
                  <a:lnTo>
                    <a:pt x="2959" y="450"/>
                  </a:lnTo>
                  <a:lnTo>
                    <a:pt x="2965" y="468"/>
                  </a:lnTo>
                  <a:lnTo>
                    <a:pt x="2968" y="476"/>
                  </a:lnTo>
                  <a:lnTo>
                    <a:pt x="2971" y="484"/>
                  </a:lnTo>
                  <a:lnTo>
                    <a:pt x="2975" y="502"/>
                  </a:lnTo>
                  <a:lnTo>
                    <a:pt x="2980" y="518"/>
                  </a:lnTo>
                  <a:lnTo>
                    <a:pt x="2982" y="534"/>
                  </a:lnTo>
                  <a:lnTo>
                    <a:pt x="2984" y="551"/>
                  </a:lnTo>
                  <a:lnTo>
                    <a:pt x="2984" y="567"/>
                  </a:lnTo>
                  <a:lnTo>
                    <a:pt x="2984" y="577"/>
                  </a:lnTo>
                  <a:lnTo>
                    <a:pt x="2983" y="586"/>
                  </a:lnTo>
                  <a:lnTo>
                    <a:pt x="2982" y="595"/>
                  </a:lnTo>
                  <a:lnTo>
                    <a:pt x="2981" y="604"/>
                  </a:lnTo>
                  <a:lnTo>
                    <a:pt x="2979" y="613"/>
                  </a:lnTo>
                  <a:lnTo>
                    <a:pt x="2976" y="620"/>
                  </a:lnTo>
                  <a:lnTo>
                    <a:pt x="2973" y="627"/>
                  </a:lnTo>
                  <a:lnTo>
                    <a:pt x="2970" y="634"/>
                  </a:lnTo>
                  <a:lnTo>
                    <a:pt x="2967" y="640"/>
                  </a:lnTo>
                  <a:lnTo>
                    <a:pt x="2963" y="646"/>
                  </a:lnTo>
                  <a:lnTo>
                    <a:pt x="2959" y="651"/>
                  </a:lnTo>
                  <a:lnTo>
                    <a:pt x="2954" y="655"/>
                  </a:lnTo>
                  <a:lnTo>
                    <a:pt x="2949" y="659"/>
                  </a:lnTo>
                  <a:lnTo>
                    <a:pt x="2943" y="662"/>
                  </a:lnTo>
                  <a:lnTo>
                    <a:pt x="2936" y="664"/>
                  </a:lnTo>
                  <a:lnTo>
                    <a:pt x="2930" y="666"/>
                  </a:lnTo>
                  <a:lnTo>
                    <a:pt x="2987" y="830"/>
                  </a:lnTo>
                  <a:lnTo>
                    <a:pt x="2919" y="785"/>
                  </a:lnTo>
                  <a:close/>
                  <a:moveTo>
                    <a:pt x="2846" y="571"/>
                  </a:moveTo>
                  <a:lnTo>
                    <a:pt x="2855" y="577"/>
                  </a:lnTo>
                  <a:lnTo>
                    <a:pt x="2864" y="582"/>
                  </a:lnTo>
                  <a:lnTo>
                    <a:pt x="2874" y="585"/>
                  </a:lnTo>
                  <a:lnTo>
                    <a:pt x="2881" y="587"/>
                  </a:lnTo>
                  <a:lnTo>
                    <a:pt x="2889" y="588"/>
                  </a:lnTo>
                  <a:lnTo>
                    <a:pt x="2895" y="588"/>
                  </a:lnTo>
                  <a:lnTo>
                    <a:pt x="2898" y="588"/>
                  </a:lnTo>
                  <a:lnTo>
                    <a:pt x="2901" y="587"/>
                  </a:lnTo>
                  <a:lnTo>
                    <a:pt x="2905" y="586"/>
                  </a:lnTo>
                  <a:lnTo>
                    <a:pt x="2907" y="585"/>
                  </a:lnTo>
                  <a:lnTo>
                    <a:pt x="2912" y="582"/>
                  </a:lnTo>
                  <a:lnTo>
                    <a:pt x="2916" y="578"/>
                  </a:lnTo>
                  <a:lnTo>
                    <a:pt x="2920" y="571"/>
                  </a:lnTo>
                  <a:lnTo>
                    <a:pt x="2923" y="565"/>
                  </a:lnTo>
                  <a:lnTo>
                    <a:pt x="2925" y="558"/>
                  </a:lnTo>
                  <a:lnTo>
                    <a:pt x="2926" y="554"/>
                  </a:lnTo>
                  <a:lnTo>
                    <a:pt x="2927" y="550"/>
                  </a:lnTo>
                  <a:lnTo>
                    <a:pt x="2928" y="541"/>
                  </a:lnTo>
                  <a:lnTo>
                    <a:pt x="2928" y="531"/>
                  </a:lnTo>
                  <a:lnTo>
                    <a:pt x="2928" y="520"/>
                  </a:lnTo>
                  <a:lnTo>
                    <a:pt x="2927" y="510"/>
                  </a:lnTo>
                  <a:lnTo>
                    <a:pt x="2925" y="500"/>
                  </a:lnTo>
                  <a:lnTo>
                    <a:pt x="2923" y="489"/>
                  </a:lnTo>
                  <a:lnTo>
                    <a:pt x="2920" y="479"/>
                  </a:lnTo>
                  <a:lnTo>
                    <a:pt x="2916" y="469"/>
                  </a:lnTo>
                  <a:lnTo>
                    <a:pt x="2912" y="459"/>
                  </a:lnTo>
                  <a:lnTo>
                    <a:pt x="2907" y="450"/>
                  </a:lnTo>
                  <a:lnTo>
                    <a:pt x="2901" y="441"/>
                  </a:lnTo>
                  <a:lnTo>
                    <a:pt x="2895" y="432"/>
                  </a:lnTo>
                  <a:lnTo>
                    <a:pt x="2888" y="423"/>
                  </a:lnTo>
                  <a:lnTo>
                    <a:pt x="2881" y="415"/>
                  </a:lnTo>
                  <a:lnTo>
                    <a:pt x="2873" y="407"/>
                  </a:lnTo>
                  <a:lnTo>
                    <a:pt x="2864" y="400"/>
                  </a:lnTo>
                  <a:lnTo>
                    <a:pt x="2855" y="393"/>
                  </a:lnTo>
                  <a:lnTo>
                    <a:pt x="2846" y="385"/>
                  </a:lnTo>
                  <a:lnTo>
                    <a:pt x="2818" y="368"/>
                  </a:lnTo>
                  <a:lnTo>
                    <a:pt x="2818" y="554"/>
                  </a:lnTo>
                  <a:lnTo>
                    <a:pt x="2846" y="571"/>
                  </a:lnTo>
                  <a:close/>
                  <a:moveTo>
                    <a:pt x="3040" y="452"/>
                  </a:moveTo>
                  <a:lnTo>
                    <a:pt x="3210" y="595"/>
                  </a:lnTo>
                  <a:lnTo>
                    <a:pt x="3210" y="662"/>
                  </a:lnTo>
                  <a:lnTo>
                    <a:pt x="3092" y="562"/>
                  </a:lnTo>
                  <a:lnTo>
                    <a:pt x="3092" y="670"/>
                  </a:lnTo>
                  <a:lnTo>
                    <a:pt x="3200" y="762"/>
                  </a:lnTo>
                  <a:lnTo>
                    <a:pt x="3200" y="823"/>
                  </a:lnTo>
                  <a:lnTo>
                    <a:pt x="3092" y="732"/>
                  </a:lnTo>
                  <a:lnTo>
                    <a:pt x="3092" y="849"/>
                  </a:lnTo>
                  <a:lnTo>
                    <a:pt x="3210" y="949"/>
                  </a:lnTo>
                  <a:lnTo>
                    <a:pt x="3210" y="1016"/>
                  </a:lnTo>
                  <a:lnTo>
                    <a:pt x="3040" y="873"/>
                  </a:lnTo>
                  <a:lnTo>
                    <a:pt x="3040" y="452"/>
                  </a:lnTo>
                  <a:close/>
                  <a:moveTo>
                    <a:pt x="3261" y="644"/>
                  </a:moveTo>
                  <a:lnTo>
                    <a:pt x="3416" y="803"/>
                  </a:lnTo>
                  <a:lnTo>
                    <a:pt x="3416" y="870"/>
                  </a:lnTo>
                  <a:lnTo>
                    <a:pt x="3308" y="760"/>
                  </a:lnTo>
                  <a:lnTo>
                    <a:pt x="3308" y="868"/>
                  </a:lnTo>
                  <a:lnTo>
                    <a:pt x="3408" y="968"/>
                  </a:lnTo>
                  <a:lnTo>
                    <a:pt x="3408" y="1030"/>
                  </a:lnTo>
                  <a:lnTo>
                    <a:pt x="3308" y="929"/>
                  </a:lnTo>
                  <a:lnTo>
                    <a:pt x="3308" y="1046"/>
                  </a:lnTo>
                  <a:lnTo>
                    <a:pt x="3416" y="1156"/>
                  </a:lnTo>
                  <a:lnTo>
                    <a:pt x="3416" y="1223"/>
                  </a:lnTo>
                  <a:lnTo>
                    <a:pt x="3261" y="1065"/>
                  </a:lnTo>
                  <a:lnTo>
                    <a:pt x="3261" y="644"/>
                  </a:lnTo>
                  <a:close/>
                  <a:moveTo>
                    <a:pt x="3466" y="856"/>
                  </a:moveTo>
                  <a:lnTo>
                    <a:pt x="3510" y="909"/>
                  </a:lnTo>
                  <a:lnTo>
                    <a:pt x="3617" y="1327"/>
                  </a:lnTo>
                  <a:lnTo>
                    <a:pt x="3617" y="1033"/>
                  </a:lnTo>
                  <a:lnTo>
                    <a:pt x="3661" y="1084"/>
                  </a:lnTo>
                  <a:lnTo>
                    <a:pt x="3661" y="1506"/>
                  </a:lnTo>
                  <a:lnTo>
                    <a:pt x="3617" y="1455"/>
                  </a:lnTo>
                  <a:lnTo>
                    <a:pt x="3510" y="1033"/>
                  </a:lnTo>
                  <a:lnTo>
                    <a:pt x="3510" y="1329"/>
                  </a:lnTo>
                  <a:lnTo>
                    <a:pt x="3466" y="1277"/>
                  </a:lnTo>
                  <a:lnTo>
                    <a:pt x="3466" y="856"/>
                  </a:lnTo>
                  <a:close/>
                  <a:moveTo>
                    <a:pt x="4194" y="2216"/>
                  </a:moveTo>
                  <a:lnTo>
                    <a:pt x="4194" y="2205"/>
                  </a:lnTo>
                  <a:lnTo>
                    <a:pt x="4195" y="2196"/>
                  </a:lnTo>
                  <a:lnTo>
                    <a:pt x="4196" y="2185"/>
                  </a:lnTo>
                  <a:lnTo>
                    <a:pt x="4197" y="2176"/>
                  </a:lnTo>
                  <a:lnTo>
                    <a:pt x="4198" y="2168"/>
                  </a:lnTo>
                  <a:lnTo>
                    <a:pt x="4201" y="2160"/>
                  </a:lnTo>
                  <a:lnTo>
                    <a:pt x="4203" y="2151"/>
                  </a:lnTo>
                  <a:lnTo>
                    <a:pt x="4205" y="2144"/>
                  </a:lnTo>
                  <a:lnTo>
                    <a:pt x="4208" y="2138"/>
                  </a:lnTo>
                  <a:lnTo>
                    <a:pt x="4211" y="2132"/>
                  </a:lnTo>
                  <a:lnTo>
                    <a:pt x="4214" y="2127"/>
                  </a:lnTo>
                  <a:lnTo>
                    <a:pt x="4217" y="2122"/>
                  </a:lnTo>
                  <a:lnTo>
                    <a:pt x="4221" y="2118"/>
                  </a:lnTo>
                  <a:lnTo>
                    <a:pt x="4225" y="2113"/>
                  </a:lnTo>
                  <a:lnTo>
                    <a:pt x="4229" y="2110"/>
                  </a:lnTo>
                  <a:lnTo>
                    <a:pt x="4233" y="2108"/>
                  </a:lnTo>
                  <a:lnTo>
                    <a:pt x="4239" y="2106"/>
                  </a:lnTo>
                  <a:lnTo>
                    <a:pt x="4243" y="2105"/>
                  </a:lnTo>
                  <a:lnTo>
                    <a:pt x="4248" y="2104"/>
                  </a:lnTo>
                  <a:lnTo>
                    <a:pt x="4254" y="2104"/>
                  </a:lnTo>
                  <a:lnTo>
                    <a:pt x="4259" y="2105"/>
                  </a:lnTo>
                  <a:lnTo>
                    <a:pt x="4265" y="2106"/>
                  </a:lnTo>
                  <a:lnTo>
                    <a:pt x="4270" y="2108"/>
                  </a:lnTo>
                  <a:lnTo>
                    <a:pt x="4277" y="2111"/>
                  </a:lnTo>
                  <a:lnTo>
                    <a:pt x="4284" y="2114"/>
                  </a:lnTo>
                  <a:lnTo>
                    <a:pt x="4290" y="2119"/>
                  </a:lnTo>
                  <a:lnTo>
                    <a:pt x="4297" y="2123"/>
                  </a:lnTo>
                  <a:lnTo>
                    <a:pt x="4303" y="2129"/>
                  </a:lnTo>
                  <a:lnTo>
                    <a:pt x="4310" y="2135"/>
                  </a:lnTo>
                  <a:lnTo>
                    <a:pt x="4318" y="2141"/>
                  </a:lnTo>
                  <a:lnTo>
                    <a:pt x="4325" y="2149"/>
                  </a:lnTo>
                  <a:lnTo>
                    <a:pt x="4332" y="2158"/>
                  </a:lnTo>
                  <a:lnTo>
                    <a:pt x="4344" y="2172"/>
                  </a:lnTo>
                  <a:lnTo>
                    <a:pt x="4351" y="2180"/>
                  </a:lnTo>
                  <a:lnTo>
                    <a:pt x="4357" y="2188"/>
                  </a:lnTo>
                  <a:lnTo>
                    <a:pt x="4368" y="2205"/>
                  </a:lnTo>
                  <a:lnTo>
                    <a:pt x="4379" y="2223"/>
                  </a:lnTo>
                  <a:lnTo>
                    <a:pt x="4390" y="2242"/>
                  </a:lnTo>
                  <a:lnTo>
                    <a:pt x="4400" y="2261"/>
                  </a:lnTo>
                  <a:lnTo>
                    <a:pt x="4409" y="2282"/>
                  </a:lnTo>
                  <a:lnTo>
                    <a:pt x="4417" y="2303"/>
                  </a:lnTo>
                  <a:lnTo>
                    <a:pt x="4427" y="2323"/>
                  </a:lnTo>
                  <a:lnTo>
                    <a:pt x="4434" y="2345"/>
                  </a:lnTo>
                  <a:lnTo>
                    <a:pt x="4441" y="2365"/>
                  </a:lnTo>
                  <a:lnTo>
                    <a:pt x="4447" y="2387"/>
                  </a:lnTo>
                  <a:lnTo>
                    <a:pt x="4452" y="2408"/>
                  </a:lnTo>
                  <a:lnTo>
                    <a:pt x="4457" y="2429"/>
                  </a:lnTo>
                  <a:lnTo>
                    <a:pt x="4462" y="2451"/>
                  </a:lnTo>
                  <a:lnTo>
                    <a:pt x="4465" y="2470"/>
                  </a:lnTo>
                  <a:lnTo>
                    <a:pt x="4414" y="2412"/>
                  </a:lnTo>
                  <a:lnTo>
                    <a:pt x="4412" y="2399"/>
                  </a:lnTo>
                  <a:lnTo>
                    <a:pt x="4409" y="2387"/>
                  </a:lnTo>
                  <a:lnTo>
                    <a:pt x="4406" y="2375"/>
                  </a:lnTo>
                  <a:lnTo>
                    <a:pt x="4402" y="2362"/>
                  </a:lnTo>
                  <a:lnTo>
                    <a:pt x="4398" y="2349"/>
                  </a:lnTo>
                  <a:lnTo>
                    <a:pt x="4394" y="2337"/>
                  </a:lnTo>
                  <a:lnTo>
                    <a:pt x="4389" y="2324"/>
                  </a:lnTo>
                  <a:lnTo>
                    <a:pt x="4383" y="2312"/>
                  </a:lnTo>
                  <a:lnTo>
                    <a:pt x="4372" y="2288"/>
                  </a:lnTo>
                  <a:lnTo>
                    <a:pt x="4366" y="2277"/>
                  </a:lnTo>
                  <a:lnTo>
                    <a:pt x="4360" y="2266"/>
                  </a:lnTo>
                  <a:lnTo>
                    <a:pt x="4354" y="2255"/>
                  </a:lnTo>
                  <a:lnTo>
                    <a:pt x="4346" y="2245"/>
                  </a:lnTo>
                  <a:lnTo>
                    <a:pt x="4339" y="2236"/>
                  </a:lnTo>
                  <a:lnTo>
                    <a:pt x="4332" y="2228"/>
                  </a:lnTo>
                  <a:lnTo>
                    <a:pt x="4323" y="2216"/>
                  </a:lnTo>
                  <a:lnTo>
                    <a:pt x="4313" y="2207"/>
                  </a:lnTo>
                  <a:lnTo>
                    <a:pt x="4307" y="2204"/>
                  </a:lnTo>
                  <a:lnTo>
                    <a:pt x="4303" y="2201"/>
                  </a:lnTo>
                  <a:lnTo>
                    <a:pt x="4299" y="2198"/>
                  </a:lnTo>
                  <a:lnTo>
                    <a:pt x="4294" y="2195"/>
                  </a:lnTo>
                  <a:lnTo>
                    <a:pt x="4290" y="2194"/>
                  </a:lnTo>
                  <a:lnTo>
                    <a:pt x="4286" y="2192"/>
                  </a:lnTo>
                  <a:lnTo>
                    <a:pt x="4279" y="2191"/>
                  </a:lnTo>
                  <a:lnTo>
                    <a:pt x="4275" y="2191"/>
                  </a:lnTo>
                  <a:lnTo>
                    <a:pt x="4271" y="2191"/>
                  </a:lnTo>
                  <a:lnTo>
                    <a:pt x="4267" y="2192"/>
                  </a:lnTo>
                  <a:lnTo>
                    <a:pt x="4264" y="2193"/>
                  </a:lnTo>
                  <a:lnTo>
                    <a:pt x="4261" y="2195"/>
                  </a:lnTo>
                  <a:lnTo>
                    <a:pt x="4259" y="2197"/>
                  </a:lnTo>
                  <a:lnTo>
                    <a:pt x="4256" y="2199"/>
                  </a:lnTo>
                  <a:lnTo>
                    <a:pt x="4253" y="2202"/>
                  </a:lnTo>
                  <a:lnTo>
                    <a:pt x="4249" y="2209"/>
                  </a:lnTo>
                  <a:lnTo>
                    <a:pt x="4245" y="2217"/>
                  </a:lnTo>
                  <a:lnTo>
                    <a:pt x="4242" y="2228"/>
                  </a:lnTo>
                  <a:lnTo>
                    <a:pt x="4240" y="2240"/>
                  </a:lnTo>
                  <a:lnTo>
                    <a:pt x="4239" y="2252"/>
                  </a:lnTo>
                  <a:lnTo>
                    <a:pt x="4238" y="2268"/>
                  </a:lnTo>
                  <a:lnTo>
                    <a:pt x="4239" y="2283"/>
                  </a:lnTo>
                  <a:lnTo>
                    <a:pt x="4240" y="2300"/>
                  </a:lnTo>
                  <a:lnTo>
                    <a:pt x="4242" y="2316"/>
                  </a:lnTo>
                  <a:lnTo>
                    <a:pt x="4245" y="2333"/>
                  </a:lnTo>
                  <a:lnTo>
                    <a:pt x="4249" y="2351"/>
                  </a:lnTo>
                  <a:lnTo>
                    <a:pt x="4253" y="2368"/>
                  </a:lnTo>
                  <a:lnTo>
                    <a:pt x="4258" y="2386"/>
                  </a:lnTo>
                  <a:lnTo>
                    <a:pt x="4264" y="2403"/>
                  </a:lnTo>
                  <a:lnTo>
                    <a:pt x="4271" y="2421"/>
                  </a:lnTo>
                  <a:lnTo>
                    <a:pt x="4279" y="2437"/>
                  </a:lnTo>
                  <a:lnTo>
                    <a:pt x="4286" y="2454"/>
                  </a:lnTo>
                  <a:lnTo>
                    <a:pt x="4294" y="2470"/>
                  </a:lnTo>
                  <a:lnTo>
                    <a:pt x="4303" y="2485"/>
                  </a:lnTo>
                  <a:lnTo>
                    <a:pt x="4313" y="2499"/>
                  </a:lnTo>
                  <a:lnTo>
                    <a:pt x="4322" y="2513"/>
                  </a:lnTo>
                  <a:lnTo>
                    <a:pt x="4332" y="2526"/>
                  </a:lnTo>
                  <a:lnTo>
                    <a:pt x="4339" y="2534"/>
                  </a:lnTo>
                  <a:lnTo>
                    <a:pt x="4346" y="2540"/>
                  </a:lnTo>
                  <a:lnTo>
                    <a:pt x="4354" y="2546"/>
                  </a:lnTo>
                  <a:lnTo>
                    <a:pt x="4361" y="2551"/>
                  </a:lnTo>
                  <a:lnTo>
                    <a:pt x="4367" y="2554"/>
                  </a:lnTo>
                  <a:lnTo>
                    <a:pt x="4374" y="2558"/>
                  </a:lnTo>
                  <a:lnTo>
                    <a:pt x="4380" y="2560"/>
                  </a:lnTo>
                  <a:lnTo>
                    <a:pt x="4386" y="2560"/>
                  </a:lnTo>
                  <a:lnTo>
                    <a:pt x="4392" y="2559"/>
                  </a:lnTo>
                  <a:lnTo>
                    <a:pt x="4396" y="2558"/>
                  </a:lnTo>
                  <a:lnTo>
                    <a:pt x="4401" y="2554"/>
                  </a:lnTo>
                  <a:lnTo>
                    <a:pt x="4405" y="2551"/>
                  </a:lnTo>
                  <a:lnTo>
                    <a:pt x="4409" y="2546"/>
                  </a:lnTo>
                  <a:lnTo>
                    <a:pt x="4412" y="2540"/>
                  </a:lnTo>
                  <a:lnTo>
                    <a:pt x="4415" y="2534"/>
                  </a:lnTo>
                  <a:lnTo>
                    <a:pt x="4417" y="2526"/>
                  </a:lnTo>
                  <a:lnTo>
                    <a:pt x="4315" y="2407"/>
                  </a:lnTo>
                  <a:lnTo>
                    <a:pt x="4315" y="2346"/>
                  </a:lnTo>
                  <a:lnTo>
                    <a:pt x="4470" y="2524"/>
                  </a:lnTo>
                  <a:lnTo>
                    <a:pt x="4470" y="2546"/>
                  </a:lnTo>
                  <a:lnTo>
                    <a:pt x="4468" y="2567"/>
                  </a:lnTo>
                  <a:lnTo>
                    <a:pt x="4467" y="2576"/>
                  </a:lnTo>
                  <a:lnTo>
                    <a:pt x="4466" y="2585"/>
                  </a:lnTo>
                  <a:lnTo>
                    <a:pt x="4464" y="2594"/>
                  </a:lnTo>
                  <a:lnTo>
                    <a:pt x="4462" y="2602"/>
                  </a:lnTo>
                  <a:lnTo>
                    <a:pt x="4458" y="2609"/>
                  </a:lnTo>
                  <a:lnTo>
                    <a:pt x="4456" y="2615"/>
                  </a:lnTo>
                  <a:lnTo>
                    <a:pt x="4453" y="2621"/>
                  </a:lnTo>
                  <a:lnTo>
                    <a:pt x="4449" y="2626"/>
                  </a:lnTo>
                  <a:lnTo>
                    <a:pt x="4446" y="2632"/>
                  </a:lnTo>
                  <a:lnTo>
                    <a:pt x="4442" y="2636"/>
                  </a:lnTo>
                  <a:lnTo>
                    <a:pt x="4438" y="2639"/>
                  </a:lnTo>
                  <a:lnTo>
                    <a:pt x="4433" y="2642"/>
                  </a:lnTo>
                  <a:lnTo>
                    <a:pt x="4429" y="2644"/>
                  </a:lnTo>
                  <a:lnTo>
                    <a:pt x="4424" y="2646"/>
                  </a:lnTo>
                  <a:lnTo>
                    <a:pt x="4418" y="2646"/>
                  </a:lnTo>
                  <a:lnTo>
                    <a:pt x="4413" y="2647"/>
                  </a:lnTo>
                  <a:lnTo>
                    <a:pt x="4407" y="2646"/>
                  </a:lnTo>
                  <a:lnTo>
                    <a:pt x="4401" y="2645"/>
                  </a:lnTo>
                  <a:lnTo>
                    <a:pt x="4395" y="2643"/>
                  </a:lnTo>
                  <a:lnTo>
                    <a:pt x="4389" y="2641"/>
                  </a:lnTo>
                  <a:lnTo>
                    <a:pt x="4382" y="2638"/>
                  </a:lnTo>
                  <a:lnTo>
                    <a:pt x="4376" y="2634"/>
                  </a:lnTo>
                  <a:lnTo>
                    <a:pt x="4362" y="2623"/>
                  </a:lnTo>
                  <a:lnTo>
                    <a:pt x="4355" y="2617"/>
                  </a:lnTo>
                  <a:lnTo>
                    <a:pt x="4347" y="2610"/>
                  </a:lnTo>
                  <a:lnTo>
                    <a:pt x="4340" y="2603"/>
                  </a:lnTo>
                  <a:lnTo>
                    <a:pt x="4332" y="2595"/>
                  </a:lnTo>
                  <a:lnTo>
                    <a:pt x="4325" y="2585"/>
                  </a:lnTo>
                  <a:lnTo>
                    <a:pt x="4318" y="2576"/>
                  </a:lnTo>
                  <a:lnTo>
                    <a:pt x="4303" y="2557"/>
                  </a:lnTo>
                  <a:lnTo>
                    <a:pt x="4297" y="2545"/>
                  </a:lnTo>
                  <a:lnTo>
                    <a:pt x="4290" y="2535"/>
                  </a:lnTo>
                  <a:lnTo>
                    <a:pt x="4277" y="2512"/>
                  </a:lnTo>
                  <a:lnTo>
                    <a:pt x="4265" y="2489"/>
                  </a:lnTo>
                  <a:lnTo>
                    <a:pt x="4254" y="2465"/>
                  </a:lnTo>
                  <a:lnTo>
                    <a:pt x="4243" y="2439"/>
                  </a:lnTo>
                  <a:lnTo>
                    <a:pt x="4233" y="2415"/>
                  </a:lnTo>
                  <a:lnTo>
                    <a:pt x="4225" y="2389"/>
                  </a:lnTo>
                  <a:lnTo>
                    <a:pt x="4217" y="2362"/>
                  </a:lnTo>
                  <a:lnTo>
                    <a:pt x="4211" y="2337"/>
                  </a:lnTo>
                  <a:lnTo>
                    <a:pt x="4205" y="2312"/>
                  </a:lnTo>
                  <a:lnTo>
                    <a:pt x="4201" y="2286"/>
                  </a:lnTo>
                  <a:lnTo>
                    <a:pt x="4197" y="2263"/>
                  </a:lnTo>
                  <a:lnTo>
                    <a:pt x="4195" y="2239"/>
                  </a:lnTo>
                  <a:lnTo>
                    <a:pt x="4194" y="2216"/>
                  </a:lnTo>
                  <a:close/>
                  <a:moveTo>
                    <a:pt x="4655" y="2925"/>
                  </a:moveTo>
                  <a:lnTo>
                    <a:pt x="4621" y="2789"/>
                  </a:lnTo>
                  <a:lnTo>
                    <a:pt x="4606" y="2778"/>
                  </a:lnTo>
                  <a:lnTo>
                    <a:pt x="4599" y="2770"/>
                  </a:lnTo>
                  <a:lnTo>
                    <a:pt x="4591" y="2763"/>
                  </a:lnTo>
                  <a:lnTo>
                    <a:pt x="4568" y="2743"/>
                  </a:lnTo>
                  <a:lnTo>
                    <a:pt x="4568" y="2842"/>
                  </a:lnTo>
                  <a:lnTo>
                    <a:pt x="4520" y="2795"/>
                  </a:lnTo>
                  <a:lnTo>
                    <a:pt x="4520" y="2374"/>
                  </a:lnTo>
                  <a:lnTo>
                    <a:pt x="4585" y="2435"/>
                  </a:lnTo>
                  <a:lnTo>
                    <a:pt x="4601" y="2453"/>
                  </a:lnTo>
                  <a:lnTo>
                    <a:pt x="4610" y="2461"/>
                  </a:lnTo>
                  <a:lnTo>
                    <a:pt x="4617" y="2469"/>
                  </a:lnTo>
                  <a:lnTo>
                    <a:pt x="4630" y="2488"/>
                  </a:lnTo>
                  <a:lnTo>
                    <a:pt x="4643" y="2505"/>
                  </a:lnTo>
                  <a:lnTo>
                    <a:pt x="4655" y="2523"/>
                  </a:lnTo>
                  <a:lnTo>
                    <a:pt x="4660" y="2532"/>
                  </a:lnTo>
                  <a:lnTo>
                    <a:pt x="4665" y="2541"/>
                  </a:lnTo>
                  <a:lnTo>
                    <a:pt x="4674" y="2560"/>
                  </a:lnTo>
                  <a:lnTo>
                    <a:pt x="4683" y="2578"/>
                  </a:lnTo>
                  <a:lnTo>
                    <a:pt x="4690" y="2597"/>
                  </a:lnTo>
                  <a:lnTo>
                    <a:pt x="4695" y="2614"/>
                  </a:lnTo>
                  <a:lnTo>
                    <a:pt x="4700" y="2633"/>
                  </a:lnTo>
                  <a:lnTo>
                    <a:pt x="4704" y="2650"/>
                  </a:lnTo>
                  <a:lnTo>
                    <a:pt x="4707" y="2668"/>
                  </a:lnTo>
                  <a:lnTo>
                    <a:pt x="4709" y="2684"/>
                  </a:lnTo>
                  <a:lnTo>
                    <a:pt x="4710" y="2701"/>
                  </a:lnTo>
                  <a:lnTo>
                    <a:pt x="4710" y="2717"/>
                  </a:lnTo>
                  <a:lnTo>
                    <a:pt x="4710" y="2727"/>
                  </a:lnTo>
                  <a:lnTo>
                    <a:pt x="4710" y="2736"/>
                  </a:lnTo>
                  <a:lnTo>
                    <a:pt x="4709" y="2745"/>
                  </a:lnTo>
                  <a:lnTo>
                    <a:pt x="4708" y="2754"/>
                  </a:lnTo>
                  <a:lnTo>
                    <a:pt x="4706" y="2761"/>
                  </a:lnTo>
                  <a:lnTo>
                    <a:pt x="4704" y="2769"/>
                  </a:lnTo>
                  <a:lnTo>
                    <a:pt x="4702" y="2775"/>
                  </a:lnTo>
                  <a:lnTo>
                    <a:pt x="4700" y="2782"/>
                  </a:lnTo>
                  <a:lnTo>
                    <a:pt x="4697" y="2788"/>
                  </a:lnTo>
                  <a:lnTo>
                    <a:pt x="4693" y="2792"/>
                  </a:lnTo>
                  <a:lnTo>
                    <a:pt x="4690" y="2797"/>
                  </a:lnTo>
                  <a:lnTo>
                    <a:pt x="4686" y="2800"/>
                  </a:lnTo>
                  <a:lnTo>
                    <a:pt x="4680" y="2803"/>
                  </a:lnTo>
                  <a:lnTo>
                    <a:pt x="4675" y="2805"/>
                  </a:lnTo>
                  <a:lnTo>
                    <a:pt x="4670" y="2806"/>
                  </a:lnTo>
                  <a:lnTo>
                    <a:pt x="4664" y="2806"/>
                  </a:lnTo>
                  <a:lnTo>
                    <a:pt x="4713" y="2980"/>
                  </a:lnTo>
                  <a:lnTo>
                    <a:pt x="4655" y="2925"/>
                  </a:lnTo>
                  <a:close/>
                  <a:moveTo>
                    <a:pt x="4592" y="2696"/>
                  </a:moveTo>
                  <a:lnTo>
                    <a:pt x="4600" y="2705"/>
                  </a:lnTo>
                  <a:lnTo>
                    <a:pt x="4609" y="2711"/>
                  </a:lnTo>
                  <a:lnTo>
                    <a:pt x="4616" y="2716"/>
                  </a:lnTo>
                  <a:lnTo>
                    <a:pt x="4620" y="2718"/>
                  </a:lnTo>
                  <a:lnTo>
                    <a:pt x="4623" y="2719"/>
                  </a:lnTo>
                  <a:lnTo>
                    <a:pt x="4629" y="2722"/>
                  </a:lnTo>
                  <a:lnTo>
                    <a:pt x="4632" y="2722"/>
                  </a:lnTo>
                  <a:lnTo>
                    <a:pt x="4635" y="2723"/>
                  </a:lnTo>
                  <a:lnTo>
                    <a:pt x="4640" y="2723"/>
                  </a:lnTo>
                  <a:lnTo>
                    <a:pt x="4644" y="2721"/>
                  </a:lnTo>
                  <a:lnTo>
                    <a:pt x="4648" y="2720"/>
                  </a:lnTo>
                  <a:lnTo>
                    <a:pt x="4650" y="2719"/>
                  </a:lnTo>
                  <a:lnTo>
                    <a:pt x="4653" y="2716"/>
                  </a:lnTo>
                  <a:lnTo>
                    <a:pt x="4656" y="2711"/>
                  </a:lnTo>
                  <a:lnTo>
                    <a:pt x="4659" y="2705"/>
                  </a:lnTo>
                  <a:lnTo>
                    <a:pt x="4661" y="2698"/>
                  </a:lnTo>
                  <a:lnTo>
                    <a:pt x="4662" y="2690"/>
                  </a:lnTo>
                  <a:lnTo>
                    <a:pt x="4662" y="2686"/>
                  </a:lnTo>
                  <a:lnTo>
                    <a:pt x="4663" y="2681"/>
                  </a:lnTo>
                  <a:lnTo>
                    <a:pt x="4663" y="2672"/>
                  </a:lnTo>
                  <a:lnTo>
                    <a:pt x="4663" y="2660"/>
                  </a:lnTo>
                  <a:lnTo>
                    <a:pt x="4662" y="2650"/>
                  </a:lnTo>
                  <a:lnTo>
                    <a:pt x="4660" y="2639"/>
                  </a:lnTo>
                  <a:lnTo>
                    <a:pt x="4658" y="2628"/>
                  </a:lnTo>
                  <a:lnTo>
                    <a:pt x="4656" y="2618"/>
                  </a:lnTo>
                  <a:lnTo>
                    <a:pt x="4653" y="2607"/>
                  </a:lnTo>
                  <a:lnTo>
                    <a:pt x="4649" y="2597"/>
                  </a:lnTo>
                  <a:lnTo>
                    <a:pt x="4644" y="2586"/>
                  </a:lnTo>
                  <a:lnTo>
                    <a:pt x="4640" y="2576"/>
                  </a:lnTo>
                  <a:lnTo>
                    <a:pt x="4634" y="2566"/>
                  </a:lnTo>
                  <a:lnTo>
                    <a:pt x="4629" y="2557"/>
                  </a:lnTo>
                  <a:lnTo>
                    <a:pt x="4623" y="2546"/>
                  </a:lnTo>
                  <a:lnTo>
                    <a:pt x="4616" y="2537"/>
                  </a:lnTo>
                  <a:lnTo>
                    <a:pt x="4609" y="2529"/>
                  </a:lnTo>
                  <a:lnTo>
                    <a:pt x="4600" y="2520"/>
                  </a:lnTo>
                  <a:lnTo>
                    <a:pt x="4592" y="2511"/>
                  </a:lnTo>
                  <a:lnTo>
                    <a:pt x="4568" y="2489"/>
                  </a:lnTo>
                  <a:lnTo>
                    <a:pt x="4568" y="2675"/>
                  </a:lnTo>
                  <a:lnTo>
                    <a:pt x="4592" y="2696"/>
                  </a:lnTo>
                  <a:close/>
                  <a:moveTo>
                    <a:pt x="4922" y="3148"/>
                  </a:moveTo>
                  <a:lnTo>
                    <a:pt x="4903" y="3133"/>
                  </a:lnTo>
                  <a:lnTo>
                    <a:pt x="4895" y="3125"/>
                  </a:lnTo>
                  <a:lnTo>
                    <a:pt x="4886" y="3117"/>
                  </a:lnTo>
                  <a:lnTo>
                    <a:pt x="4878" y="3109"/>
                  </a:lnTo>
                  <a:lnTo>
                    <a:pt x="4869" y="3099"/>
                  </a:lnTo>
                  <a:lnTo>
                    <a:pt x="4853" y="3081"/>
                  </a:lnTo>
                  <a:lnTo>
                    <a:pt x="4845" y="3070"/>
                  </a:lnTo>
                  <a:lnTo>
                    <a:pt x="4838" y="3060"/>
                  </a:lnTo>
                  <a:lnTo>
                    <a:pt x="4823" y="3040"/>
                  </a:lnTo>
                  <a:lnTo>
                    <a:pt x="4817" y="3028"/>
                  </a:lnTo>
                  <a:lnTo>
                    <a:pt x="4810" y="3017"/>
                  </a:lnTo>
                  <a:lnTo>
                    <a:pt x="4799" y="2994"/>
                  </a:lnTo>
                  <a:lnTo>
                    <a:pt x="4792" y="2983"/>
                  </a:lnTo>
                  <a:lnTo>
                    <a:pt x="4787" y="2971"/>
                  </a:lnTo>
                  <a:lnTo>
                    <a:pt x="4782" y="2959"/>
                  </a:lnTo>
                  <a:lnTo>
                    <a:pt x="4778" y="2947"/>
                  </a:lnTo>
                  <a:lnTo>
                    <a:pt x="4774" y="2936"/>
                  </a:lnTo>
                  <a:lnTo>
                    <a:pt x="4770" y="2923"/>
                  </a:lnTo>
                  <a:lnTo>
                    <a:pt x="4763" y="2900"/>
                  </a:lnTo>
                  <a:lnTo>
                    <a:pt x="4758" y="2876"/>
                  </a:lnTo>
                  <a:lnTo>
                    <a:pt x="4753" y="2853"/>
                  </a:lnTo>
                  <a:lnTo>
                    <a:pt x="4750" y="2829"/>
                  </a:lnTo>
                  <a:lnTo>
                    <a:pt x="4749" y="2807"/>
                  </a:lnTo>
                  <a:lnTo>
                    <a:pt x="4750" y="2796"/>
                  </a:lnTo>
                  <a:lnTo>
                    <a:pt x="4750" y="2786"/>
                  </a:lnTo>
                  <a:lnTo>
                    <a:pt x="4751" y="2776"/>
                  </a:lnTo>
                  <a:lnTo>
                    <a:pt x="4753" y="2766"/>
                  </a:lnTo>
                  <a:lnTo>
                    <a:pt x="4754" y="2757"/>
                  </a:lnTo>
                  <a:lnTo>
                    <a:pt x="4758" y="2749"/>
                  </a:lnTo>
                  <a:lnTo>
                    <a:pt x="4760" y="2741"/>
                  </a:lnTo>
                  <a:lnTo>
                    <a:pt x="4763" y="2733"/>
                  </a:lnTo>
                  <a:lnTo>
                    <a:pt x="4766" y="2725"/>
                  </a:lnTo>
                  <a:lnTo>
                    <a:pt x="4770" y="2719"/>
                  </a:lnTo>
                  <a:lnTo>
                    <a:pt x="4774" y="2713"/>
                  </a:lnTo>
                  <a:lnTo>
                    <a:pt x="4778" y="2707"/>
                  </a:lnTo>
                  <a:lnTo>
                    <a:pt x="4782" y="2701"/>
                  </a:lnTo>
                  <a:lnTo>
                    <a:pt x="4787" y="2696"/>
                  </a:lnTo>
                  <a:lnTo>
                    <a:pt x="4792" y="2692"/>
                  </a:lnTo>
                  <a:lnTo>
                    <a:pt x="4799" y="2688"/>
                  </a:lnTo>
                  <a:lnTo>
                    <a:pt x="4804" y="2685"/>
                  </a:lnTo>
                  <a:lnTo>
                    <a:pt x="4810" y="2683"/>
                  </a:lnTo>
                  <a:lnTo>
                    <a:pt x="4817" y="2681"/>
                  </a:lnTo>
                  <a:lnTo>
                    <a:pt x="4823" y="2679"/>
                  </a:lnTo>
                  <a:lnTo>
                    <a:pt x="4831" y="2678"/>
                  </a:lnTo>
                  <a:lnTo>
                    <a:pt x="4838" y="2678"/>
                  </a:lnTo>
                  <a:lnTo>
                    <a:pt x="4845" y="2678"/>
                  </a:lnTo>
                  <a:lnTo>
                    <a:pt x="4853" y="2679"/>
                  </a:lnTo>
                  <a:lnTo>
                    <a:pt x="4861" y="2681"/>
                  </a:lnTo>
                  <a:lnTo>
                    <a:pt x="4869" y="2683"/>
                  </a:lnTo>
                  <a:lnTo>
                    <a:pt x="4878" y="2686"/>
                  </a:lnTo>
                  <a:lnTo>
                    <a:pt x="4886" y="2689"/>
                  </a:lnTo>
                  <a:lnTo>
                    <a:pt x="4895" y="2693"/>
                  </a:lnTo>
                  <a:lnTo>
                    <a:pt x="4903" y="2698"/>
                  </a:lnTo>
                  <a:lnTo>
                    <a:pt x="4922" y="2711"/>
                  </a:lnTo>
                  <a:lnTo>
                    <a:pt x="4931" y="2717"/>
                  </a:lnTo>
                  <a:lnTo>
                    <a:pt x="4940" y="2724"/>
                  </a:lnTo>
                  <a:lnTo>
                    <a:pt x="4950" y="2732"/>
                  </a:lnTo>
                  <a:lnTo>
                    <a:pt x="4958" y="2741"/>
                  </a:lnTo>
                  <a:lnTo>
                    <a:pt x="4975" y="2758"/>
                  </a:lnTo>
                  <a:lnTo>
                    <a:pt x="4991" y="2776"/>
                  </a:lnTo>
                  <a:lnTo>
                    <a:pt x="4999" y="2787"/>
                  </a:lnTo>
                  <a:lnTo>
                    <a:pt x="5006" y="2797"/>
                  </a:lnTo>
                  <a:lnTo>
                    <a:pt x="5021" y="2818"/>
                  </a:lnTo>
                  <a:lnTo>
                    <a:pt x="5027" y="2829"/>
                  </a:lnTo>
                  <a:lnTo>
                    <a:pt x="5034" y="2840"/>
                  </a:lnTo>
                  <a:lnTo>
                    <a:pt x="5045" y="2863"/>
                  </a:lnTo>
                  <a:lnTo>
                    <a:pt x="5051" y="2874"/>
                  </a:lnTo>
                  <a:lnTo>
                    <a:pt x="5057" y="2885"/>
                  </a:lnTo>
                  <a:lnTo>
                    <a:pt x="5062" y="2898"/>
                  </a:lnTo>
                  <a:lnTo>
                    <a:pt x="5066" y="2909"/>
                  </a:lnTo>
                  <a:lnTo>
                    <a:pt x="5070" y="2921"/>
                  </a:lnTo>
                  <a:lnTo>
                    <a:pt x="5074" y="2934"/>
                  </a:lnTo>
                  <a:lnTo>
                    <a:pt x="5081" y="2957"/>
                  </a:lnTo>
                  <a:lnTo>
                    <a:pt x="5086" y="2981"/>
                  </a:lnTo>
                  <a:lnTo>
                    <a:pt x="5091" y="3005"/>
                  </a:lnTo>
                  <a:lnTo>
                    <a:pt x="5094" y="3027"/>
                  </a:lnTo>
                  <a:lnTo>
                    <a:pt x="5094" y="3050"/>
                  </a:lnTo>
                  <a:lnTo>
                    <a:pt x="5094" y="3060"/>
                  </a:lnTo>
                  <a:lnTo>
                    <a:pt x="5094" y="3070"/>
                  </a:lnTo>
                  <a:lnTo>
                    <a:pt x="5093" y="3081"/>
                  </a:lnTo>
                  <a:lnTo>
                    <a:pt x="5091" y="3090"/>
                  </a:lnTo>
                  <a:lnTo>
                    <a:pt x="5089" y="3099"/>
                  </a:lnTo>
                  <a:lnTo>
                    <a:pt x="5086" y="3109"/>
                  </a:lnTo>
                  <a:lnTo>
                    <a:pt x="5084" y="3117"/>
                  </a:lnTo>
                  <a:lnTo>
                    <a:pt x="5081" y="3124"/>
                  </a:lnTo>
                  <a:lnTo>
                    <a:pt x="5078" y="3131"/>
                  </a:lnTo>
                  <a:lnTo>
                    <a:pt x="5074" y="3138"/>
                  </a:lnTo>
                  <a:lnTo>
                    <a:pt x="5070" y="3145"/>
                  </a:lnTo>
                  <a:lnTo>
                    <a:pt x="5066" y="3151"/>
                  </a:lnTo>
                  <a:lnTo>
                    <a:pt x="5062" y="3156"/>
                  </a:lnTo>
                  <a:lnTo>
                    <a:pt x="5057" y="3161"/>
                  </a:lnTo>
                  <a:lnTo>
                    <a:pt x="5051" y="3165"/>
                  </a:lnTo>
                  <a:lnTo>
                    <a:pt x="5045" y="3168"/>
                  </a:lnTo>
                  <a:lnTo>
                    <a:pt x="5042" y="3170"/>
                  </a:lnTo>
                  <a:lnTo>
                    <a:pt x="5040" y="3172"/>
                  </a:lnTo>
                  <a:lnTo>
                    <a:pt x="5034" y="3174"/>
                  </a:lnTo>
                  <a:lnTo>
                    <a:pt x="5027" y="3176"/>
                  </a:lnTo>
                  <a:lnTo>
                    <a:pt x="5021" y="3178"/>
                  </a:lnTo>
                  <a:lnTo>
                    <a:pt x="5013" y="3179"/>
                  </a:lnTo>
                  <a:lnTo>
                    <a:pt x="5006" y="3179"/>
                  </a:lnTo>
                  <a:lnTo>
                    <a:pt x="4999" y="3179"/>
                  </a:lnTo>
                  <a:lnTo>
                    <a:pt x="4991" y="3178"/>
                  </a:lnTo>
                  <a:lnTo>
                    <a:pt x="4984" y="3176"/>
                  </a:lnTo>
                  <a:lnTo>
                    <a:pt x="4975" y="3174"/>
                  </a:lnTo>
                  <a:lnTo>
                    <a:pt x="4967" y="3171"/>
                  </a:lnTo>
                  <a:lnTo>
                    <a:pt x="4958" y="3168"/>
                  </a:lnTo>
                  <a:lnTo>
                    <a:pt x="4940" y="3159"/>
                  </a:lnTo>
                  <a:lnTo>
                    <a:pt x="4931" y="3154"/>
                  </a:lnTo>
                  <a:lnTo>
                    <a:pt x="4922" y="3148"/>
                  </a:lnTo>
                  <a:close/>
                  <a:moveTo>
                    <a:pt x="4922" y="2781"/>
                  </a:moveTo>
                  <a:lnTo>
                    <a:pt x="4910" y="2772"/>
                  </a:lnTo>
                  <a:lnTo>
                    <a:pt x="4898" y="2766"/>
                  </a:lnTo>
                  <a:lnTo>
                    <a:pt x="4887" y="2762"/>
                  </a:lnTo>
                  <a:lnTo>
                    <a:pt x="4881" y="2760"/>
                  </a:lnTo>
                  <a:lnTo>
                    <a:pt x="4876" y="2759"/>
                  </a:lnTo>
                  <a:lnTo>
                    <a:pt x="4871" y="2758"/>
                  </a:lnTo>
                  <a:lnTo>
                    <a:pt x="4865" y="2758"/>
                  </a:lnTo>
                  <a:lnTo>
                    <a:pt x="4856" y="2759"/>
                  </a:lnTo>
                  <a:lnTo>
                    <a:pt x="4851" y="2760"/>
                  </a:lnTo>
                  <a:lnTo>
                    <a:pt x="4847" y="2761"/>
                  </a:lnTo>
                  <a:lnTo>
                    <a:pt x="4843" y="2763"/>
                  </a:lnTo>
                  <a:lnTo>
                    <a:pt x="4839" y="2765"/>
                  </a:lnTo>
                  <a:lnTo>
                    <a:pt x="4835" y="2767"/>
                  </a:lnTo>
                  <a:lnTo>
                    <a:pt x="4832" y="2770"/>
                  </a:lnTo>
                  <a:lnTo>
                    <a:pt x="4824" y="2776"/>
                  </a:lnTo>
                  <a:lnTo>
                    <a:pt x="4819" y="2785"/>
                  </a:lnTo>
                  <a:lnTo>
                    <a:pt x="4814" y="2795"/>
                  </a:lnTo>
                  <a:lnTo>
                    <a:pt x="4812" y="2800"/>
                  </a:lnTo>
                  <a:lnTo>
                    <a:pt x="4810" y="2805"/>
                  </a:lnTo>
                  <a:lnTo>
                    <a:pt x="4807" y="2818"/>
                  </a:lnTo>
                  <a:lnTo>
                    <a:pt x="4806" y="2831"/>
                  </a:lnTo>
                  <a:lnTo>
                    <a:pt x="4805" y="2846"/>
                  </a:lnTo>
                  <a:lnTo>
                    <a:pt x="4806" y="2862"/>
                  </a:lnTo>
                  <a:lnTo>
                    <a:pt x="4806" y="2869"/>
                  </a:lnTo>
                  <a:lnTo>
                    <a:pt x="4807" y="2877"/>
                  </a:lnTo>
                  <a:lnTo>
                    <a:pt x="4810" y="2894"/>
                  </a:lnTo>
                  <a:lnTo>
                    <a:pt x="4814" y="2910"/>
                  </a:lnTo>
                  <a:lnTo>
                    <a:pt x="4819" y="2927"/>
                  </a:lnTo>
                  <a:lnTo>
                    <a:pt x="4824" y="2943"/>
                  </a:lnTo>
                  <a:lnTo>
                    <a:pt x="4832" y="2958"/>
                  </a:lnTo>
                  <a:lnTo>
                    <a:pt x="4839" y="2975"/>
                  </a:lnTo>
                  <a:lnTo>
                    <a:pt x="4847" y="2990"/>
                  </a:lnTo>
                  <a:lnTo>
                    <a:pt x="4856" y="3005"/>
                  </a:lnTo>
                  <a:lnTo>
                    <a:pt x="4865" y="3019"/>
                  </a:lnTo>
                  <a:lnTo>
                    <a:pt x="4876" y="3032"/>
                  </a:lnTo>
                  <a:lnTo>
                    <a:pt x="4887" y="3046"/>
                  </a:lnTo>
                  <a:lnTo>
                    <a:pt x="4898" y="3057"/>
                  </a:lnTo>
                  <a:lnTo>
                    <a:pt x="4903" y="3062"/>
                  </a:lnTo>
                  <a:lnTo>
                    <a:pt x="4910" y="3067"/>
                  </a:lnTo>
                  <a:lnTo>
                    <a:pt x="4922" y="3077"/>
                  </a:lnTo>
                  <a:lnTo>
                    <a:pt x="4934" y="3085"/>
                  </a:lnTo>
                  <a:lnTo>
                    <a:pt x="4947" y="3091"/>
                  </a:lnTo>
                  <a:lnTo>
                    <a:pt x="4958" y="3095"/>
                  </a:lnTo>
                  <a:lnTo>
                    <a:pt x="4963" y="3097"/>
                  </a:lnTo>
                  <a:lnTo>
                    <a:pt x="4968" y="3098"/>
                  </a:lnTo>
                  <a:lnTo>
                    <a:pt x="4978" y="3099"/>
                  </a:lnTo>
                  <a:lnTo>
                    <a:pt x="4989" y="3098"/>
                  </a:lnTo>
                  <a:lnTo>
                    <a:pt x="4993" y="3097"/>
                  </a:lnTo>
                  <a:lnTo>
                    <a:pt x="4997" y="3096"/>
                  </a:lnTo>
                  <a:lnTo>
                    <a:pt x="5001" y="3094"/>
                  </a:lnTo>
                  <a:lnTo>
                    <a:pt x="5005" y="3092"/>
                  </a:lnTo>
                  <a:lnTo>
                    <a:pt x="5009" y="3090"/>
                  </a:lnTo>
                  <a:lnTo>
                    <a:pt x="5012" y="3087"/>
                  </a:lnTo>
                  <a:lnTo>
                    <a:pt x="5020" y="3080"/>
                  </a:lnTo>
                  <a:lnTo>
                    <a:pt x="5025" y="3072"/>
                  </a:lnTo>
                  <a:lnTo>
                    <a:pt x="5030" y="3062"/>
                  </a:lnTo>
                  <a:lnTo>
                    <a:pt x="5032" y="3057"/>
                  </a:lnTo>
                  <a:lnTo>
                    <a:pt x="5034" y="3051"/>
                  </a:lnTo>
                  <a:lnTo>
                    <a:pt x="5037" y="3039"/>
                  </a:lnTo>
                  <a:lnTo>
                    <a:pt x="5038" y="3025"/>
                  </a:lnTo>
                  <a:lnTo>
                    <a:pt x="5039" y="3011"/>
                  </a:lnTo>
                  <a:lnTo>
                    <a:pt x="5038" y="2995"/>
                  </a:lnTo>
                  <a:lnTo>
                    <a:pt x="5038" y="2987"/>
                  </a:lnTo>
                  <a:lnTo>
                    <a:pt x="5037" y="2979"/>
                  </a:lnTo>
                  <a:lnTo>
                    <a:pt x="5034" y="2963"/>
                  </a:lnTo>
                  <a:lnTo>
                    <a:pt x="5030" y="2947"/>
                  </a:lnTo>
                  <a:lnTo>
                    <a:pt x="5025" y="2931"/>
                  </a:lnTo>
                  <a:lnTo>
                    <a:pt x="5020" y="2914"/>
                  </a:lnTo>
                  <a:lnTo>
                    <a:pt x="5012" y="2898"/>
                  </a:lnTo>
                  <a:lnTo>
                    <a:pt x="5005" y="2882"/>
                  </a:lnTo>
                  <a:lnTo>
                    <a:pt x="4997" y="2867"/>
                  </a:lnTo>
                  <a:lnTo>
                    <a:pt x="4989" y="2853"/>
                  </a:lnTo>
                  <a:lnTo>
                    <a:pt x="4978" y="2838"/>
                  </a:lnTo>
                  <a:lnTo>
                    <a:pt x="4968" y="2825"/>
                  </a:lnTo>
                  <a:lnTo>
                    <a:pt x="4958" y="2811"/>
                  </a:lnTo>
                  <a:lnTo>
                    <a:pt x="4952" y="2806"/>
                  </a:lnTo>
                  <a:lnTo>
                    <a:pt x="4947" y="2800"/>
                  </a:lnTo>
                  <a:lnTo>
                    <a:pt x="4934" y="2790"/>
                  </a:lnTo>
                  <a:lnTo>
                    <a:pt x="4922" y="2781"/>
                  </a:lnTo>
                  <a:close/>
                  <a:moveTo>
                    <a:pt x="5122" y="2869"/>
                  </a:moveTo>
                  <a:lnTo>
                    <a:pt x="5189" y="2894"/>
                  </a:lnTo>
                  <a:lnTo>
                    <a:pt x="5283" y="3246"/>
                  </a:lnTo>
                  <a:lnTo>
                    <a:pt x="5371" y="2961"/>
                  </a:lnTo>
                  <a:lnTo>
                    <a:pt x="5426" y="2981"/>
                  </a:lnTo>
                  <a:lnTo>
                    <a:pt x="5517" y="3333"/>
                  </a:lnTo>
                  <a:lnTo>
                    <a:pt x="5608" y="3048"/>
                  </a:lnTo>
                  <a:lnTo>
                    <a:pt x="5674" y="3073"/>
                  </a:lnTo>
                  <a:lnTo>
                    <a:pt x="5554" y="3449"/>
                  </a:lnTo>
                  <a:lnTo>
                    <a:pt x="5489" y="3425"/>
                  </a:lnTo>
                  <a:lnTo>
                    <a:pt x="5399" y="3073"/>
                  </a:lnTo>
                  <a:lnTo>
                    <a:pt x="5310" y="3359"/>
                  </a:lnTo>
                  <a:lnTo>
                    <a:pt x="5246" y="3336"/>
                  </a:lnTo>
                  <a:lnTo>
                    <a:pt x="5122" y="2869"/>
                  </a:lnTo>
                  <a:close/>
                  <a:moveTo>
                    <a:pt x="5795" y="3138"/>
                  </a:moveTo>
                  <a:lnTo>
                    <a:pt x="5706" y="3127"/>
                  </a:lnTo>
                  <a:lnTo>
                    <a:pt x="5706" y="3059"/>
                  </a:lnTo>
                  <a:lnTo>
                    <a:pt x="5949" y="3092"/>
                  </a:lnTo>
                  <a:lnTo>
                    <a:pt x="5949" y="3160"/>
                  </a:lnTo>
                  <a:lnTo>
                    <a:pt x="5861" y="3148"/>
                  </a:lnTo>
                  <a:lnTo>
                    <a:pt x="5861" y="3502"/>
                  </a:lnTo>
                  <a:lnTo>
                    <a:pt x="5795" y="3493"/>
                  </a:lnTo>
                  <a:lnTo>
                    <a:pt x="5795" y="3138"/>
                  </a:lnTo>
                  <a:close/>
                  <a:moveTo>
                    <a:pt x="6009" y="3099"/>
                  </a:moveTo>
                  <a:lnTo>
                    <a:pt x="6076" y="3098"/>
                  </a:lnTo>
                  <a:lnTo>
                    <a:pt x="6076" y="3269"/>
                  </a:lnTo>
                  <a:lnTo>
                    <a:pt x="6229" y="3268"/>
                  </a:lnTo>
                  <a:lnTo>
                    <a:pt x="6229" y="3096"/>
                  </a:lnTo>
                  <a:lnTo>
                    <a:pt x="6297" y="3095"/>
                  </a:lnTo>
                  <a:lnTo>
                    <a:pt x="6297" y="3517"/>
                  </a:lnTo>
                  <a:lnTo>
                    <a:pt x="6229" y="3518"/>
                  </a:lnTo>
                  <a:lnTo>
                    <a:pt x="6229" y="3334"/>
                  </a:lnTo>
                  <a:lnTo>
                    <a:pt x="6076" y="3336"/>
                  </a:lnTo>
                  <a:lnTo>
                    <a:pt x="6076" y="3519"/>
                  </a:lnTo>
                  <a:lnTo>
                    <a:pt x="6009" y="3520"/>
                  </a:lnTo>
                  <a:lnTo>
                    <a:pt x="6009" y="3099"/>
                  </a:lnTo>
                  <a:close/>
                  <a:moveTo>
                    <a:pt x="6631" y="3267"/>
                  </a:moveTo>
                  <a:lnTo>
                    <a:pt x="6632" y="3257"/>
                  </a:lnTo>
                  <a:lnTo>
                    <a:pt x="6632" y="3245"/>
                  </a:lnTo>
                  <a:lnTo>
                    <a:pt x="6633" y="3234"/>
                  </a:lnTo>
                  <a:lnTo>
                    <a:pt x="6635" y="3224"/>
                  </a:lnTo>
                  <a:lnTo>
                    <a:pt x="6640" y="3201"/>
                  </a:lnTo>
                  <a:lnTo>
                    <a:pt x="6642" y="3190"/>
                  </a:lnTo>
                  <a:lnTo>
                    <a:pt x="6646" y="3179"/>
                  </a:lnTo>
                  <a:lnTo>
                    <a:pt x="6651" y="3168"/>
                  </a:lnTo>
                  <a:lnTo>
                    <a:pt x="6655" y="3158"/>
                  </a:lnTo>
                  <a:lnTo>
                    <a:pt x="6659" y="3147"/>
                  </a:lnTo>
                  <a:lnTo>
                    <a:pt x="6664" y="3136"/>
                  </a:lnTo>
                  <a:lnTo>
                    <a:pt x="6669" y="3126"/>
                  </a:lnTo>
                  <a:lnTo>
                    <a:pt x="6675" y="3116"/>
                  </a:lnTo>
                  <a:lnTo>
                    <a:pt x="6681" y="3106"/>
                  </a:lnTo>
                  <a:lnTo>
                    <a:pt x="6688" y="3096"/>
                  </a:lnTo>
                  <a:lnTo>
                    <a:pt x="6695" y="3087"/>
                  </a:lnTo>
                  <a:lnTo>
                    <a:pt x="6702" y="3078"/>
                  </a:lnTo>
                  <a:lnTo>
                    <a:pt x="6709" y="3068"/>
                  </a:lnTo>
                  <a:lnTo>
                    <a:pt x="6717" y="3059"/>
                  </a:lnTo>
                  <a:lnTo>
                    <a:pt x="6726" y="3051"/>
                  </a:lnTo>
                  <a:lnTo>
                    <a:pt x="6734" y="3043"/>
                  </a:lnTo>
                  <a:lnTo>
                    <a:pt x="6742" y="3036"/>
                  </a:lnTo>
                  <a:lnTo>
                    <a:pt x="6751" y="3028"/>
                  </a:lnTo>
                  <a:lnTo>
                    <a:pt x="6761" y="3021"/>
                  </a:lnTo>
                  <a:lnTo>
                    <a:pt x="6770" y="3014"/>
                  </a:lnTo>
                  <a:lnTo>
                    <a:pt x="6780" y="3008"/>
                  </a:lnTo>
                  <a:lnTo>
                    <a:pt x="6789" y="3003"/>
                  </a:lnTo>
                  <a:lnTo>
                    <a:pt x="6800" y="2998"/>
                  </a:lnTo>
                  <a:lnTo>
                    <a:pt x="6811" y="2992"/>
                  </a:lnTo>
                  <a:lnTo>
                    <a:pt x="6821" y="2988"/>
                  </a:lnTo>
                  <a:lnTo>
                    <a:pt x="6831" y="2984"/>
                  </a:lnTo>
                  <a:lnTo>
                    <a:pt x="6841" y="2981"/>
                  </a:lnTo>
                  <a:lnTo>
                    <a:pt x="6850" y="2979"/>
                  </a:lnTo>
                  <a:lnTo>
                    <a:pt x="6866" y="2976"/>
                  </a:lnTo>
                  <a:lnTo>
                    <a:pt x="6884" y="2975"/>
                  </a:lnTo>
                  <a:lnTo>
                    <a:pt x="6891" y="2975"/>
                  </a:lnTo>
                  <a:lnTo>
                    <a:pt x="6899" y="2975"/>
                  </a:lnTo>
                  <a:lnTo>
                    <a:pt x="6908" y="2976"/>
                  </a:lnTo>
                  <a:lnTo>
                    <a:pt x="6915" y="2977"/>
                  </a:lnTo>
                  <a:lnTo>
                    <a:pt x="6922" y="2978"/>
                  </a:lnTo>
                  <a:lnTo>
                    <a:pt x="6929" y="2980"/>
                  </a:lnTo>
                  <a:lnTo>
                    <a:pt x="6943" y="2984"/>
                  </a:lnTo>
                  <a:lnTo>
                    <a:pt x="6950" y="2987"/>
                  </a:lnTo>
                  <a:lnTo>
                    <a:pt x="6956" y="2990"/>
                  </a:lnTo>
                  <a:lnTo>
                    <a:pt x="6962" y="2994"/>
                  </a:lnTo>
                  <a:lnTo>
                    <a:pt x="6968" y="2999"/>
                  </a:lnTo>
                  <a:lnTo>
                    <a:pt x="6973" y="3003"/>
                  </a:lnTo>
                  <a:lnTo>
                    <a:pt x="6979" y="3007"/>
                  </a:lnTo>
                  <a:lnTo>
                    <a:pt x="6985" y="3012"/>
                  </a:lnTo>
                  <a:lnTo>
                    <a:pt x="6990" y="3017"/>
                  </a:lnTo>
                  <a:lnTo>
                    <a:pt x="6999" y="3027"/>
                  </a:lnTo>
                  <a:lnTo>
                    <a:pt x="7006" y="3040"/>
                  </a:lnTo>
                  <a:lnTo>
                    <a:pt x="7010" y="3047"/>
                  </a:lnTo>
                  <a:lnTo>
                    <a:pt x="7013" y="3053"/>
                  </a:lnTo>
                  <a:lnTo>
                    <a:pt x="7020" y="3067"/>
                  </a:lnTo>
                  <a:lnTo>
                    <a:pt x="7022" y="3075"/>
                  </a:lnTo>
                  <a:lnTo>
                    <a:pt x="7024" y="3083"/>
                  </a:lnTo>
                  <a:lnTo>
                    <a:pt x="6951" y="3106"/>
                  </a:lnTo>
                  <a:lnTo>
                    <a:pt x="6948" y="3097"/>
                  </a:lnTo>
                  <a:lnTo>
                    <a:pt x="6943" y="3090"/>
                  </a:lnTo>
                  <a:lnTo>
                    <a:pt x="6938" y="3083"/>
                  </a:lnTo>
                  <a:lnTo>
                    <a:pt x="6936" y="3079"/>
                  </a:lnTo>
                  <a:lnTo>
                    <a:pt x="6933" y="3076"/>
                  </a:lnTo>
                  <a:lnTo>
                    <a:pt x="6927" y="3069"/>
                  </a:lnTo>
                  <a:lnTo>
                    <a:pt x="6921" y="3064"/>
                  </a:lnTo>
                  <a:lnTo>
                    <a:pt x="6914" y="3059"/>
                  </a:lnTo>
                  <a:lnTo>
                    <a:pt x="6910" y="3057"/>
                  </a:lnTo>
                  <a:lnTo>
                    <a:pt x="6906" y="3056"/>
                  </a:lnTo>
                  <a:lnTo>
                    <a:pt x="6902" y="3054"/>
                  </a:lnTo>
                  <a:lnTo>
                    <a:pt x="6898" y="3053"/>
                  </a:lnTo>
                  <a:lnTo>
                    <a:pt x="6890" y="3050"/>
                  </a:lnTo>
                  <a:lnTo>
                    <a:pt x="6881" y="3049"/>
                  </a:lnTo>
                  <a:lnTo>
                    <a:pt x="6872" y="3048"/>
                  </a:lnTo>
                  <a:lnTo>
                    <a:pt x="6862" y="3048"/>
                  </a:lnTo>
                  <a:lnTo>
                    <a:pt x="6852" y="3049"/>
                  </a:lnTo>
                  <a:lnTo>
                    <a:pt x="6843" y="3051"/>
                  </a:lnTo>
                  <a:lnTo>
                    <a:pt x="6831" y="3054"/>
                  </a:lnTo>
                  <a:lnTo>
                    <a:pt x="6824" y="3057"/>
                  </a:lnTo>
                  <a:lnTo>
                    <a:pt x="6817" y="3060"/>
                  </a:lnTo>
                  <a:lnTo>
                    <a:pt x="6810" y="3063"/>
                  </a:lnTo>
                  <a:lnTo>
                    <a:pt x="6803" y="3066"/>
                  </a:lnTo>
                  <a:lnTo>
                    <a:pt x="6789" y="3075"/>
                  </a:lnTo>
                  <a:lnTo>
                    <a:pt x="6783" y="3079"/>
                  </a:lnTo>
                  <a:lnTo>
                    <a:pt x="6777" y="3084"/>
                  </a:lnTo>
                  <a:lnTo>
                    <a:pt x="6765" y="3094"/>
                  </a:lnTo>
                  <a:lnTo>
                    <a:pt x="6753" y="3105"/>
                  </a:lnTo>
                  <a:lnTo>
                    <a:pt x="6743" y="3117"/>
                  </a:lnTo>
                  <a:lnTo>
                    <a:pt x="6733" y="3130"/>
                  </a:lnTo>
                  <a:lnTo>
                    <a:pt x="6725" y="3143"/>
                  </a:lnTo>
                  <a:lnTo>
                    <a:pt x="6717" y="3157"/>
                  </a:lnTo>
                  <a:lnTo>
                    <a:pt x="6710" y="3171"/>
                  </a:lnTo>
                  <a:lnTo>
                    <a:pt x="6705" y="3187"/>
                  </a:lnTo>
                  <a:lnTo>
                    <a:pt x="6700" y="3202"/>
                  </a:lnTo>
                  <a:lnTo>
                    <a:pt x="6697" y="3217"/>
                  </a:lnTo>
                  <a:lnTo>
                    <a:pt x="6695" y="3233"/>
                  </a:lnTo>
                  <a:lnTo>
                    <a:pt x="6695" y="3248"/>
                  </a:lnTo>
                  <a:lnTo>
                    <a:pt x="6695" y="3256"/>
                  </a:lnTo>
                  <a:lnTo>
                    <a:pt x="6695" y="3263"/>
                  </a:lnTo>
                  <a:lnTo>
                    <a:pt x="6696" y="3270"/>
                  </a:lnTo>
                  <a:lnTo>
                    <a:pt x="6697" y="3277"/>
                  </a:lnTo>
                  <a:lnTo>
                    <a:pt x="6699" y="3284"/>
                  </a:lnTo>
                  <a:lnTo>
                    <a:pt x="6700" y="3290"/>
                  </a:lnTo>
                  <a:lnTo>
                    <a:pt x="6705" y="3303"/>
                  </a:lnTo>
                  <a:lnTo>
                    <a:pt x="6710" y="3314"/>
                  </a:lnTo>
                  <a:lnTo>
                    <a:pt x="6713" y="3319"/>
                  </a:lnTo>
                  <a:lnTo>
                    <a:pt x="6716" y="3324"/>
                  </a:lnTo>
                  <a:lnTo>
                    <a:pt x="6720" y="3329"/>
                  </a:lnTo>
                  <a:lnTo>
                    <a:pt x="6725" y="3333"/>
                  </a:lnTo>
                  <a:lnTo>
                    <a:pt x="6733" y="3341"/>
                  </a:lnTo>
                  <a:lnTo>
                    <a:pt x="6742" y="3347"/>
                  </a:lnTo>
                  <a:lnTo>
                    <a:pt x="6747" y="3350"/>
                  </a:lnTo>
                  <a:lnTo>
                    <a:pt x="6753" y="3353"/>
                  </a:lnTo>
                  <a:lnTo>
                    <a:pt x="6759" y="3355"/>
                  </a:lnTo>
                  <a:lnTo>
                    <a:pt x="6765" y="3356"/>
                  </a:lnTo>
                  <a:lnTo>
                    <a:pt x="6770" y="3358"/>
                  </a:lnTo>
                  <a:lnTo>
                    <a:pt x="6776" y="3359"/>
                  </a:lnTo>
                  <a:lnTo>
                    <a:pt x="6789" y="3359"/>
                  </a:lnTo>
                  <a:lnTo>
                    <a:pt x="6803" y="3359"/>
                  </a:lnTo>
                  <a:lnTo>
                    <a:pt x="6817" y="3357"/>
                  </a:lnTo>
                  <a:lnTo>
                    <a:pt x="6824" y="3355"/>
                  </a:lnTo>
                  <a:lnTo>
                    <a:pt x="6831" y="3353"/>
                  </a:lnTo>
                  <a:lnTo>
                    <a:pt x="6842" y="3349"/>
                  </a:lnTo>
                  <a:lnTo>
                    <a:pt x="6853" y="3344"/>
                  </a:lnTo>
                  <a:lnTo>
                    <a:pt x="6863" y="3339"/>
                  </a:lnTo>
                  <a:lnTo>
                    <a:pt x="6874" y="3332"/>
                  </a:lnTo>
                  <a:lnTo>
                    <a:pt x="6883" y="3325"/>
                  </a:lnTo>
                  <a:lnTo>
                    <a:pt x="6892" y="3317"/>
                  </a:lnTo>
                  <a:lnTo>
                    <a:pt x="6901" y="3309"/>
                  </a:lnTo>
                  <a:lnTo>
                    <a:pt x="6910" y="3300"/>
                  </a:lnTo>
                  <a:lnTo>
                    <a:pt x="6917" y="3290"/>
                  </a:lnTo>
                  <a:lnTo>
                    <a:pt x="6925" y="3281"/>
                  </a:lnTo>
                  <a:lnTo>
                    <a:pt x="6931" y="3271"/>
                  </a:lnTo>
                  <a:lnTo>
                    <a:pt x="6937" y="3260"/>
                  </a:lnTo>
                  <a:lnTo>
                    <a:pt x="6940" y="3255"/>
                  </a:lnTo>
                  <a:lnTo>
                    <a:pt x="6943" y="3249"/>
                  </a:lnTo>
                  <a:lnTo>
                    <a:pt x="6948" y="3238"/>
                  </a:lnTo>
                  <a:lnTo>
                    <a:pt x="6952" y="3227"/>
                  </a:lnTo>
                  <a:lnTo>
                    <a:pt x="6955" y="3214"/>
                  </a:lnTo>
                  <a:lnTo>
                    <a:pt x="6807" y="3263"/>
                  </a:lnTo>
                  <a:lnTo>
                    <a:pt x="6807" y="3201"/>
                  </a:lnTo>
                  <a:lnTo>
                    <a:pt x="7031" y="3128"/>
                  </a:lnTo>
                  <a:lnTo>
                    <a:pt x="7031" y="3139"/>
                  </a:lnTo>
                  <a:lnTo>
                    <a:pt x="7031" y="3151"/>
                  </a:lnTo>
                  <a:lnTo>
                    <a:pt x="7030" y="3162"/>
                  </a:lnTo>
                  <a:lnTo>
                    <a:pt x="7029" y="3173"/>
                  </a:lnTo>
                  <a:lnTo>
                    <a:pt x="7025" y="3196"/>
                  </a:lnTo>
                  <a:lnTo>
                    <a:pt x="7023" y="3207"/>
                  </a:lnTo>
                  <a:lnTo>
                    <a:pt x="7019" y="3219"/>
                  </a:lnTo>
                  <a:lnTo>
                    <a:pt x="7011" y="3241"/>
                  </a:lnTo>
                  <a:lnTo>
                    <a:pt x="7007" y="3252"/>
                  </a:lnTo>
                  <a:lnTo>
                    <a:pt x="7002" y="3263"/>
                  </a:lnTo>
                  <a:lnTo>
                    <a:pt x="6997" y="3274"/>
                  </a:lnTo>
                  <a:lnTo>
                    <a:pt x="6991" y="3284"/>
                  </a:lnTo>
                  <a:lnTo>
                    <a:pt x="6985" y="3295"/>
                  </a:lnTo>
                  <a:lnTo>
                    <a:pt x="6978" y="3305"/>
                  </a:lnTo>
                  <a:lnTo>
                    <a:pt x="6971" y="3315"/>
                  </a:lnTo>
                  <a:lnTo>
                    <a:pt x="6964" y="3324"/>
                  </a:lnTo>
                  <a:lnTo>
                    <a:pt x="6957" y="3334"/>
                  </a:lnTo>
                  <a:lnTo>
                    <a:pt x="6949" y="3343"/>
                  </a:lnTo>
                  <a:lnTo>
                    <a:pt x="6932" y="3360"/>
                  </a:lnTo>
                  <a:lnTo>
                    <a:pt x="6923" y="3369"/>
                  </a:lnTo>
                  <a:lnTo>
                    <a:pt x="6914" y="3376"/>
                  </a:lnTo>
                  <a:lnTo>
                    <a:pt x="6904" y="3383"/>
                  </a:lnTo>
                  <a:lnTo>
                    <a:pt x="6895" y="3390"/>
                  </a:lnTo>
                  <a:lnTo>
                    <a:pt x="6885" y="3396"/>
                  </a:lnTo>
                  <a:lnTo>
                    <a:pt x="6875" y="3403"/>
                  </a:lnTo>
                  <a:lnTo>
                    <a:pt x="6864" y="3408"/>
                  </a:lnTo>
                  <a:lnTo>
                    <a:pt x="6854" y="3413"/>
                  </a:lnTo>
                  <a:lnTo>
                    <a:pt x="6843" y="3417"/>
                  </a:lnTo>
                  <a:lnTo>
                    <a:pt x="6831" y="3421"/>
                  </a:lnTo>
                  <a:lnTo>
                    <a:pt x="6821" y="3424"/>
                  </a:lnTo>
                  <a:lnTo>
                    <a:pt x="6811" y="3427"/>
                  </a:lnTo>
                  <a:lnTo>
                    <a:pt x="6800" y="3429"/>
                  </a:lnTo>
                  <a:lnTo>
                    <a:pt x="6789" y="3430"/>
                  </a:lnTo>
                  <a:lnTo>
                    <a:pt x="6780" y="3431"/>
                  </a:lnTo>
                  <a:lnTo>
                    <a:pt x="6770" y="3431"/>
                  </a:lnTo>
                  <a:lnTo>
                    <a:pt x="6761" y="3430"/>
                  </a:lnTo>
                  <a:lnTo>
                    <a:pt x="6751" y="3429"/>
                  </a:lnTo>
                  <a:lnTo>
                    <a:pt x="6742" y="3428"/>
                  </a:lnTo>
                  <a:lnTo>
                    <a:pt x="6734" y="3426"/>
                  </a:lnTo>
                  <a:lnTo>
                    <a:pt x="6726" y="3423"/>
                  </a:lnTo>
                  <a:lnTo>
                    <a:pt x="6717" y="3420"/>
                  </a:lnTo>
                  <a:lnTo>
                    <a:pt x="6709" y="3416"/>
                  </a:lnTo>
                  <a:lnTo>
                    <a:pt x="6702" y="3412"/>
                  </a:lnTo>
                  <a:lnTo>
                    <a:pt x="6695" y="3408"/>
                  </a:lnTo>
                  <a:lnTo>
                    <a:pt x="6688" y="3403"/>
                  </a:lnTo>
                  <a:lnTo>
                    <a:pt x="6681" y="3396"/>
                  </a:lnTo>
                  <a:lnTo>
                    <a:pt x="6675" y="3390"/>
                  </a:lnTo>
                  <a:lnTo>
                    <a:pt x="6669" y="3384"/>
                  </a:lnTo>
                  <a:lnTo>
                    <a:pt x="6664" y="3377"/>
                  </a:lnTo>
                  <a:lnTo>
                    <a:pt x="6659" y="3370"/>
                  </a:lnTo>
                  <a:lnTo>
                    <a:pt x="6655" y="3362"/>
                  </a:lnTo>
                  <a:lnTo>
                    <a:pt x="6651" y="3354"/>
                  </a:lnTo>
                  <a:lnTo>
                    <a:pt x="6646" y="3346"/>
                  </a:lnTo>
                  <a:lnTo>
                    <a:pt x="6642" y="3338"/>
                  </a:lnTo>
                  <a:lnTo>
                    <a:pt x="6640" y="3329"/>
                  </a:lnTo>
                  <a:lnTo>
                    <a:pt x="6637" y="3319"/>
                  </a:lnTo>
                  <a:lnTo>
                    <a:pt x="6635" y="3309"/>
                  </a:lnTo>
                  <a:lnTo>
                    <a:pt x="6633" y="3299"/>
                  </a:lnTo>
                  <a:lnTo>
                    <a:pt x="6632" y="3288"/>
                  </a:lnTo>
                  <a:lnTo>
                    <a:pt x="6632" y="3278"/>
                  </a:lnTo>
                  <a:lnTo>
                    <a:pt x="6631" y="3267"/>
                  </a:lnTo>
                  <a:close/>
                  <a:moveTo>
                    <a:pt x="7253" y="3217"/>
                  </a:moveTo>
                  <a:lnTo>
                    <a:pt x="7213" y="3139"/>
                  </a:lnTo>
                  <a:lnTo>
                    <a:pt x="7195" y="3152"/>
                  </a:lnTo>
                  <a:lnTo>
                    <a:pt x="7177" y="3164"/>
                  </a:lnTo>
                  <a:lnTo>
                    <a:pt x="7150" y="3179"/>
                  </a:lnTo>
                  <a:lnTo>
                    <a:pt x="7150" y="3279"/>
                  </a:lnTo>
                  <a:lnTo>
                    <a:pt x="7093" y="3313"/>
                  </a:lnTo>
                  <a:lnTo>
                    <a:pt x="7093" y="2892"/>
                  </a:lnTo>
                  <a:lnTo>
                    <a:pt x="7170" y="2846"/>
                  </a:lnTo>
                  <a:lnTo>
                    <a:pt x="7180" y="2840"/>
                  </a:lnTo>
                  <a:lnTo>
                    <a:pt x="7189" y="2835"/>
                  </a:lnTo>
                  <a:lnTo>
                    <a:pt x="7198" y="2831"/>
                  </a:lnTo>
                  <a:lnTo>
                    <a:pt x="7208" y="2827"/>
                  </a:lnTo>
                  <a:lnTo>
                    <a:pt x="7216" y="2824"/>
                  </a:lnTo>
                  <a:lnTo>
                    <a:pt x="7224" y="2822"/>
                  </a:lnTo>
                  <a:lnTo>
                    <a:pt x="7231" y="2820"/>
                  </a:lnTo>
                  <a:lnTo>
                    <a:pt x="7239" y="2819"/>
                  </a:lnTo>
                  <a:lnTo>
                    <a:pt x="7247" y="2818"/>
                  </a:lnTo>
                  <a:lnTo>
                    <a:pt x="7253" y="2818"/>
                  </a:lnTo>
                  <a:lnTo>
                    <a:pt x="7259" y="2818"/>
                  </a:lnTo>
                  <a:lnTo>
                    <a:pt x="7265" y="2819"/>
                  </a:lnTo>
                  <a:lnTo>
                    <a:pt x="7270" y="2820"/>
                  </a:lnTo>
                  <a:lnTo>
                    <a:pt x="7276" y="2822"/>
                  </a:lnTo>
                  <a:lnTo>
                    <a:pt x="7281" y="2824"/>
                  </a:lnTo>
                  <a:lnTo>
                    <a:pt x="7286" y="2827"/>
                  </a:lnTo>
                  <a:lnTo>
                    <a:pt x="7290" y="2830"/>
                  </a:lnTo>
                  <a:lnTo>
                    <a:pt x="7294" y="2833"/>
                  </a:lnTo>
                  <a:lnTo>
                    <a:pt x="7298" y="2837"/>
                  </a:lnTo>
                  <a:lnTo>
                    <a:pt x="7301" y="2841"/>
                  </a:lnTo>
                  <a:lnTo>
                    <a:pt x="7307" y="2852"/>
                  </a:lnTo>
                  <a:lnTo>
                    <a:pt x="7309" y="2857"/>
                  </a:lnTo>
                  <a:lnTo>
                    <a:pt x="7311" y="2863"/>
                  </a:lnTo>
                  <a:lnTo>
                    <a:pt x="7316" y="2875"/>
                  </a:lnTo>
                  <a:lnTo>
                    <a:pt x="7318" y="2889"/>
                  </a:lnTo>
                  <a:lnTo>
                    <a:pt x="7319" y="2896"/>
                  </a:lnTo>
                  <a:lnTo>
                    <a:pt x="7319" y="2903"/>
                  </a:lnTo>
                  <a:lnTo>
                    <a:pt x="7320" y="2918"/>
                  </a:lnTo>
                  <a:lnTo>
                    <a:pt x="7319" y="2939"/>
                  </a:lnTo>
                  <a:lnTo>
                    <a:pt x="7318" y="2949"/>
                  </a:lnTo>
                  <a:lnTo>
                    <a:pt x="7317" y="2959"/>
                  </a:lnTo>
                  <a:lnTo>
                    <a:pt x="7315" y="2970"/>
                  </a:lnTo>
                  <a:lnTo>
                    <a:pt x="7312" y="2980"/>
                  </a:lnTo>
                  <a:lnTo>
                    <a:pt x="7309" y="2991"/>
                  </a:lnTo>
                  <a:lnTo>
                    <a:pt x="7306" y="3002"/>
                  </a:lnTo>
                  <a:lnTo>
                    <a:pt x="7302" y="3012"/>
                  </a:lnTo>
                  <a:lnTo>
                    <a:pt x="7299" y="3023"/>
                  </a:lnTo>
                  <a:lnTo>
                    <a:pt x="7294" y="3033"/>
                  </a:lnTo>
                  <a:lnTo>
                    <a:pt x="7289" y="3044"/>
                  </a:lnTo>
                  <a:lnTo>
                    <a:pt x="7284" y="3054"/>
                  </a:lnTo>
                  <a:lnTo>
                    <a:pt x="7278" y="3064"/>
                  </a:lnTo>
                  <a:lnTo>
                    <a:pt x="7271" y="3075"/>
                  </a:lnTo>
                  <a:lnTo>
                    <a:pt x="7264" y="3084"/>
                  </a:lnTo>
                  <a:lnTo>
                    <a:pt x="7323" y="3176"/>
                  </a:lnTo>
                  <a:lnTo>
                    <a:pt x="7253" y="3217"/>
                  </a:lnTo>
                  <a:close/>
                  <a:moveTo>
                    <a:pt x="7178" y="3095"/>
                  </a:moveTo>
                  <a:lnTo>
                    <a:pt x="7188" y="3089"/>
                  </a:lnTo>
                  <a:lnTo>
                    <a:pt x="7197" y="3082"/>
                  </a:lnTo>
                  <a:lnTo>
                    <a:pt x="7207" y="3075"/>
                  </a:lnTo>
                  <a:lnTo>
                    <a:pt x="7215" y="3066"/>
                  </a:lnTo>
                  <a:lnTo>
                    <a:pt x="7222" y="3058"/>
                  </a:lnTo>
                  <a:lnTo>
                    <a:pt x="7229" y="3050"/>
                  </a:lnTo>
                  <a:lnTo>
                    <a:pt x="7235" y="3041"/>
                  </a:lnTo>
                  <a:lnTo>
                    <a:pt x="7242" y="3031"/>
                  </a:lnTo>
                  <a:lnTo>
                    <a:pt x="7246" y="3022"/>
                  </a:lnTo>
                  <a:lnTo>
                    <a:pt x="7251" y="3013"/>
                  </a:lnTo>
                  <a:lnTo>
                    <a:pt x="7254" y="3003"/>
                  </a:lnTo>
                  <a:lnTo>
                    <a:pt x="7257" y="2993"/>
                  </a:lnTo>
                  <a:lnTo>
                    <a:pt x="7260" y="2983"/>
                  </a:lnTo>
                  <a:lnTo>
                    <a:pt x="7261" y="2973"/>
                  </a:lnTo>
                  <a:lnTo>
                    <a:pt x="7262" y="2963"/>
                  </a:lnTo>
                  <a:lnTo>
                    <a:pt x="7263" y="2952"/>
                  </a:lnTo>
                  <a:lnTo>
                    <a:pt x="7262" y="2942"/>
                  </a:lnTo>
                  <a:lnTo>
                    <a:pt x="7261" y="2933"/>
                  </a:lnTo>
                  <a:lnTo>
                    <a:pt x="7260" y="2923"/>
                  </a:lnTo>
                  <a:lnTo>
                    <a:pt x="7257" y="2916"/>
                  </a:lnTo>
                  <a:lnTo>
                    <a:pt x="7254" y="2910"/>
                  </a:lnTo>
                  <a:lnTo>
                    <a:pt x="7252" y="2907"/>
                  </a:lnTo>
                  <a:lnTo>
                    <a:pt x="7251" y="2905"/>
                  </a:lnTo>
                  <a:lnTo>
                    <a:pt x="7246" y="2901"/>
                  </a:lnTo>
                  <a:lnTo>
                    <a:pt x="7241" y="2897"/>
                  </a:lnTo>
                  <a:lnTo>
                    <a:pt x="7238" y="2896"/>
                  </a:lnTo>
                  <a:lnTo>
                    <a:pt x="7235" y="2895"/>
                  </a:lnTo>
                  <a:lnTo>
                    <a:pt x="7229" y="2894"/>
                  </a:lnTo>
                  <a:lnTo>
                    <a:pt x="7222" y="2894"/>
                  </a:lnTo>
                  <a:lnTo>
                    <a:pt x="7215" y="2895"/>
                  </a:lnTo>
                  <a:lnTo>
                    <a:pt x="7207" y="2897"/>
                  </a:lnTo>
                  <a:lnTo>
                    <a:pt x="7197" y="2900"/>
                  </a:lnTo>
                  <a:lnTo>
                    <a:pt x="7193" y="2902"/>
                  </a:lnTo>
                  <a:lnTo>
                    <a:pt x="7188" y="2904"/>
                  </a:lnTo>
                  <a:lnTo>
                    <a:pt x="7178" y="2909"/>
                  </a:lnTo>
                  <a:lnTo>
                    <a:pt x="7150" y="2926"/>
                  </a:lnTo>
                  <a:lnTo>
                    <a:pt x="7150" y="3112"/>
                  </a:lnTo>
                  <a:lnTo>
                    <a:pt x="7178" y="3095"/>
                  </a:lnTo>
                  <a:close/>
                  <a:moveTo>
                    <a:pt x="7375" y="2713"/>
                  </a:moveTo>
                  <a:lnTo>
                    <a:pt x="7540" y="2564"/>
                  </a:lnTo>
                  <a:lnTo>
                    <a:pt x="7540" y="2629"/>
                  </a:lnTo>
                  <a:lnTo>
                    <a:pt x="7425" y="2733"/>
                  </a:lnTo>
                  <a:lnTo>
                    <a:pt x="7425" y="2841"/>
                  </a:lnTo>
                  <a:lnTo>
                    <a:pt x="7530" y="2747"/>
                  </a:lnTo>
                  <a:lnTo>
                    <a:pt x="7530" y="2808"/>
                  </a:lnTo>
                  <a:lnTo>
                    <a:pt x="7425" y="2903"/>
                  </a:lnTo>
                  <a:lnTo>
                    <a:pt x="7425" y="3021"/>
                  </a:lnTo>
                  <a:lnTo>
                    <a:pt x="7540" y="2917"/>
                  </a:lnTo>
                  <a:lnTo>
                    <a:pt x="7540" y="2984"/>
                  </a:lnTo>
                  <a:lnTo>
                    <a:pt x="7375" y="3133"/>
                  </a:lnTo>
                  <a:lnTo>
                    <a:pt x="7375" y="2713"/>
                  </a:lnTo>
                  <a:close/>
                  <a:moveTo>
                    <a:pt x="7587" y="2508"/>
                  </a:moveTo>
                  <a:lnTo>
                    <a:pt x="7715" y="2326"/>
                  </a:lnTo>
                  <a:lnTo>
                    <a:pt x="7715" y="2393"/>
                  </a:lnTo>
                  <a:lnTo>
                    <a:pt x="7626" y="2520"/>
                  </a:lnTo>
                  <a:lnTo>
                    <a:pt x="7626" y="2626"/>
                  </a:lnTo>
                  <a:lnTo>
                    <a:pt x="7708" y="2511"/>
                  </a:lnTo>
                  <a:lnTo>
                    <a:pt x="7708" y="2573"/>
                  </a:lnTo>
                  <a:lnTo>
                    <a:pt x="7626" y="2689"/>
                  </a:lnTo>
                  <a:lnTo>
                    <a:pt x="7626" y="2806"/>
                  </a:lnTo>
                  <a:lnTo>
                    <a:pt x="7715" y="2680"/>
                  </a:lnTo>
                  <a:lnTo>
                    <a:pt x="7715" y="2747"/>
                  </a:lnTo>
                  <a:lnTo>
                    <a:pt x="7587" y="2929"/>
                  </a:lnTo>
                  <a:lnTo>
                    <a:pt x="7587" y="2508"/>
                  </a:lnTo>
                  <a:close/>
                </a:path>
              </a:pathLst>
            </a:custGeom>
            <a:solidFill>
              <a:srgbClr val="71C5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5" name="Date Placeholder 14"/>
          <p:cNvSpPr>
            <a:spLocks noGrp="1"/>
          </p:cNvSpPr>
          <p:nvPr>
            <p:ph type="dt" sz="half" idx="10"/>
          </p:nvPr>
        </p:nvSpPr>
        <p:spPr/>
        <p:txBody>
          <a:bodyPr/>
          <a:lstStyle/>
          <a:p>
            <a:fld id="{28384904-1C1F-4123-ABB1-041CB4F769D9}" type="datetime5">
              <a:rPr lang="en-US" smtClean="0"/>
              <a:t>3-May-24</a:t>
            </a:fld>
            <a:endParaRPr lang="en-US"/>
          </a:p>
        </p:txBody>
      </p:sp>
      <p:sp>
        <p:nvSpPr>
          <p:cNvPr id="16" name="Footer Placeholder 15"/>
          <p:cNvSpPr>
            <a:spLocks noGrp="1"/>
          </p:cNvSpPr>
          <p:nvPr>
            <p:ph type="ftr" sz="quarter" idx="11"/>
          </p:nvPr>
        </p:nvSpPr>
        <p:spPr/>
        <p:txBody>
          <a:bodyPr/>
          <a:lstStyle/>
          <a:p>
            <a:r>
              <a:rPr lang="en-US"/>
              <a:t>Presentation name</a:t>
            </a:r>
          </a:p>
        </p:txBody>
      </p:sp>
      <p:sp>
        <p:nvSpPr>
          <p:cNvPr id="17" name="Slide Number Placeholder 16"/>
          <p:cNvSpPr>
            <a:spLocks noGrp="1"/>
          </p:cNvSpPr>
          <p:nvPr>
            <p:ph type="sldNum" sz="quarter" idx="12"/>
          </p:nvPr>
        </p:nvSpPr>
        <p:spPr/>
        <p:txBody>
          <a:bodyPr/>
          <a:lstStyle/>
          <a:p>
            <a:fld id="{53423170-81E0-42FA-B462-EC61AB4B6581}" type="slidenum">
              <a:rPr lang="en-US" smtClean="0"/>
              <a:pPr/>
              <a:t>‹#›</a:t>
            </a:fld>
            <a:endParaRPr lang="en-US"/>
          </a:p>
        </p:txBody>
      </p:sp>
    </p:spTree>
    <p:extLst>
      <p:ext uri="{BB962C8B-B14F-4D97-AF65-F5344CB8AC3E}">
        <p14:creationId xmlns:p14="http://schemas.microsoft.com/office/powerpoint/2010/main" val="125380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2 Pictur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3177-E275-9F44-9D70-C877DCD679F9}"/>
              </a:ext>
            </a:extLst>
          </p:cNvPr>
          <p:cNvSpPr>
            <a:spLocks noGrp="1"/>
          </p:cNvSpPr>
          <p:nvPr>
            <p:ph type="title" hasCustomPrompt="1"/>
          </p:nvPr>
        </p:nvSpPr>
        <p:spPr>
          <a:xfrm>
            <a:off x="838201" y="646477"/>
            <a:ext cx="4735888" cy="1325563"/>
          </a:xfrm>
        </p:spPr>
        <p:txBody>
          <a:bodyPr anchor="b">
            <a:normAutofit/>
          </a:bodyPr>
          <a:lstStyle>
            <a:lvl1pPr>
              <a:defRPr sz="50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63BE0485-F1AE-FA47-87F5-95AAD5133DE0}"/>
              </a:ext>
            </a:extLst>
          </p:cNvPr>
          <p:cNvSpPr>
            <a:spLocks noGrp="1"/>
          </p:cNvSpPr>
          <p:nvPr>
            <p:ph idx="1"/>
          </p:nvPr>
        </p:nvSpPr>
        <p:spPr>
          <a:xfrm>
            <a:off x="838200" y="2106977"/>
            <a:ext cx="4735888" cy="3671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Slide Number Placeholder 5">
            <a:extLst>
              <a:ext uri="{FF2B5EF4-FFF2-40B4-BE49-F238E27FC236}">
                <a16:creationId xmlns:a16="http://schemas.microsoft.com/office/drawing/2014/main" id="{7696223D-78B3-1C47-8970-5B416E5E350E}"/>
              </a:ext>
            </a:extLst>
          </p:cNvPr>
          <p:cNvSpPr>
            <a:spLocks noGrp="1"/>
          </p:cNvSpPr>
          <p:nvPr>
            <p:ph type="sldNum" sz="quarter" idx="12"/>
          </p:nvPr>
        </p:nvSpPr>
        <p:spPr>
          <a:xfrm>
            <a:off x="4724400" y="6135438"/>
            <a:ext cx="2743200" cy="365125"/>
          </a:xfrm>
        </p:spPr>
        <p:txBody>
          <a:bodyPr/>
          <a:lstStyle>
            <a:lvl1pPr algn="ctr">
              <a:defRPr b="0" i="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DC5020EF-EDDB-904B-A135-0F9F729B781B}" type="slidenum">
              <a:rPr lang="en-FI" smtClean="0"/>
              <a:pPr/>
              <a:t>‹#›</a:t>
            </a:fld>
            <a:endParaRPr lang="en-FI"/>
          </a:p>
        </p:txBody>
      </p:sp>
      <p:pic>
        <p:nvPicPr>
          <p:cNvPr id="11" name="Google Shape;13;p2">
            <a:extLst>
              <a:ext uri="{FF2B5EF4-FFF2-40B4-BE49-F238E27FC236}">
                <a16:creationId xmlns:a16="http://schemas.microsoft.com/office/drawing/2014/main" id="{D2F5C5FA-7AC3-AD46-8EC0-B4F3E6987F66}"/>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sp>
        <p:nvSpPr>
          <p:cNvPr id="9" name="Picture Placeholder 2">
            <a:extLst>
              <a:ext uri="{FF2B5EF4-FFF2-40B4-BE49-F238E27FC236}">
                <a16:creationId xmlns:a16="http://schemas.microsoft.com/office/drawing/2014/main" id="{7AE4E83B-6401-2940-BFF0-A702D63B620A}"/>
              </a:ext>
            </a:extLst>
          </p:cNvPr>
          <p:cNvSpPr>
            <a:spLocks noGrp="1"/>
          </p:cNvSpPr>
          <p:nvPr>
            <p:ph type="pic" idx="13"/>
          </p:nvPr>
        </p:nvSpPr>
        <p:spPr>
          <a:xfrm>
            <a:off x="6413876" y="3540369"/>
            <a:ext cx="5778124" cy="331763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0" name="Picture Placeholder 2">
            <a:extLst>
              <a:ext uri="{FF2B5EF4-FFF2-40B4-BE49-F238E27FC236}">
                <a16:creationId xmlns:a16="http://schemas.microsoft.com/office/drawing/2014/main" id="{C0C56289-8289-7E43-8133-8A61D41425EB}"/>
              </a:ext>
            </a:extLst>
          </p:cNvPr>
          <p:cNvSpPr>
            <a:spLocks noGrp="1"/>
          </p:cNvSpPr>
          <p:nvPr>
            <p:ph type="pic" idx="14"/>
          </p:nvPr>
        </p:nvSpPr>
        <p:spPr>
          <a:xfrm>
            <a:off x="6413876" y="0"/>
            <a:ext cx="5778124" cy="331763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pic>
        <p:nvPicPr>
          <p:cNvPr id="12" name="Picture 11" descr="Shape&#10;&#10;Description automatically generated with medium confidence">
            <a:extLst>
              <a:ext uri="{FF2B5EF4-FFF2-40B4-BE49-F238E27FC236}">
                <a16:creationId xmlns:a16="http://schemas.microsoft.com/office/drawing/2014/main" id="{08BEEA28-4AB1-BC46-A822-A200B2505063}"/>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205190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2 Picture - Moss">
    <p:bg>
      <p:bgPr>
        <a:solidFill>
          <a:schemeClr val="tx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34E8100-9C33-B14C-B76E-3F3D9377D872}"/>
              </a:ext>
            </a:extLst>
          </p:cNvPr>
          <p:cNvSpPr>
            <a:spLocks noGrp="1"/>
          </p:cNvSpPr>
          <p:nvPr>
            <p:ph type="pic" idx="13"/>
          </p:nvPr>
        </p:nvSpPr>
        <p:spPr>
          <a:xfrm>
            <a:off x="6413876" y="3540369"/>
            <a:ext cx="5778124" cy="331763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6" name="Slide Number Placeholder 5">
            <a:extLst>
              <a:ext uri="{FF2B5EF4-FFF2-40B4-BE49-F238E27FC236}">
                <a16:creationId xmlns:a16="http://schemas.microsoft.com/office/drawing/2014/main" id="{7696223D-78B3-1C47-8970-5B416E5E350E}"/>
              </a:ext>
            </a:extLst>
          </p:cNvPr>
          <p:cNvSpPr>
            <a:spLocks noGrp="1"/>
          </p:cNvSpPr>
          <p:nvPr>
            <p:ph type="sldNum" sz="quarter" idx="12"/>
          </p:nvPr>
        </p:nvSpPr>
        <p:spPr>
          <a:xfrm>
            <a:off x="4724400" y="6135438"/>
            <a:ext cx="2743200" cy="365125"/>
          </a:xfrm>
        </p:spPr>
        <p:txBody>
          <a:bodyPr/>
          <a:lstStyle>
            <a:lvl1pPr algn="ctr">
              <a:defRPr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DC5020EF-EDDB-904B-A135-0F9F729B781B}" type="slidenum">
              <a:rPr lang="en-FI" smtClean="0"/>
              <a:pPr/>
              <a:t>‹#›</a:t>
            </a:fld>
            <a:endParaRPr lang="en-FI"/>
          </a:p>
        </p:txBody>
      </p:sp>
      <p:pic>
        <p:nvPicPr>
          <p:cNvPr id="11" name="Google Shape;13;p2">
            <a:extLst>
              <a:ext uri="{FF2B5EF4-FFF2-40B4-BE49-F238E27FC236}">
                <a16:creationId xmlns:a16="http://schemas.microsoft.com/office/drawing/2014/main" id="{EB37B84D-685D-B345-8EE3-D096081F76B9}"/>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sp>
        <p:nvSpPr>
          <p:cNvPr id="12" name="Title 1">
            <a:extLst>
              <a:ext uri="{FF2B5EF4-FFF2-40B4-BE49-F238E27FC236}">
                <a16:creationId xmlns:a16="http://schemas.microsoft.com/office/drawing/2014/main" id="{0FE1CEA3-317F-A247-9FE1-105F7C3D0C85}"/>
              </a:ext>
            </a:extLst>
          </p:cNvPr>
          <p:cNvSpPr>
            <a:spLocks noGrp="1"/>
          </p:cNvSpPr>
          <p:nvPr>
            <p:ph type="title" hasCustomPrompt="1"/>
          </p:nvPr>
        </p:nvSpPr>
        <p:spPr>
          <a:xfrm>
            <a:off x="838201" y="646477"/>
            <a:ext cx="4735888" cy="1325563"/>
          </a:xfrm>
        </p:spPr>
        <p:txBody>
          <a:bodyPr>
            <a:normAutofit/>
          </a:bodyPr>
          <a:lstStyle>
            <a:lvl1pPr>
              <a:defRPr sz="5000">
                <a:solidFill>
                  <a:schemeClr val="bg1"/>
                </a:solidFill>
              </a:defRPr>
            </a:lvl1pPr>
          </a:lstStyle>
          <a:p>
            <a:r>
              <a:rPr lang="en-US"/>
              <a:t>CLICK TO EDIT MASTER TITLE STYLE</a:t>
            </a:r>
            <a:endParaRPr lang="en-FI"/>
          </a:p>
        </p:txBody>
      </p:sp>
      <p:sp>
        <p:nvSpPr>
          <p:cNvPr id="13" name="Content Placeholder 2">
            <a:extLst>
              <a:ext uri="{FF2B5EF4-FFF2-40B4-BE49-F238E27FC236}">
                <a16:creationId xmlns:a16="http://schemas.microsoft.com/office/drawing/2014/main" id="{5CAF431E-68F1-D046-B26D-279DABF6129D}"/>
              </a:ext>
            </a:extLst>
          </p:cNvPr>
          <p:cNvSpPr>
            <a:spLocks noGrp="1"/>
          </p:cNvSpPr>
          <p:nvPr>
            <p:ph idx="1"/>
          </p:nvPr>
        </p:nvSpPr>
        <p:spPr>
          <a:xfrm>
            <a:off x="838200" y="2106977"/>
            <a:ext cx="4735888" cy="36710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9" name="Picture Placeholder 2">
            <a:extLst>
              <a:ext uri="{FF2B5EF4-FFF2-40B4-BE49-F238E27FC236}">
                <a16:creationId xmlns:a16="http://schemas.microsoft.com/office/drawing/2014/main" id="{67E8131E-A781-8B47-AE4F-0A78606F9F3B}"/>
              </a:ext>
            </a:extLst>
          </p:cNvPr>
          <p:cNvSpPr>
            <a:spLocks noGrp="1"/>
          </p:cNvSpPr>
          <p:nvPr>
            <p:ph type="pic" idx="14"/>
          </p:nvPr>
        </p:nvSpPr>
        <p:spPr>
          <a:xfrm>
            <a:off x="6413876" y="0"/>
            <a:ext cx="5778124" cy="331763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pic>
        <p:nvPicPr>
          <p:cNvPr id="14" name="Picture 13">
            <a:extLst>
              <a:ext uri="{FF2B5EF4-FFF2-40B4-BE49-F238E27FC236}">
                <a16:creationId xmlns:a16="http://schemas.microsoft.com/office/drawing/2014/main" id="{96F904F0-D5A0-6A40-B523-A4EEB560E366}"/>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382002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C068-BB65-F845-BAD0-083F7276CAAA}"/>
              </a:ext>
            </a:extLst>
          </p:cNvPr>
          <p:cNvSpPr>
            <a:spLocks noGrp="1"/>
          </p:cNvSpPr>
          <p:nvPr>
            <p:ph type="title" hasCustomPrompt="1"/>
          </p:nvPr>
        </p:nvSpPr>
        <p:spPr>
          <a:xfrm>
            <a:off x="838200" y="646477"/>
            <a:ext cx="10515600" cy="1325563"/>
          </a:xfrm>
        </p:spPr>
        <p:txBody>
          <a:bodyPr>
            <a:normAutofit/>
          </a:bodyPr>
          <a:lstStyle>
            <a:lvl1pPr>
              <a:defRPr sz="50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1D1791CE-8D7F-3B4F-941C-655E34A60F27}"/>
              </a:ext>
            </a:extLst>
          </p:cNvPr>
          <p:cNvSpPr>
            <a:spLocks noGrp="1"/>
          </p:cNvSpPr>
          <p:nvPr>
            <p:ph sz="half" idx="1"/>
          </p:nvPr>
        </p:nvSpPr>
        <p:spPr>
          <a:xfrm>
            <a:off x="838200" y="2106977"/>
            <a:ext cx="5181600" cy="3671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Content Placeholder 3">
            <a:extLst>
              <a:ext uri="{FF2B5EF4-FFF2-40B4-BE49-F238E27FC236}">
                <a16:creationId xmlns:a16="http://schemas.microsoft.com/office/drawing/2014/main" id="{A309101C-8442-FD47-BE84-F40744AE44CA}"/>
              </a:ext>
            </a:extLst>
          </p:cNvPr>
          <p:cNvSpPr>
            <a:spLocks noGrp="1"/>
          </p:cNvSpPr>
          <p:nvPr>
            <p:ph sz="half" idx="2"/>
          </p:nvPr>
        </p:nvSpPr>
        <p:spPr>
          <a:xfrm>
            <a:off x="6172200" y="2106977"/>
            <a:ext cx="5181600" cy="3671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7" name="Slide Number Placeholder 6">
            <a:extLst>
              <a:ext uri="{FF2B5EF4-FFF2-40B4-BE49-F238E27FC236}">
                <a16:creationId xmlns:a16="http://schemas.microsoft.com/office/drawing/2014/main" id="{0E9653CD-C496-FA45-9AD6-9175A63370C3}"/>
              </a:ext>
            </a:extLst>
          </p:cNvPr>
          <p:cNvSpPr>
            <a:spLocks noGrp="1"/>
          </p:cNvSpPr>
          <p:nvPr>
            <p:ph type="sldNum" sz="quarter" idx="12"/>
          </p:nvPr>
        </p:nvSpPr>
        <p:spPr>
          <a:xfrm>
            <a:off x="4724400" y="6135438"/>
            <a:ext cx="2743200" cy="365125"/>
          </a:xfrm>
        </p:spPr>
        <p:txBody>
          <a:bodyPr/>
          <a:lstStyle>
            <a:lvl1pPr algn="ctr">
              <a:defRPr/>
            </a:lvl1pPr>
          </a:lstStyle>
          <a:p>
            <a:fld id="{DC5020EF-EDDB-904B-A135-0F9F729B781B}" type="slidenum">
              <a:rPr lang="en-FI" smtClean="0"/>
              <a:pPr/>
              <a:t>‹#›</a:t>
            </a:fld>
            <a:endParaRPr lang="en-FI"/>
          </a:p>
        </p:txBody>
      </p:sp>
      <p:pic>
        <p:nvPicPr>
          <p:cNvPr id="11" name="Google Shape;13;p2">
            <a:extLst>
              <a:ext uri="{FF2B5EF4-FFF2-40B4-BE49-F238E27FC236}">
                <a16:creationId xmlns:a16="http://schemas.microsoft.com/office/drawing/2014/main" id="{6B1E6532-6555-2F42-84CB-5BA7D4BE1B97}"/>
              </a:ext>
            </a:extLst>
          </p:cNvPr>
          <p:cNvPicPr preferRelativeResize="0">
            <a:picLocks noChangeAspect="1"/>
          </p:cNvPicPr>
          <p:nvPr userDrawn="1"/>
        </p:nvPicPr>
        <p:blipFill>
          <a:blip r:embed="rId2">
            <a:alphaModFix/>
          </a:blip>
          <a:stretch>
            <a:fillRect/>
          </a:stretch>
        </p:blipFill>
        <p:spPr>
          <a:xfrm>
            <a:off x="10146077" y="5778000"/>
            <a:ext cx="1464795" cy="1080000"/>
          </a:xfrm>
          <a:prstGeom prst="rect">
            <a:avLst/>
          </a:prstGeom>
          <a:noFill/>
          <a:ln>
            <a:noFill/>
          </a:ln>
        </p:spPr>
      </p:pic>
      <p:pic>
        <p:nvPicPr>
          <p:cNvPr id="18" name="Picture 17" descr="Shape&#10;&#10;Description automatically generated with medium confidence">
            <a:extLst>
              <a:ext uri="{FF2B5EF4-FFF2-40B4-BE49-F238E27FC236}">
                <a16:creationId xmlns:a16="http://schemas.microsoft.com/office/drawing/2014/main" id="{061232E5-5CFC-8E40-9EFA-827BF09E1AA0}"/>
              </a:ext>
            </a:extLst>
          </p:cNvPr>
          <p:cNvPicPr>
            <a:picLocks noChangeAspect="1"/>
          </p:cNvPicPr>
          <p:nvPr userDrawn="1"/>
        </p:nvPicPr>
        <p:blipFill>
          <a:blip r:embed="rId3"/>
          <a:stretch>
            <a:fillRect/>
          </a:stretch>
        </p:blipFill>
        <p:spPr>
          <a:xfrm>
            <a:off x="579600" y="5778000"/>
            <a:ext cx="3144814" cy="1080000"/>
          </a:xfrm>
          <a:prstGeom prst="rect">
            <a:avLst/>
          </a:prstGeom>
        </p:spPr>
      </p:pic>
    </p:spTree>
    <p:extLst>
      <p:ext uri="{BB962C8B-B14F-4D97-AF65-F5344CB8AC3E}">
        <p14:creationId xmlns:p14="http://schemas.microsoft.com/office/powerpoint/2010/main" val="26113033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theme" Target="../theme/theme2.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image" Target="../media/image4.png"/><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AD1E04-CBFD-DE4E-BBB1-8A4535A3B14D}"/>
              </a:ext>
            </a:extLst>
          </p:cNvPr>
          <p:cNvSpPr>
            <a:spLocks noGrp="1"/>
          </p:cNvSpPr>
          <p:nvPr>
            <p:ph type="title"/>
          </p:nvPr>
        </p:nvSpPr>
        <p:spPr>
          <a:xfrm>
            <a:off x="838200" y="646477"/>
            <a:ext cx="10515600" cy="1325563"/>
          </a:xfrm>
          <a:prstGeom prst="rect">
            <a:avLst/>
          </a:prstGeom>
        </p:spPr>
        <p:txBody>
          <a:bodyPr vert="horz" lIns="91440" tIns="45720" rIns="91440" bIns="45720" rtlCol="0" anchor="b">
            <a:normAutofit/>
          </a:bodyPr>
          <a:lstStyle/>
          <a:p>
            <a:r>
              <a:rPr lang="en-US"/>
              <a:t>CLICK TO EDIT MASTER TITLE STYLE</a:t>
            </a:r>
            <a:endParaRPr lang="en-FI"/>
          </a:p>
        </p:txBody>
      </p:sp>
      <p:sp>
        <p:nvSpPr>
          <p:cNvPr id="3" name="Text Placeholder 2">
            <a:extLst>
              <a:ext uri="{FF2B5EF4-FFF2-40B4-BE49-F238E27FC236}">
                <a16:creationId xmlns:a16="http://schemas.microsoft.com/office/drawing/2014/main" id="{BA037DF5-EC9D-3947-97CA-6B3B6295DDA4}"/>
              </a:ext>
            </a:extLst>
          </p:cNvPr>
          <p:cNvSpPr>
            <a:spLocks noGrp="1"/>
          </p:cNvSpPr>
          <p:nvPr>
            <p:ph type="body" idx="1"/>
          </p:nvPr>
        </p:nvSpPr>
        <p:spPr>
          <a:xfrm>
            <a:off x="838200" y="2106977"/>
            <a:ext cx="10515600" cy="36710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Slide Number Placeholder 5">
            <a:extLst>
              <a:ext uri="{FF2B5EF4-FFF2-40B4-BE49-F238E27FC236}">
                <a16:creationId xmlns:a16="http://schemas.microsoft.com/office/drawing/2014/main" id="{90BD9C21-811E-184E-BAD3-AD7A1D5D3429}"/>
              </a:ext>
            </a:extLst>
          </p:cNvPr>
          <p:cNvSpPr>
            <a:spLocks noGrp="1"/>
          </p:cNvSpPr>
          <p:nvPr>
            <p:ph type="sldNum" sz="quarter" idx="4"/>
          </p:nvPr>
        </p:nvSpPr>
        <p:spPr>
          <a:xfrm>
            <a:off x="4724400" y="6135438"/>
            <a:ext cx="2743200" cy="365125"/>
          </a:xfrm>
          <a:prstGeom prst="rect">
            <a:avLst/>
          </a:prstGeom>
        </p:spPr>
        <p:txBody>
          <a:bodyPr vert="horz" lIns="91440" tIns="45720" rIns="91440" bIns="45720" rtlCol="0" anchor="ctr"/>
          <a:lstStyle>
            <a:lvl1pPr algn="ctr">
              <a:defRPr sz="1200" b="0" i="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DC5020EF-EDDB-904B-A135-0F9F729B781B}" type="slidenum">
              <a:rPr lang="en-FI" smtClean="0"/>
              <a:pPr/>
              <a:t>‹#›</a:t>
            </a:fld>
            <a:endParaRPr lang="en-FI"/>
          </a:p>
        </p:txBody>
      </p:sp>
    </p:spTree>
    <p:extLst>
      <p:ext uri="{BB962C8B-B14F-4D97-AF65-F5344CB8AC3E}">
        <p14:creationId xmlns:p14="http://schemas.microsoft.com/office/powerpoint/2010/main" val="378186124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Lst>
  <p:hf hdr="0" ftr="0" dt="0"/>
  <p:txStyles>
    <p:titleStyle>
      <a:lvl1pPr algn="l" defTabSz="914400" rtl="0" eaLnBrk="1" latinLnBrk="0" hangingPunct="1">
        <a:lnSpc>
          <a:spcPct val="80000"/>
        </a:lnSpc>
        <a:spcBef>
          <a:spcPct val="0"/>
        </a:spcBef>
        <a:buNone/>
        <a:defRPr sz="50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ts val="2000"/>
        </a:lnSpc>
        <a:spcBef>
          <a:spcPts val="1000"/>
        </a:spcBef>
        <a:spcAft>
          <a:spcPts val="200"/>
        </a:spcAft>
        <a:buClr>
          <a:schemeClr val="accent1"/>
        </a:buClr>
        <a:buFont typeface="Arial" panose="020B0604020202020204" pitchFamily="34" charset="0"/>
        <a:buChar char="•"/>
        <a:defRPr sz="1600" b="0" i="0" kern="12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ts val="2000"/>
        </a:lnSpc>
        <a:spcBef>
          <a:spcPts val="500"/>
        </a:spcBef>
        <a:spcAft>
          <a:spcPts val="200"/>
        </a:spcAft>
        <a:buClr>
          <a:schemeClr val="accent1"/>
        </a:buClr>
        <a:buFont typeface="Arial" panose="020B0604020202020204" pitchFamily="34" charset="0"/>
        <a:buChar char="•"/>
        <a:defRPr sz="1600" b="0" i="0" kern="12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ts val="2000"/>
        </a:lnSpc>
        <a:spcBef>
          <a:spcPts val="500"/>
        </a:spcBef>
        <a:spcAft>
          <a:spcPts val="200"/>
        </a:spcAft>
        <a:buClr>
          <a:schemeClr val="accent1"/>
        </a:buClr>
        <a:buFont typeface="Arial" panose="020B0604020202020204" pitchFamily="34" charset="0"/>
        <a:buChar char="•"/>
        <a:defRPr sz="1600" b="0" i="0" kern="12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ts val="2000"/>
        </a:lnSpc>
        <a:spcBef>
          <a:spcPts val="500"/>
        </a:spcBef>
        <a:spcAft>
          <a:spcPts val="200"/>
        </a:spcAft>
        <a:buClr>
          <a:schemeClr val="accent1"/>
        </a:buClr>
        <a:buFont typeface="Arial" panose="020B0604020202020204" pitchFamily="34" charset="0"/>
        <a:buChar char="•"/>
        <a:defRPr sz="1600" b="0" i="0" kern="12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ts val="2000"/>
        </a:lnSpc>
        <a:spcBef>
          <a:spcPts val="500"/>
        </a:spcBef>
        <a:spcAft>
          <a:spcPts val="200"/>
        </a:spcAft>
        <a:buClr>
          <a:schemeClr val="accent1"/>
        </a:buClr>
        <a:buFont typeface="Arial" panose="020B0604020202020204" pitchFamily="34" charset="0"/>
        <a:buChar char="•"/>
        <a:defRPr sz="1600" b="0" i="0" kern="12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2B97DB-5E68-4E25-9E30-5388E2B70120}"/>
              </a:ext>
            </a:extLst>
          </p:cNvPr>
          <p:cNvSpPr>
            <a:spLocks noGrp="1"/>
          </p:cNvSpPr>
          <p:nvPr>
            <p:ph type="title"/>
          </p:nvPr>
        </p:nvSpPr>
        <p:spPr>
          <a:xfrm>
            <a:off x="695325" y="549275"/>
            <a:ext cx="10801350" cy="935509"/>
          </a:xfrm>
          <a:prstGeom prst="rect">
            <a:avLst/>
          </a:prstGeom>
        </p:spPr>
        <p:txBody>
          <a:bodyPr vert="horz" lIns="0" tIns="72000" rIns="0" bIns="0" rtlCol="0" anchor="t" anchorCtr="0">
            <a:noAutofit/>
          </a:bodyPr>
          <a:lstStyle/>
          <a:p>
            <a:r>
              <a:rPr lang="fi-FI"/>
              <a:t>Muokkaa ots. perustyyl. napsautt.</a:t>
            </a:r>
            <a:endParaRPr lang="en-US"/>
          </a:p>
        </p:txBody>
      </p:sp>
      <p:sp>
        <p:nvSpPr>
          <p:cNvPr id="3" name="Text Placeholder 2">
            <a:extLst>
              <a:ext uri="{FF2B5EF4-FFF2-40B4-BE49-F238E27FC236}">
                <a16:creationId xmlns:a16="http://schemas.microsoft.com/office/drawing/2014/main" id="{82A19262-FBDA-42A7-9980-B1AF0BBB0854}"/>
              </a:ext>
            </a:extLst>
          </p:cNvPr>
          <p:cNvSpPr>
            <a:spLocks noGrp="1"/>
          </p:cNvSpPr>
          <p:nvPr>
            <p:ph type="body" idx="1"/>
          </p:nvPr>
        </p:nvSpPr>
        <p:spPr>
          <a:xfrm>
            <a:off x="695325" y="1844675"/>
            <a:ext cx="10801350" cy="3960813"/>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905334CC-D46B-4DC2-A3C4-57F85308FAB3}"/>
              </a:ext>
            </a:extLst>
          </p:cNvPr>
          <p:cNvSpPr>
            <a:spLocks noGrp="1"/>
          </p:cNvSpPr>
          <p:nvPr>
            <p:ph type="dt" sz="half" idx="2"/>
          </p:nvPr>
        </p:nvSpPr>
        <p:spPr>
          <a:xfrm>
            <a:off x="3216274" y="6309320"/>
            <a:ext cx="2592389" cy="144016"/>
          </a:xfrm>
          <a:prstGeom prst="rect">
            <a:avLst/>
          </a:prstGeom>
        </p:spPr>
        <p:txBody>
          <a:bodyPr vert="horz" lIns="0" tIns="0" rIns="0" bIns="0" rtlCol="0" anchor="ctr" anchorCtr="0">
            <a:noAutofit/>
          </a:bodyPr>
          <a:lstStyle>
            <a:lvl1pPr algn="r">
              <a:defRPr sz="600" cap="all" spc="100" baseline="0">
                <a:solidFill>
                  <a:schemeClr val="tx2"/>
                </a:solidFill>
              </a:defRPr>
            </a:lvl1pPr>
          </a:lstStyle>
          <a:p>
            <a:fld id="{DA3B3A21-0483-482A-831A-6EFBEC021A07}" type="datetime5">
              <a:rPr lang="en-US" smtClean="0"/>
              <a:t>3-May-24</a:t>
            </a:fld>
            <a:endParaRPr lang="en-US"/>
          </a:p>
        </p:txBody>
      </p:sp>
      <p:sp>
        <p:nvSpPr>
          <p:cNvPr id="5" name="Footer Placeholder 4">
            <a:extLst>
              <a:ext uri="{FF2B5EF4-FFF2-40B4-BE49-F238E27FC236}">
                <a16:creationId xmlns:a16="http://schemas.microsoft.com/office/drawing/2014/main" id="{C743B55E-5665-4C5D-98C4-40D271DC70CC}"/>
              </a:ext>
            </a:extLst>
          </p:cNvPr>
          <p:cNvSpPr>
            <a:spLocks noGrp="1"/>
          </p:cNvSpPr>
          <p:nvPr>
            <p:ph type="ftr" sz="quarter" idx="3"/>
          </p:nvPr>
        </p:nvSpPr>
        <p:spPr>
          <a:xfrm>
            <a:off x="6383338" y="6309320"/>
            <a:ext cx="4033837" cy="144016"/>
          </a:xfrm>
          <a:prstGeom prst="rect">
            <a:avLst/>
          </a:prstGeom>
        </p:spPr>
        <p:txBody>
          <a:bodyPr vert="horz" lIns="0" tIns="0" rIns="0" bIns="0" rtlCol="0" anchor="ctr" anchorCtr="0">
            <a:noAutofit/>
          </a:bodyPr>
          <a:lstStyle>
            <a:lvl1pPr algn="l">
              <a:defRPr sz="600" cap="all" spc="100" baseline="0">
                <a:solidFill>
                  <a:schemeClr val="tx2"/>
                </a:solidFill>
              </a:defRPr>
            </a:lvl1pPr>
          </a:lstStyle>
          <a:p>
            <a:r>
              <a:rPr lang="en-US"/>
              <a:t>Presentation name</a:t>
            </a:r>
          </a:p>
        </p:txBody>
      </p:sp>
      <p:sp>
        <p:nvSpPr>
          <p:cNvPr id="6" name="Slide Number Placeholder 5">
            <a:extLst>
              <a:ext uri="{FF2B5EF4-FFF2-40B4-BE49-F238E27FC236}">
                <a16:creationId xmlns:a16="http://schemas.microsoft.com/office/drawing/2014/main" id="{AAF91472-22A5-4993-B871-E6D4F2FF4498}"/>
              </a:ext>
            </a:extLst>
          </p:cNvPr>
          <p:cNvSpPr>
            <a:spLocks noGrp="1"/>
          </p:cNvSpPr>
          <p:nvPr>
            <p:ph type="sldNum" sz="quarter" idx="4"/>
          </p:nvPr>
        </p:nvSpPr>
        <p:spPr>
          <a:xfrm>
            <a:off x="5880099" y="6309320"/>
            <a:ext cx="431801" cy="144016"/>
          </a:xfrm>
          <a:prstGeom prst="rect">
            <a:avLst/>
          </a:prstGeom>
        </p:spPr>
        <p:txBody>
          <a:bodyPr vert="horz" lIns="0" tIns="0" rIns="0" bIns="0" rtlCol="0" anchor="ctr" anchorCtr="0">
            <a:noAutofit/>
          </a:bodyPr>
          <a:lstStyle>
            <a:lvl1pPr algn="ctr">
              <a:defRPr sz="600" cap="all" spc="100" baseline="0">
                <a:solidFill>
                  <a:schemeClr val="tx2"/>
                </a:solidFill>
              </a:defRPr>
            </a:lvl1pPr>
          </a:lstStyle>
          <a:p>
            <a:fld id="{53423170-81E0-42FA-B462-EC61AB4B6581}" type="slidenum">
              <a:rPr lang="en-US" smtClean="0"/>
              <a:pPr/>
              <a:t>‹#›</a:t>
            </a:fld>
            <a:endParaRPr lang="en-US"/>
          </a:p>
        </p:txBody>
      </p:sp>
      <p:sp>
        <p:nvSpPr>
          <p:cNvPr id="12" name="Freeform 6"/>
          <p:cNvSpPr>
            <a:spLocks noChangeAspect="1" noEditPoints="1"/>
          </p:cNvSpPr>
          <p:nvPr userDrawn="1"/>
        </p:nvSpPr>
        <p:spPr bwMode="auto">
          <a:xfrm>
            <a:off x="695325" y="6164725"/>
            <a:ext cx="1518810" cy="288000"/>
          </a:xfrm>
          <a:custGeom>
            <a:avLst/>
            <a:gdLst>
              <a:gd name="T0" fmla="*/ 3261 w 3681"/>
              <a:gd name="T1" fmla="*/ 14 h 698"/>
              <a:gd name="T2" fmla="*/ 1996 w 3681"/>
              <a:gd name="T3" fmla="*/ 116 h 698"/>
              <a:gd name="T4" fmla="*/ 1857 w 3681"/>
              <a:gd name="T5" fmla="*/ 166 h 698"/>
              <a:gd name="T6" fmla="*/ 1772 w 3681"/>
              <a:gd name="T7" fmla="*/ 256 h 698"/>
              <a:gd name="T8" fmla="*/ 1750 w 3681"/>
              <a:gd name="T9" fmla="*/ 362 h 698"/>
              <a:gd name="T10" fmla="*/ 1791 w 3681"/>
              <a:gd name="T11" fmla="*/ 472 h 698"/>
              <a:gd name="T12" fmla="*/ 1893 w 3681"/>
              <a:gd name="T13" fmla="*/ 552 h 698"/>
              <a:gd name="T14" fmla="*/ 2047 w 3681"/>
              <a:gd name="T15" fmla="*/ 586 h 698"/>
              <a:gd name="T16" fmla="*/ 2209 w 3681"/>
              <a:gd name="T17" fmla="*/ 563 h 698"/>
              <a:gd name="T18" fmla="*/ 2322 w 3681"/>
              <a:gd name="T19" fmla="*/ 491 h 698"/>
              <a:gd name="T20" fmla="*/ 2373 w 3681"/>
              <a:gd name="T21" fmla="*/ 397 h 698"/>
              <a:gd name="T22" fmla="*/ 2366 w 3681"/>
              <a:gd name="T23" fmla="*/ 278 h 698"/>
              <a:gd name="T24" fmla="*/ 2294 w 3681"/>
              <a:gd name="T25" fmla="*/ 181 h 698"/>
              <a:gd name="T26" fmla="*/ 2165 w 3681"/>
              <a:gd name="T27" fmla="*/ 122 h 698"/>
              <a:gd name="T28" fmla="*/ 2132 w 3681"/>
              <a:gd name="T29" fmla="*/ 4 h 698"/>
              <a:gd name="T30" fmla="*/ 2264 w 3681"/>
              <a:gd name="T31" fmla="*/ 36 h 698"/>
              <a:gd name="T32" fmla="*/ 2397 w 3681"/>
              <a:gd name="T33" fmla="*/ 123 h 698"/>
              <a:gd name="T34" fmla="*/ 2478 w 3681"/>
              <a:gd name="T35" fmla="*/ 258 h 698"/>
              <a:gd name="T36" fmla="*/ 2482 w 3681"/>
              <a:gd name="T37" fmla="*/ 422 h 698"/>
              <a:gd name="T38" fmla="*/ 2421 w 3681"/>
              <a:gd name="T39" fmla="*/ 549 h 698"/>
              <a:gd name="T40" fmla="*/ 2308 w 3681"/>
              <a:gd name="T41" fmla="*/ 641 h 698"/>
              <a:gd name="T42" fmla="*/ 2110 w 3681"/>
              <a:gd name="T43" fmla="*/ 696 h 698"/>
              <a:gd name="T44" fmla="*/ 1913 w 3681"/>
              <a:gd name="T45" fmla="*/ 678 h 698"/>
              <a:gd name="T46" fmla="*/ 1789 w 3681"/>
              <a:gd name="T47" fmla="*/ 622 h 698"/>
              <a:gd name="T48" fmla="*/ 1678 w 3681"/>
              <a:gd name="T49" fmla="*/ 505 h 698"/>
              <a:gd name="T50" fmla="*/ 1639 w 3681"/>
              <a:gd name="T51" fmla="*/ 368 h 698"/>
              <a:gd name="T52" fmla="*/ 1670 w 3681"/>
              <a:gd name="T53" fmla="*/ 209 h 698"/>
              <a:gd name="T54" fmla="*/ 1759 w 3681"/>
              <a:gd name="T55" fmla="*/ 98 h 698"/>
              <a:gd name="T56" fmla="*/ 1913 w 3681"/>
              <a:gd name="T57" fmla="*/ 20 h 698"/>
              <a:gd name="T58" fmla="*/ 829 w 3681"/>
              <a:gd name="T59" fmla="*/ 390 h 698"/>
              <a:gd name="T60" fmla="*/ 878 w 3681"/>
              <a:gd name="T61" fmla="*/ 488 h 698"/>
              <a:gd name="T62" fmla="*/ 980 w 3681"/>
              <a:gd name="T63" fmla="*/ 557 h 698"/>
              <a:gd name="T64" fmla="*/ 1123 w 3681"/>
              <a:gd name="T65" fmla="*/ 586 h 698"/>
              <a:gd name="T66" fmla="*/ 1272 w 3681"/>
              <a:gd name="T67" fmla="*/ 567 h 698"/>
              <a:gd name="T68" fmla="*/ 1388 w 3681"/>
              <a:gd name="T69" fmla="*/ 499 h 698"/>
              <a:gd name="T70" fmla="*/ 1530 w 3681"/>
              <a:gd name="T71" fmla="*/ 497 h 698"/>
              <a:gd name="T72" fmla="*/ 1457 w 3681"/>
              <a:gd name="T73" fmla="*/ 590 h 698"/>
              <a:gd name="T74" fmla="*/ 1331 w 3681"/>
              <a:gd name="T75" fmla="*/ 665 h 698"/>
              <a:gd name="T76" fmla="*/ 1198 w 3681"/>
              <a:gd name="T77" fmla="*/ 695 h 698"/>
              <a:gd name="T78" fmla="*/ 1009 w 3681"/>
              <a:gd name="T79" fmla="*/ 683 h 698"/>
              <a:gd name="T80" fmla="*/ 879 w 3681"/>
              <a:gd name="T81" fmla="*/ 632 h 698"/>
              <a:gd name="T82" fmla="*/ 762 w 3681"/>
              <a:gd name="T83" fmla="*/ 520 h 698"/>
              <a:gd name="T84" fmla="*/ 714 w 3681"/>
              <a:gd name="T85" fmla="*/ 377 h 698"/>
              <a:gd name="T86" fmla="*/ 737 w 3681"/>
              <a:gd name="T87" fmla="*/ 225 h 698"/>
              <a:gd name="T88" fmla="*/ 819 w 3681"/>
              <a:gd name="T89" fmla="*/ 110 h 698"/>
              <a:gd name="T90" fmla="*/ 969 w 3681"/>
              <a:gd name="T91" fmla="*/ 26 h 698"/>
              <a:gd name="T92" fmla="*/ 1185 w 3681"/>
              <a:gd name="T93" fmla="*/ 1 h 698"/>
              <a:gd name="T94" fmla="*/ 1330 w 3681"/>
              <a:gd name="T95" fmla="*/ 33 h 698"/>
              <a:gd name="T96" fmla="*/ 1459 w 3681"/>
              <a:gd name="T97" fmla="*/ 110 h 698"/>
              <a:gd name="T98" fmla="*/ 1548 w 3681"/>
              <a:gd name="T99" fmla="*/ 241 h 698"/>
              <a:gd name="T100" fmla="*/ 1566 w 3681"/>
              <a:gd name="T101" fmla="*/ 379 h 698"/>
              <a:gd name="T102" fmla="*/ 1402 w 3681"/>
              <a:gd name="T103" fmla="*/ 213 h 698"/>
              <a:gd name="T104" fmla="*/ 1284 w 3681"/>
              <a:gd name="T105" fmla="*/ 135 h 698"/>
              <a:gd name="T106" fmla="*/ 1140 w 3681"/>
              <a:gd name="T107" fmla="*/ 112 h 698"/>
              <a:gd name="T108" fmla="*/ 1007 w 3681"/>
              <a:gd name="T109" fmla="*/ 131 h 698"/>
              <a:gd name="T110" fmla="*/ 906 w 3681"/>
              <a:gd name="T111" fmla="*/ 184 h 698"/>
              <a:gd name="T112" fmla="*/ 840 w 3681"/>
              <a:gd name="T113" fmla="*/ 271 h 698"/>
              <a:gd name="T114" fmla="*/ 106 w 3681"/>
              <a:gd name="T115" fmla="*/ 14 h 698"/>
              <a:gd name="T116" fmla="*/ 2591 w 3681"/>
              <a:gd name="T117" fmla="*/ 1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81" h="698">
                <a:moveTo>
                  <a:pt x="3213" y="475"/>
                </a:moveTo>
                <a:lnTo>
                  <a:pt x="3491" y="475"/>
                </a:lnTo>
                <a:lnTo>
                  <a:pt x="3352" y="94"/>
                </a:lnTo>
                <a:lnTo>
                  <a:pt x="3213" y="475"/>
                </a:lnTo>
                <a:close/>
                <a:moveTo>
                  <a:pt x="3569" y="688"/>
                </a:moveTo>
                <a:lnTo>
                  <a:pt x="3527" y="573"/>
                </a:lnTo>
                <a:lnTo>
                  <a:pt x="3177" y="573"/>
                </a:lnTo>
                <a:lnTo>
                  <a:pt x="3135" y="688"/>
                </a:lnTo>
                <a:lnTo>
                  <a:pt x="3023" y="688"/>
                </a:lnTo>
                <a:lnTo>
                  <a:pt x="3261" y="14"/>
                </a:lnTo>
                <a:lnTo>
                  <a:pt x="3331" y="14"/>
                </a:lnTo>
                <a:lnTo>
                  <a:pt x="3373" y="14"/>
                </a:lnTo>
                <a:lnTo>
                  <a:pt x="3443" y="14"/>
                </a:lnTo>
                <a:lnTo>
                  <a:pt x="3681" y="688"/>
                </a:lnTo>
                <a:lnTo>
                  <a:pt x="3569" y="688"/>
                </a:lnTo>
                <a:close/>
                <a:moveTo>
                  <a:pt x="2064" y="112"/>
                </a:moveTo>
                <a:lnTo>
                  <a:pt x="2047" y="112"/>
                </a:lnTo>
                <a:lnTo>
                  <a:pt x="2029" y="113"/>
                </a:lnTo>
                <a:lnTo>
                  <a:pt x="2012" y="114"/>
                </a:lnTo>
                <a:lnTo>
                  <a:pt x="1996" y="116"/>
                </a:lnTo>
                <a:lnTo>
                  <a:pt x="1980" y="119"/>
                </a:lnTo>
                <a:lnTo>
                  <a:pt x="1964" y="122"/>
                </a:lnTo>
                <a:lnTo>
                  <a:pt x="1949" y="126"/>
                </a:lnTo>
                <a:lnTo>
                  <a:pt x="1934" y="130"/>
                </a:lnTo>
                <a:lnTo>
                  <a:pt x="1920" y="135"/>
                </a:lnTo>
                <a:lnTo>
                  <a:pt x="1906" y="140"/>
                </a:lnTo>
                <a:lnTo>
                  <a:pt x="1893" y="146"/>
                </a:lnTo>
                <a:lnTo>
                  <a:pt x="1880" y="152"/>
                </a:lnTo>
                <a:lnTo>
                  <a:pt x="1868" y="159"/>
                </a:lnTo>
                <a:lnTo>
                  <a:pt x="1857" y="166"/>
                </a:lnTo>
                <a:lnTo>
                  <a:pt x="1846" y="173"/>
                </a:lnTo>
                <a:lnTo>
                  <a:pt x="1835" y="181"/>
                </a:lnTo>
                <a:lnTo>
                  <a:pt x="1825" y="189"/>
                </a:lnTo>
                <a:lnTo>
                  <a:pt x="1816" y="198"/>
                </a:lnTo>
                <a:lnTo>
                  <a:pt x="1807" y="207"/>
                </a:lnTo>
                <a:lnTo>
                  <a:pt x="1799" y="216"/>
                </a:lnTo>
                <a:lnTo>
                  <a:pt x="1791" y="226"/>
                </a:lnTo>
                <a:lnTo>
                  <a:pt x="1784" y="236"/>
                </a:lnTo>
                <a:lnTo>
                  <a:pt x="1778" y="246"/>
                </a:lnTo>
                <a:lnTo>
                  <a:pt x="1772" y="256"/>
                </a:lnTo>
                <a:lnTo>
                  <a:pt x="1767" y="267"/>
                </a:lnTo>
                <a:lnTo>
                  <a:pt x="1763" y="278"/>
                </a:lnTo>
                <a:lnTo>
                  <a:pt x="1759" y="289"/>
                </a:lnTo>
                <a:lnTo>
                  <a:pt x="1757" y="295"/>
                </a:lnTo>
                <a:lnTo>
                  <a:pt x="1756" y="301"/>
                </a:lnTo>
                <a:lnTo>
                  <a:pt x="1753" y="312"/>
                </a:lnTo>
                <a:lnTo>
                  <a:pt x="1752" y="324"/>
                </a:lnTo>
                <a:lnTo>
                  <a:pt x="1750" y="336"/>
                </a:lnTo>
                <a:lnTo>
                  <a:pt x="1750" y="348"/>
                </a:lnTo>
                <a:lnTo>
                  <a:pt x="1750" y="362"/>
                </a:lnTo>
                <a:lnTo>
                  <a:pt x="1752" y="374"/>
                </a:lnTo>
                <a:lnTo>
                  <a:pt x="1753" y="385"/>
                </a:lnTo>
                <a:lnTo>
                  <a:pt x="1756" y="397"/>
                </a:lnTo>
                <a:lnTo>
                  <a:pt x="1759" y="409"/>
                </a:lnTo>
                <a:lnTo>
                  <a:pt x="1763" y="420"/>
                </a:lnTo>
                <a:lnTo>
                  <a:pt x="1767" y="431"/>
                </a:lnTo>
                <a:lnTo>
                  <a:pt x="1772" y="442"/>
                </a:lnTo>
                <a:lnTo>
                  <a:pt x="1778" y="452"/>
                </a:lnTo>
                <a:lnTo>
                  <a:pt x="1784" y="462"/>
                </a:lnTo>
                <a:lnTo>
                  <a:pt x="1791" y="472"/>
                </a:lnTo>
                <a:lnTo>
                  <a:pt x="1799" y="482"/>
                </a:lnTo>
                <a:lnTo>
                  <a:pt x="1807" y="491"/>
                </a:lnTo>
                <a:lnTo>
                  <a:pt x="1816" y="500"/>
                </a:lnTo>
                <a:lnTo>
                  <a:pt x="1825" y="509"/>
                </a:lnTo>
                <a:lnTo>
                  <a:pt x="1835" y="517"/>
                </a:lnTo>
                <a:lnTo>
                  <a:pt x="1846" y="525"/>
                </a:lnTo>
                <a:lnTo>
                  <a:pt x="1857" y="532"/>
                </a:lnTo>
                <a:lnTo>
                  <a:pt x="1868" y="539"/>
                </a:lnTo>
                <a:lnTo>
                  <a:pt x="1880" y="546"/>
                </a:lnTo>
                <a:lnTo>
                  <a:pt x="1893" y="552"/>
                </a:lnTo>
                <a:lnTo>
                  <a:pt x="1906" y="558"/>
                </a:lnTo>
                <a:lnTo>
                  <a:pt x="1920" y="563"/>
                </a:lnTo>
                <a:lnTo>
                  <a:pt x="1934" y="568"/>
                </a:lnTo>
                <a:lnTo>
                  <a:pt x="1949" y="572"/>
                </a:lnTo>
                <a:lnTo>
                  <a:pt x="1964" y="576"/>
                </a:lnTo>
                <a:lnTo>
                  <a:pt x="1980" y="579"/>
                </a:lnTo>
                <a:lnTo>
                  <a:pt x="1996" y="581"/>
                </a:lnTo>
                <a:lnTo>
                  <a:pt x="2012" y="584"/>
                </a:lnTo>
                <a:lnTo>
                  <a:pt x="2029" y="585"/>
                </a:lnTo>
                <a:lnTo>
                  <a:pt x="2047" y="586"/>
                </a:lnTo>
                <a:lnTo>
                  <a:pt x="2064" y="586"/>
                </a:lnTo>
                <a:lnTo>
                  <a:pt x="2082" y="586"/>
                </a:lnTo>
                <a:lnTo>
                  <a:pt x="2100" y="585"/>
                </a:lnTo>
                <a:lnTo>
                  <a:pt x="2117" y="584"/>
                </a:lnTo>
                <a:lnTo>
                  <a:pt x="2133" y="581"/>
                </a:lnTo>
                <a:lnTo>
                  <a:pt x="2149" y="579"/>
                </a:lnTo>
                <a:lnTo>
                  <a:pt x="2165" y="576"/>
                </a:lnTo>
                <a:lnTo>
                  <a:pt x="2180" y="572"/>
                </a:lnTo>
                <a:lnTo>
                  <a:pt x="2195" y="568"/>
                </a:lnTo>
                <a:lnTo>
                  <a:pt x="2209" y="563"/>
                </a:lnTo>
                <a:lnTo>
                  <a:pt x="2223" y="558"/>
                </a:lnTo>
                <a:lnTo>
                  <a:pt x="2236" y="552"/>
                </a:lnTo>
                <a:lnTo>
                  <a:pt x="2248" y="546"/>
                </a:lnTo>
                <a:lnTo>
                  <a:pt x="2261" y="539"/>
                </a:lnTo>
                <a:lnTo>
                  <a:pt x="2272" y="532"/>
                </a:lnTo>
                <a:lnTo>
                  <a:pt x="2283" y="525"/>
                </a:lnTo>
                <a:lnTo>
                  <a:pt x="2294" y="517"/>
                </a:lnTo>
                <a:lnTo>
                  <a:pt x="2304" y="509"/>
                </a:lnTo>
                <a:lnTo>
                  <a:pt x="2313" y="500"/>
                </a:lnTo>
                <a:lnTo>
                  <a:pt x="2322" y="491"/>
                </a:lnTo>
                <a:lnTo>
                  <a:pt x="2330" y="482"/>
                </a:lnTo>
                <a:lnTo>
                  <a:pt x="2338" y="472"/>
                </a:lnTo>
                <a:lnTo>
                  <a:pt x="2345" y="462"/>
                </a:lnTo>
                <a:lnTo>
                  <a:pt x="2351" y="452"/>
                </a:lnTo>
                <a:lnTo>
                  <a:pt x="2357" y="442"/>
                </a:lnTo>
                <a:lnTo>
                  <a:pt x="2362" y="431"/>
                </a:lnTo>
                <a:lnTo>
                  <a:pt x="2366" y="420"/>
                </a:lnTo>
                <a:lnTo>
                  <a:pt x="2370" y="409"/>
                </a:lnTo>
                <a:lnTo>
                  <a:pt x="2372" y="403"/>
                </a:lnTo>
                <a:lnTo>
                  <a:pt x="2373" y="397"/>
                </a:lnTo>
                <a:lnTo>
                  <a:pt x="2376" y="385"/>
                </a:lnTo>
                <a:lnTo>
                  <a:pt x="2377" y="374"/>
                </a:lnTo>
                <a:lnTo>
                  <a:pt x="2378" y="362"/>
                </a:lnTo>
                <a:lnTo>
                  <a:pt x="2379" y="348"/>
                </a:lnTo>
                <a:lnTo>
                  <a:pt x="2378" y="336"/>
                </a:lnTo>
                <a:lnTo>
                  <a:pt x="2377" y="324"/>
                </a:lnTo>
                <a:lnTo>
                  <a:pt x="2376" y="312"/>
                </a:lnTo>
                <a:lnTo>
                  <a:pt x="2373" y="301"/>
                </a:lnTo>
                <a:lnTo>
                  <a:pt x="2370" y="289"/>
                </a:lnTo>
                <a:lnTo>
                  <a:pt x="2366" y="278"/>
                </a:lnTo>
                <a:lnTo>
                  <a:pt x="2362" y="267"/>
                </a:lnTo>
                <a:lnTo>
                  <a:pt x="2357" y="256"/>
                </a:lnTo>
                <a:lnTo>
                  <a:pt x="2351" y="246"/>
                </a:lnTo>
                <a:lnTo>
                  <a:pt x="2345" y="236"/>
                </a:lnTo>
                <a:lnTo>
                  <a:pt x="2338" y="226"/>
                </a:lnTo>
                <a:lnTo>
                  <a:pt x="2330" y="216"/>
                </a:lnTo>
                <a:lnTo>
                  <a:pt x="2322" y="207"/>
                </a:lnTo>
                <a:lnTo>
                  <a:pt x="2313" y="198"/>
                </a:lnTo>
                <a:lnTo>
                  <a:pt x="2304" y="189"/>
                </a:lnTo>
                <a:lnTo>
                  <a:pt x="2294" y="181"/>
                </a:lnTo>
                <a:lnTo>
                  <a:pt x="2283" y="173"/>
                </a:lnTo>
                <a:lnTo>
                  <a:pt x="2272" y="166"/>
                </a:lnTo>
                <a:lnTo>
                  <a:pt x="2261" y="159"/>
                </a:lnTo>
                <a:lnTo>
                  <a:pt x="2248" y="152"/>
                </a:lnTo>
                <a:lnTo>
                  <a:pt x="2236" y="146"/>
                </a:lnTo>
                <a:lnTo>
                  <a:pt x="2223" y="140"/>
                </a:lnTo>
                <a:lnTo>
                  <a:pt x="2209" y="135"/>
                </a:lnTo>
                <a:lnTo>
                  <a:pt x="2195" y="130"/>
                </a:lnTo>
                <a:lnTo>
                  <a:pt x="2180" y="126"/>
                </a:lnTo>
                <a:lnTo>
                  <a:pt x="2165" y="122"/>
                </a:lnTo>
                <a:lnTo>
                  <a:pt x="2149" y="119"/>
                </a:lnTo>
                <a:lnTo>
                  <a:pt x="2133" y="116"/>
                </a:lnTo>
                <a:lnTo>
                  <a:pt x="2117" y="114"/>
                </a:lnTo>
                <a:lnTo>
                  <a:pt x="2100" y="113"/>
                </a:lnTo>
                <a:lnTo>
                  <a:pt x="2082" y="112"/>
                </a:lnTo>
                <a:lnTo>
                  <a:pt x="2064" y="112"/>
                </a:lnTo>
                <a:close/>
                <a:moveTo>
                  <a:pt x="2064" y="0"/>
                </a:moveTo>
                <a:lnTo>
                  <a:pt x="2087" y="0"/>
                </a:lnTo>
                <a:lnTo>
                  <a:pt x="2110" y="1"/>
                </a:lnTo>
                <a:lnTo>
                  <a:pt x="2132" y="4"/>
                </a:lnTo>
                <a:lnTo>
                  <a:pt x="2154" y="6"/>
                </a:lnTo>
                <a:lnTo>
                  <a:pt x="2164" y="8"/>
                </a:lnTo>
                <a:lnTo>
                  <a:pt x="2175" y="10"/>
                </a:lnTo>
                <a:lnTo>
                  <a:pt x="2195" y="15"/>
                </a:lnTo>
                <a:lnTo>
                  <a:pt x="2216" y="20"/>
                </a:lnTo>
                <a:lnTo>
                  <a:pt x="2226" y="23"/>
                </a:lnTo>
                <a:lnTo>
                  <a:pt x="2235" y="26"/>
                </a:lnTo>
                <a:lnTo>
                  <a:pt x="2245" y="29"/>
                </a:lnTo>
                <a:lnTo>
                  <a:pt x="2254" y="33"/>
                </a:lnTo>
                <a:lnTo>
                  <a:pt x="2264" y="36"/>
                </a:lnTo>
                <a:lnTo>
                  <a:pt x="2273" y="40"/>
                </a:lnTo>
                <a:lnTo>
                  <a:pt x="2291" y="48"/>
                </a:lnTo>
                <a:lnTo>
                  <a:pt x="2308" y="57"/>
                </a:lnTo>
                <a:lnTo>
                  <a:pt x="2324" y="66"/>
                </a:lnTo>
                <a:lnTo>
                  <a:pt x="2340" y="76"/>
                </a:lnTo>
                <a:lnTo>
                  <a:pt x="2356" y="87"/>
                </a:lnTo>
                <a:lnTo>
                  <a:pt x="2370" y="98"/>
                </a:lnTo>
                <a:lnTo>
                  <a:pt x="2377" y="104"/>
                </a:lnTo>
                <a:lnTo>
                  <a:pt x="2384" y="110"/>
                </a:lnTo>
                <a:lnTo>
                  <a:pt x="2397" y="123"/>
                </a:lnTo>
                <a:lnTo>
                  <a:pt x="2409" y="136"/>
                </a:lnTo>
                <a:lnTo>
                  <a:pt x="2421" y="149"/>
                </a:lnTo>
                <a:lnTo>
                  <a:pt x="2432" y="163"/>
                </a:lnTo>
                <a:lnTo>
                  <a:pt x="2442" y="178"/>
                </a:lnTo>
                <a:lnTo>
                  <a:pt x="2451" y="193"/>
                </a:lnTo>
                <a:lnTo>
                  <a:pt x="2455" y="201"/>
                </a:lnTo>
                <a:lnTo>
                  <a:pt x="2459" y="209"/>
                </a:lnTo>
                <a:lnTo>
                  <a:pt x="2466" y="225"/>
                </a:lnTo>
                <a:lnTo>
                  <a:pt x="2472" y="241"/>
                </a:lnTo>
                <a:lnTo>
                  <a:pt x="2478" y="258"/>
                </a:lnTo>
                <a:lnTo>
                  <a:pt x="2482" y="275"/>
                </a:lnTo>
                <a:lnTo>
                  <a:pt x="2486" y="293"/>
                </a:lnTo>
                <a:lnTo>
                  <a:pt x="2489" y="311"/>
                </a:lnTo>
                <a:lnTo>
                  <a:pt x="2489" y="320"/>
                </a:lnTo>
                <a:lnTo>
                  <a:pt x="2490" y="330"/>
                </a:lnTo>
                <a:lnTo>
                  <a:pt x="2491" y="348"/>
                </a:lnTo>
                <a:lnTo>
                  <a:pt x="2490" y="368"/>
                </a:lnTo>
                <a:lnTo>
                  <a:pt x="2489" y="387"/>
                </a:lnTo>
                <a:lnTo>
                  <a:pt x="2486" y="405"/>
                </a:lnTo>
                <a:lnTo>
                  <a:pt x="2482" y="422"/>
                </a:lnTo>
                <a:lnTo>
                  <a:pt x="2478" y="440"/>
                </a:lnTo>
                <a:lnTo>
                  <a:pt x="2472" y="457"/>
                </a:lnTo>
                <a:lnTo>
                  <a:pt x="2469" y="465"/>
                </a:lnTo>
                <a:lnTo>
                  <a:pt x="2466" y="473"/>
                </a:lnTo>
                <a:lnTo>
                  <a:pt x="2459" y="489"/>
                </a:lnTo>
                <a:lnTo>
                  <a:pt x="2455" y="497"/>
                </a:lnTo>
                <a:lnTo>
                  <a:pt x="2451" y="505"/>
                </a:lnTo>
                <a:lnTo>
                  <a:pt x="2442" y="520"/>
                </a:lnTo>
                <a:lnTo>
                  <a:pt x="2432" y="534"/>
                </a:lnTo>
                <a:lnTo>
                  <a:pt x="2421" y="549"/>
                </a:lnTo>
                <a:lnTo>
                  <a:pt x="2415" y="555"/>
                </a:lnTo>
                <a:lnTo>
                  <a:pt x="2409" y="562"/>
                </a:lnTo>
                <a:lnTo>
                  <a:pt x="2397" y="575"/>
                </a:lnTo>
                <a:lnTo>
                  <a:pt x="2384" y="588"/>
                </a:lnTo>
                <a:lnTo>
                  <a:pt x="2370" y="600"/>
                </a:lnTo>
                <a:lnTo>
                  <a:pt x="2363" y="605"/>
                </a:lnTo>
                <a:lnTo>
                  <a:pt x="2356" y="611"/>
                </a:lnTo>
                <a:lnTo>
                  <a:pt x="2340" y="622"/>
                </a:lnTo>
                <a:lnTo>
                  <a:pt x="2324" y="632"/>
                </a:lnTo>
                <a:lnTo>
                  <a:pt x="2308" y="641"/>
                </a:lnTo>
                <a:lnTo>
                  <a:pt x="2291" y="650"/>
                </a:lnTo>
                <a:lnTo>
                  <a:pt x="2273" y="658"/>
                </a:lnTo>
                <a:lnTo>
                  <a:pt x="2254" y="665"/>
                </a:lnTo>
                <a:lnTo>
                  <a:pt x="2235" y="672"/>
                </a:lnTo>
                <a:lnTo>
                  <a:pt x="2216" y="678"/>
                </a:lnTo>
                <a:lnTo>
                  <a:pt x="2195" y="683"/>
                </a:lnTo>
                <a:lnTo>
                  <a:pt x="2175" y="688"/>
                </a:lnTo>
                <a:lnTo>
                  <a:pt x="2154" y="691"/>
                </a:lnTo>
                <a:lnTo>
                  <a:pt x="2132" y="694"/>
                </a:lnTo>
                <a:lnTo>
                  <a:pt x="2110" y="696"/>
                </a:lnTo>
                <a:lnTo>
                  <a:pt x="2087" y="698"/>
                </a:lnTo>
                <a:lnTo>
                  <a:pt x="2064" y="698"/>
                </a:lnTo>
                <a:lnTo>
                  <a:pt x="2042" y="698"/>
                </a:lnTo>
                <a:lnTo>
                  <a:pt x="2019" y="696"/>
                </a:lnTo>
                <a:lnTo>
                  <a:pt x="1997" y="694"/>
                </a:lnTo>
                <a:lnTo>
                  <a:pt x="1975" y="691"/>
                </a:lnTo>
                <a:lnTo>
                  <a:pt x="1965" y="690"/>
                </a:lnTo>
                <a:lnTo>
                  <a:pt x="1954" y="688"/>
                </a:lnTo>
                <a:lnTo>
                  <a:pt x="1933" y="683"/>
                </a:lnTo>
                <a:lnTo>
                  <a:pt x="1913" y="678"/>
                </a:lnTo>
                <a:lnTo>
                  <a:pt x="1903" y="675"/>
                </a:lnTo>
                <a:lnTo>
                  <a:pt x="1894" y="672"/>
                </a:lnTo>
                <a:lnTo>
                  <a:pt x="1884" y="669"/>
                </a:lnTo>
                <a:lnTo>
                  <a:pt x="1875" y="665"/>
                </a:lnTo>
                <a:lnTo>
                  <a:pt x="1865" y="662"/>
                </a:lnTo>
                <a:lnTo>
                  <a:pt x="1856" y="658"/>
                </a:lnTo>
                <a:lnTo>
                  <a:pt x="1838" y="650"/>
                </a:lnTo>
                <a:lnTo>
                  <a:pt x="1821" y="641"/>
                </a:lnTo>
                <a:lnTo>
                  <a:pt x="1804" y="632"/>
                </a:lnTo>
                <a:lnTo>
                  <a:pt x="1789" y="622"/>
                </a:lnTo>
                <a:lnTo>
                  <a:pt x="1773" y="611"/>
                </a:lnTo>
                <a:lnTo>
                  <a:pt x="1759" y="600"/>
                </a:lnTo>
                <a:lnTo>
                  <a:pt x="1752" y="594"/>
                </a:lnTo>
                <a:lnTo>
                  <a:pt x="1745" y="588"/>
                </a:lnTo>
                <a:lnTo>
                  <a:pt x="1732" y="575"/>
                </a:lnTo>
                <a:lnTo>
                  <a:pt x="1720" y="562"/>
                </a:lnTo>
                <a:lnTo>
                  <a:pt x="1708" y="549"/>
                </a:lnTo>
                <a:lnTo>
                  <a:pt x="1697" y="534"/>
                </a:lnTo>
                <a:lnTo>
                  <a:pt x="1687" y="520"/>
                </a:lnTo>
                <a:lnTo>
                  <a:pt x="1678" y="505"/>
                </a:lnTo>
                <a:lnTo>
                  <a:pt x="1674" y="497"/>
                </a:lnTo>
                <a:lnTo>
                  <a:pt x="1670" y="489"/>
                </a:lnTo>
                <a:lnTo>
                  <a:pt x="1663" y="473"/>
                </a:lnTo>
                <a:lnTo>
                  <a:pt x="1656" y="457"/>
                </a:lnTo>
                <a:lnTo>
                  <a:pt x="1651" y="440"/>
                </a:lnTo>
                <a:lnTo>
                  <a:pt x="1646" y="422"/>
                </a:lnTo>
                <a:lnTo>
                  <a:pt x="1643" y="405"/>
                </a:lnTo>
                <a:lnTo>
                  <a:pt x="1640" y="387"/>
                </a:lnTo>
                <a:lnTo>
                  <a:pt x="1639" y="377"/>
                </a:lnTo>
                <a:lnTo>
                  <a:pt x="1639" y="368"/>
                </a:lnTo>
                <a:lnTo>
                  <a:pt x="1638" y="348"/>
                </a:lnTo>
                <a:lnTo>
                  <a:pt x="1639" y="330"/>
                </a:lnTo>
                <a:lnTo>
                  <a:pt x="1640" y="311"/>
                </a:lnTo>
                <a:lnTo>
                  <a:pt x="1643" y="293"/>
                </a:lnTo>
                <a:lnTo>
                  <a:pt x="1646" y="275"/>
                </a:lnTo>
                <a:lnTo>
                  <a:pt x="1651" y="258"/>
                </a:lnTo>
                <a:lnTo>
                  <a:pt x="1656" y="241"/>
                </a:lnTo>
                <a:lnTo>
                  <a:pt x="1660" y="233"/>
                </a:lnTo>
                <a:lnTo>
                  <a:pt x="1663" y="225"/>
                </a:lnTo>
                <a:lnTo>
                  <a:pt x="1670" y="209"/>
                </a:lnTo>
                <a:lnTo>
                  <a:pt x="1674" y="201"/>
                </a:lnTo>
                <a:lnTo>
                  <a:pt x="1678" y="193"/>
                </a:lnTo>
                <a:lnTo>
                  <a:pt x="1687" y="178"/>
                </a:lnTo>
                <a:lnTo>
                  <a:pt x="1697" y="163"/>
                </a:lnTo>
                <a:lnTo>
                  <a:pt x="1708" y="149"/>
                </a:lnTo>
                <a:lnTo>
                  <a:pt x="1714" y="142"/>
                </a:lnTo>
                <a:lnTo>
                  <a:pt x="1720" y="136"/>
                </a:lnTo>
                <a:lnTo>
                  <a:pt x="1732" y="123"/>
                </a:lnTo>
                <a:lnTo>
                  <a:pt x="1745" y="110"/>
                </a:lnTo>
                <a:lnTo>
                  <a:pt x="1759" y="98"/>
                </a:lnTo>
                <a:lnTo>
                  <a:pt x="1766" y="93"/>
                </a:lnTo>
                <a:lnTo>
                  <a:pt x="1773" y="87"/>
                </a:lnTo>
                <a:lnTo>
                  <a:pt x="1789" y="76"/>
                </a:lnTo>
                <a:lnTo>
                  <a:pt x="1804" y="66"/>
                </a:lnTo>
                <a:lnTo>
                  <a:pt x="1821" y="57"/>
                </a:lnTo>
                <a:lnTo>
                  <a:pt x="1838" y="48"/>
                </a:lnTo>
                <a:lnTo>
                  <a:pt x="1856" y="40"/>
                </a:lnTo>
                <a:lnTo>
                  <a:pt x="1875" y="33"/>
                </a:lnTo>
                <a:lnTo>
                  <a:pt x="1894" y="26"/>
                </a:lnTo>
                <a:lnTo>
                  <a:pt x="1913" y="20"/>
                </a:lnTo>
                <a:lnTo>
                  <a:pt x="1933" y="15"/>
                </a:lnTo>
                <a:lnTo>
                  <a:pt x="1954" y="10"/>
                </a:lnTo>
                <a:lnTo>
                  <a:pt x="1975" y="6"/>
                </a:lnTo>
                <a:lnTo>
                  <a:pt x="1997" y="4"/>
                </a:lnTo>
                <a:lnTo>
                  <a:pt x="2019" y="1"/>
                </a:lnTo>
                <a:lnTo>
                  <a:pt x="2042" y="0"/>
                </a:lnTo>
                <a:lnTo>
                  <a:pt x="2064" y="0"/>
                </a:lnTo>
                <a:close/>
                <a:moveTo>
                  <a:pt x="1564" y="379"/>
                </a:moveTo>
                <a:lnTo>
                  <a:pt x="827" y="379"/>
                </a:lnTo>
                <a:lnTo>
                  <a:pt x="829" y="390"/>
                </a:lnTo>
                <a:lnTo>
                  <a:pt x="831" y="401"/>
                </a:lnTo>
                <a:lnTo>
                  <a:pt x="834" y="411"/>
                </a:lnTo>
                <a:lnTo>
                  <a:pt x="838" y="422"/>
                </a:lnTo>
                <a:lnTo>
                  <a:pt x="842" y="432"/>
                </a:lnTo>
                <a:lnTo>
                  <a:pt x="847" y="442"/>
                </a:lnTo>
                <a:lnTo>
                  <a:pt x="852" y="451"/>
                </a:lnTo>
                <a:lnTo>
                  <a:pt x="858" y="461"/>
                </a:lnTo>
                <a:lnTo>
                  <a:pt x="864" y="470"/>
                </a:lnTo>
                <a:lnTo>
                  <a:pt x="871" y="479"/>
                </a:lnTo>
                <a:lnTo>
                  <a:pt x="878" y="488"/>
                </a:lnTo>
                <a:lnTo>
                  <a:pt x="886" y="496"/>
                </a:lnTo>
                <a:lnTo>
                  <a:pt x="895" y="504"/>
                </a:lnTo>
                <a:lnTo>
                  <a:pt x="903" y="512"/>
                </a:lnTo>
                <a:lnTo>
                  <a:pt x="913" y="519"/>
                </a:lnTo>
                <a:lnTo>
                  <a:pt x="924" y="526"/>
                </a:lnTo>
                <a:lnTo>
                  <a:pt x="934" y="533"/>
                </a:lnTo>
                <a:lnTo>
                  <a:pt x="945" y="540"/>
                </a:lnTo>
                <a:lnTo>
                  <a:pt x="956" y="546"/>
                </a:lnTo>
                <a:lnTo>
                  <a:pt x="968" y="551"/>
                </a:lnTo>
                <a:lnTo>
                  <a:pt x="980" y="557"/>
                </a:lnTo>
                <a:lnTo>
                  <a:pt x="992" y="562"/>
                </a:lnTo>
                <a:lnTo>
                  <a:pt x="1005" y="566"/>
                </a:lnTo>
                <a:lnTo>
                  <a:pt x="1019" y="570"/>
                </a:lnTo>
                <a:lnTo>
                  <a:pt x="1032" y="574"/>
                </a:lnTo>
                <a:lnTo>
                  <a:pt x="1046" y="577"/>
                </a:lnTo>
                <a:lnTo>
                  <a:pt x="1061" y="580"/>
                </a:lnTo>
                <a:lnTo>
                  <a:pt x="1076" y="582"/>
                </a:lnTo>
                <a:lnTo>
                  <a:pt x="1091" y="584"/>
                </a:lnTo>
                <a:lnTo>
                  <a:pt x="1107" y="585"/>
                </a:lnTo>
                <a:lnTo>
                  <a:pt x="1123" y="586"/>
                </a:lnTo>
                <a:lnTo>
                  <a:pt x="1140" y="586"/>
                </a:lnTo>
                <a:lnTo>
                  <a:pt x="1169" y="585"/>
                </a:lnTo>
                <a:lnTo>
                  <a:pt x="1183" y="584"/>
                </a:lnTo>
                <a:lnTo>
                  <a:pt x="1196" y="583"/>
                </a:lnTo>
                <a:lnTo>
                  <a:pt x="1210" y="581"/>
                </a:lnTo>
                <a:lnTo>
                  <a:pt x="1223" y="579"/>
                </a:lnTo>
                <a:lnTo>
                  <a:pt x="1236" y="576"/>
                </a:lnTo>
                <a:lnTo>
                  <a:pt x="1248" y="574"/>
                </a:lnTo>
                <a:lnTo>
                  <a:pt x="1260" y="570"/>
                </a:lnTo>
                <a:lnTo>
                  <a:pt x="1272" y="567"/>
                </a:lnTo>
                <a:lnTo>
                  <a:pt x="1284" y="563"/>
                </a:lnTo>
                <a:lnTo>
                  <a:pt x="1295" y="558"/>
                </a:lnTo>
                <a:lnTo>
                  <a:pt x="1306" y="554"/>
                </a:lnTo>
                <a:lnTo>
                  <a:pt x="1316" y="549"/>
                </a:lnTo>
                <a:lnTo>
                  <a:pt x="1327" y="544"/>
                </a:lnTo>
                <a:lnTo>
                  <a:pt x="1337" y="538"/>
                </a:lnTo>
                <a:lnTo>
                  <a:pt x="1351" y="530"/>
                </a:lnTo>
                <a:lnTo>
                  <a:pt x="1364" y="520"/>
                </a:lnTo>
                <a:lnTo>
                  <a:pt x="1377" y="510"/>
                </a:lnTo>
                <a:lnTo>
                  <a:pt x="1388" y="499"/>
                </a:lnTo>
                <a:lnTo>
                  <a:pt x="1399" y="488"/>
                </a:lnTo>
                <a:lnTo>
                  <a:pt x="1404" y="482"/>
                </a:lnTo>
                <a:lnTo>
                  <a:pt x="1409" y="477"/>
                </a:lnTo>
                <a:lnTo>
                  <a:pt x="1418" y="464"/>
                </a:lnTo>
                <a:lnTo>
                  <a:pt x="1426" y="452"/>
                </a:lnTo>
                <a:lnTo>
                  <a:pt x="1549" y="452"/>
                </a:lnTo>
                <a:lnTo>
                  <a:pt x="1545" y="463"/>
                </a:lnTo>
                <a:lnTo>
                  <a:pt x="1541" y="475"/>
                </a:lnTo>
                <a:lnTo>
                  <a:pt x="1535" y="486"/>
                </a:lnTo>
                <a:lnTo>
                  <a:pt x="1530" y="497"/>
                </a:lnTo>
                <a:lnTo>
                  <a:pt x="1524" y="508"/>
                </a:lnTo>
                <a:lnTo>
                  <a:pt x="1518" y="518"/>
                </a:lnTo>
                <a:lnTo>
                  <a:pt x="1511" y="528"/>
                </a:lnTo>
                <a:lnTo>
                  <a:pt x="1504" y="538"/>
                </a:lnTo>
                <a:lnTo>
                  <a:pt x="1497" y="547"/>
                </a:lnTo>
                <a:lnTo>
                  <a:pt x="1490" y="556"/>
                </a:lnTo>
                <a:lnTo>
                  <a:pt x="1482" y="565"/>
                </a:lnTo>
                <a:lnTo>
                  <a:pt x="1474" y="573"/>
                </a:lnTo>
                <a:lnTo>
                  <a:pt x="1466" y="582"/>
                </a:lnTo>
                <a:lnTo>
                  <a:pt x="1457" y="590"/>
                </a:lnTo>
                <a:lnTo>
                  <a:pt x="1448" y="597"/>
                </a:lnTo>
                <a:lnTo>
                  <a:pt x="1439" y="605"/>
                </a:lnTo>
                <a:lnTo>
                  <a:pt x="1429" y="612"/>
                </a:lnTo>
                <a:lnTo>
                  <a:pt x="1419" y="619"/>
                </a:lnTo>
                <a:lnTo>
                  <a:pt x="1399" y="632"/>
                </a:lnTo>
                <a:lnTo>
                  <a:pt x="1388" y="638"/>
                </a:lnTo>
                <a:lnTo>
                  <a:pt x="1377" y="644"/>
                </a:lnTo>
                <a:lnTo>
                  <a:pt x="1354" y="655"/>
                </a:lnTo>
                <a:lnTo>
                  <a:pt x="1343" y="660"/>
                </a:lnTo>
                <a:lnTo>
                  <a:pt x="1331" y="665"/>
                </a:lnTo>
                <a:lnTo>
                  <a:pt x="1318" y="669"/>
                </a:lnTo>
                <a:lnTo>
                  <a:pt x="1306" y="673"/>
                </a:lnTo>
                <a:lnTo>
                  <a:pt x="1293" y="677"/>
                </a:lnTo>
                <a:lnTo>
                  <a:pt x="1280" y="681"/>
                </a:lnTo>
                <a:lnTo>
                  <a:pt x="1267" y="684"/>
                </a:lnTo>
                <a:lnTo>
                  <a:pt x="1254" y="687"/>
                </a:lnTo>
                <a:lnTo>
                  <a:pt x="1240" y="690"/>
                </a:lnTo>
                <a:lnTo>
                  <a:pt x="1226" y="692"/>
                </a:lnTo>
                <a:lnTo>
                  <a:pt x="1212" y="694"/>
                </a:lnTo>
                <a:lnTo>
                  <a:pt x="1198" y="695"/>
                </a:lnTo>
                <a:lnTo>
                  <a:pt x="1184" y="697"/>
                </a:lnTo>
                <a:lnTo>
                  <a:pt x="1169" y="697"/>
                </a:lnTo>
                <a:lnTo>
                  <a:pt x="1140" y="698"/>
                </a:lnTo>
                <a:lnTo>
                  <a:pt x="1117" y="698"/>
                </a:lnTo>
                <a:lnTo>
                  <a:pt x="1094" y="696"/>
                </a:lnTo>
                <a:lnTo>
                  <a:pt x="1072" y="694"/>
                </a:lnTo>
                <a:lnTo>
                  <a:pt x="1050" y="691"/>
                </a:lnTo>
                <a:lnTo>
                  <a:pt x="1040" y="690"/>
                </a:lnTo>
                <a:lnTo>
                  <a:pt x="1029" y="688"/>
                </a:lnTo>
                <a:lnTo>
                  <a:pt x="1009" y="683"/>
                </a:lnTo>
                <a:lnTo>
                  <a:pt x="989" y="678"/>
                </a:lnTo>
                <a:lnTo>
                  <a:pt x="979" y="675"/>
                </a:lnTo>
                <a:lnTo>
                  <a:pt x="969" y="672"/>
                </a:lnTo>
                <a:lnTo>
                  <a:pt x="959" y="669"/>
                </a:lnTo>
                <a:lnTo>
                  <a:pt x="950" y="665"/>
                </a:lnTo>
                <a:lnTo>
                  <a:pt x="941" y="662"/>
                </a:lnTo>
                <a:lnTo>
                  <a:pt x="931" y="658"/>
                </a:lnTo>
                <a:lnTo>
                  <a:pt x="913" y="650"/>
                </a:lnTo>
                <a:lnTo>
                  <a:pt x="895" y="641"/>
                </a:lnTo>
                <a:lnTo>
                  <a:pt x="879" y="632"/>
                </a:lnTo>
                <a:lnTo>
                  <a:pt x="863" y="622"/>
                </a:lnTo>
                <a:lnTo>
                  <a:pt x="848" y="611"/>
                </a:lnTo>
                <a:lnTo>
                  <a:pt x="833" y="600"/>
                </a:lnTo>
                <a:lnTo>
                  <a:pt x="826" y="594"/>
                </a:lnTo>
                <a:lnTo>
                  <a:pt x="819" y="588"/>
                </a:lnTo>
                <a:lnTo>
                  <a:pt x="806" y="575"/>
                </a:lnTo>
                <a:lnTo>
                  <a:pt x="794" y="562"/>
                </a:lnTo>
                <a:lnTo>
                  <a:pt x="782" y="549"/>
                </a:lnTo>
                <a:lnTo>
                  <a:pt x="772" y="534"/>
                </a:lnTo>
                <a:lnTo>
                  <a:pt x="762" y="520"/>
                </a:lnTo>
                <a:lnTo>
                  <a:pt x="753" y="505"/>
                </a:lnTo>
                <a:lnTo>
                  <a:pt x="748" y="497"/>
                </a:lnTo>
                <a:lnTo>
                  <a:pt x="744" y="489"/>
                </a:lnTo>
                <a:lnTo>
                  <a:pt x="737" y="473"/>
                </a:lnTo>
                <a:lnTo>
                  <a:pt x="731" y="457"/>
                </a:lnTo>
                <a:lnTo>
                  <a:pt x="725" y="440"/>
                </a:lnTo>
                <a:lnTo>
                  <a:pt x="721" y="422"/>
                </a:lnTo>
                <a:lnTo>
                  <a:pt x="717" y="405"/>
                </a:lnTo>
                <a:lnTo>
                  <a:pt x="715" y="387"/>
                </a:lnTo>
                <a:lnTo>
                  <a:pt x="714" y="377"/>
                </a:lnTo>
                <a:lnTo>
                  <a:pt x="713" y="368"/>
                </a:lnTo>
                <a:lnTo>
                  <a:pt x="712" y="348"/>
                </a:lnTo>
                <a:lnTo>
                  <a:pt x="713" y="330"/>
                </a:lnTo>
                <a:lnTo>
                  <a:pt x="715" y="311"/>
                </a:lnTo>
                <a:lnTo>
                  <a:pt x="717" y="293"/>
                </a:lnTo>
                <a:lnTo>
                  <a:pt x="721" y="275"/>
                </a:lnTo>
                <a:lnTo>
                  <a:pt x="725" y="258"/>
                </a:lnTo>
                <a:lnTo>
                  <a:pt x="731" y="241"/>
                </a:lnTo>
                <a:lnTo>
                  <a:pt x="734" y="233"/>
                </a:lnTo>
                <a:lnTo>
                  <a:pt x="737" y="225"/>
                </a:lnTo>
                <a:lnTo>
                  <a:pt x="744" y="209"/>
                </a:lnTo>
                <a:lnTo>
                  <a:pt x="748" y="201"/>
                </a:lnTo>
                <a:lnTo>
                  <a:pt x="753" y="193"/>
                </a:lnTo>
                <a:lnTo>
                  <a:pt x="762" y="178"/>
                </a:lnTo>
                <a:lnTo>
                  <a:pt x="772" y="163"/>
                </a:lnTo>
                <a:lnTo>
                  <a:pt x="782" y="149"/>
                </a:lnTo>
                <a:lnTo>
                  <a:pt x="788" y="143"/>
                </a:lnTo>
                <a:lnTo>
                  <a:pt x="794" y="136"/>
                </a:lnTo>
                <a:lnTo>
                  <a:pt x="806" y="123"/>
                </a:lnTo>
                <a:lnTo>
                  <a:pt x="819" y="110"/>
                </a:lnTo>
                <a:lnTo>
                  <a:pt x="833" y="98"/>
                </a:lnTo>
                <a:lnTo>
                  <a:pt x="840" y="93"/>
                </a:lnTo>
                <a:lnTo>
                  <a:pt x="848" y="87"/>
                </a:lnTo>
                <a:lnTo>
                  <a:pt x="863" y="76"/>
                </a:lnTo>
                <a:lnTo>
                  <a:pt x="879" y="66"/>
                </a:lnTo>
                <a:lnTo>
                  <a:pt x="895" y="57"/>
                </a:lnTo>
                <a:lnTo>
                  <a:pt x="913" y="48"/>
                </a:lnTo>
                <a:lnTo>
                  <a:pt x="931" y="40"/>
                </a:lnTo>
                <a:lnTo>
                  <a:pt x="950" y="33"/>
                </a:lnTo>
                <a:lnTo>
                  <a:pt x="969" y="26"/>
                </a:lnTo>
                <a:lnTo>
                  <a:pt x="989" y="20"/>
                </a:lnTo>
                <a:lnTo>
                  <a:pt x="1009" y="15"/>
                </a:lnTo>
                <a:lnTo>
                  <a:pt x="1029" y="10"/>
                </a:lnTo>
                <a:lnTo>
                  <a:pt x="1050" y="6"/>
                </a:lnTo>
                <a:lnTo>
                  <a:pt x="1072" y="4"/>
                </a:lnTo>
                <a:lnTo>
                  <a:pt x="1094" y="1"/>
                </a:lnTo>
                <a:lnTo>
                  <a:pt x="1117" y="0"/>
                </a:lnTo>
                <a:lnTo>
                  <a:pt x="1140" y="0"/>
                </a:lnTo>
                <a:lnTo>
                  <a:pt x="1163" y="0"/>
                </a:lnTo>
                <a:lnTo>
                  <a:pt x="1185" y="1"/>
                </a:lnTo>
                <a:lnTo>
                  <a:pt x="1207" y="4"/>
                </a:lnTo>
                <a:lnTo>
                  <a:pt x="1229" y="6"/>
                </a:lnTo>
                <a:lnTo>
                  <a:pt x="1240" y="8"/>
                </a:lnTo>
                <a:lnTo>
                  <a:pt x="1250" y="10"/>
                </a:lnTo>
                <a:lnTo>
                  <a:pt x="1271" y="15"/>
                </a:lnTo>
                <a:lnTo>
                  <a:pt x="1291" y="20"/>
                </a:lnTo>
                <a:lnTo>
                  <a:pt x="1301" y="23"/>
                </a:lnTo>
                <a:lnTo>
                  <a:pt x="1310" y="26"/>
                </a:lnTo>
                <a:lnTo>
                  <a:pt x="1320" y="29"/>
                </a:lnTo>
                <a:lnTo>
                  <a:pt x="1330" y="33"/>
                </a:lnTo>
                <a:lnTo>
                  <a:pt x="1339" y="36"/>
                </a:lnTo>
                <a:lnTo>
                  <a:pt x="1348" y="40"/>
                </a:lnTo>
                <a:lnTo>
                  <a:pt x="1366" y="48"/>
                </a:lnTo>
                <a:lnTo>
                  <a:pt x="1383" y="57"/>
                </a:lnTo>
                <a:lnTo>
                  <a:pt x="1400" y="66"/>
                </a:lnTo>
                <a:lnTo>
                  <a:pt x="1416" y="76"/>
                </a:lnTo>
                <a:lnTo>
                  <a:pt x="1431" y="87"/>
                </a:lnTo>
                <a:lnTo>
                  <a:pt x="1445" y="98"/>
                </a:lnTo>
                <a:lnTo>
                  <a:pt x="1452" y="104"/>
                </a:lnTo>
                <a:lnTo>
                  <a:pt x="1459" y="110"/>
                </a:lnTo>
                <a:lnTo>
                  <a:pt x="1472" y="123"/>
                </a:lnTo>
                <a:lnTo>
                  <a:pt x="1485" y="136"/>
                </a:lnTo>
                <a:lnTo>
                  <a:pt x="1496" y="149"/>
                </a:lnTo>
                <a:lnTo>
                  <a:pt x="1507" y="163"/>
                </a:lnTo>
                <a:lnTo>
                  <a:pt x="1517" y="178"/>
                </a:lnTo>
                <a:lnTo>
                  <a:pt x="1526" y="193"/>
                </a:lnTo>
                <a:lnTo>
                  <a:pt x="1530" y="201"/>
                </a:lnTo>
                <a:lnTo>
                  <a:pt x="1534" y="209"/>
                </a:lnTo>
                <a:lnTo>
                  <a:pt x="1541" y="225"/>
                </a:lnTo>
                <a:lnTo>
                  <a:pt x="1548" y="241"/>
                </a:lnTo>
                <a:lnTo>
                  <a:pt x="1553" y="258"/>
                </a:lnTo>
                <a:lnTo>
                  <a:pt x="1558" y="275"/>
                </a:lnTo>
                <a:lnTo>
                  <a:pt x="1561" y="293"/>
                </a:lnTo>
                <a:lnTo>
                  <a:pt x="1564" y="311"/>
                </a:lnTo>
                <a:lnTo>
                  <a:pt x="1565" y="320"/>
                </a:lnTo>
                <a:lnTo>
                  <a:pt x="1565" y="330"/>
                </a:lnTo>
                <a:lnTo>
                  <a:pt x="1566" y="348"/>
                </a:lnTo>
                <a:lnTo>
                  <a:pt x="1566" y="363"/>
                </a:lnTo>
                <a:lnTo>
                  <a:pt x="1565" y="376"/>
                </a:lnTo>
                <a:lnTo>
                  <a:pt x="1566" y="379"/>
                </a:lnTo>
                <a:lnTo>
                  <a:pt x="1564" y="379"/>
                </a:lnTo>
                <a:close/>
                <a:moveTo>
                  <a:pt x="836" y="280"/>
                </a:moveTo>
                <a:lnTo>
                  <a:pt x="1442" y="280"/>
                </a:lnTo>
                <a:lnTo>
                  <a:pt x="1435" y="262"/>
                </a:lnTo>
                <a:lnTo>
                  <a:pt x="1430" y="254"/>
                </a:lnTo>
                <a:lnTo>
                  <a:pt x="1426" y="245"/>
                </a:lnTo>
                <a:lnTo>
                  <a:pt x="1420" y="237"/>
                </a:lnTo>
                <a:lnTo>
                  <a:pt x="1415" y="229"/>
                </a:lnTo>
                <a:lnTo>
                  <a:pt x="1409" y="221"/>
                </a:lnTo>
                <a:lnTo>
                  <a:pt x="1402" y="213"/>
                </a:lnTo>
                <a:lnTo>
                  <a:pt x="1396" y="205"/>
                </a:lnTo>
                <a:lnTo>
                  <a:pt x="1388" y="198"/>
                </a:lnTo>
                <a:lnTo>
                  <a:pt x="1373" y="184"/>
                </a:lnTo>
                <a:lnTo>
                  <a:pt x="1364" y="178"/>
                </a:lnTo>
                <a:lnTo>
                  <a:pt x="1356" y="171"/>
                </a:lnTo>
                <a:lnTo>
                  <a:pt x="1337" y="159"/>
                </a:lnTo>
                <a:lnTo>
                  <a:pt x="1317" y="149"/>
                </a:lnTo>
                <a:lnTo>
                  <a:pt x="1306" y="144"/>
                </a:lnTo>
                <a:lnTo>
                  <a:pt x="1295" y="139"/>
                </a:lnTo>
                <a:lnTo>
                  <a:pt x="1284" y="135"/>
                </a:lnTo>
                <a:lnTo>
                  <a:pt x="1273" y="131"/>
                </a:lnTo>
                <a:lnTo>
                  <a:pt x="1261" y="128"/>
                </a:lnTo>
                <a:lnTo>
                  <a:pt x="1248" y="124"/>
                </a:lnTo>
                <a:lnTo>
                  <a:pt x="1223" y="119"/>
                </a:lnTo>
                <a:lnTo>
                  <a:pt x="1210" y="117"/>
                </a:lnTo>
                <a:lnTo>
                  <a:pt x="1196" y="115"/>
                </a:lnTo>
                <a:lnTo>
                  <a:pt x="1183" y="113"/>
                </a:lnTo>
                <a:lnTo>
                  <a:pt x="1169" y="112"/>
                </a:lnTo>
                <a:lnTo>
                  <a:pt x="1154" y="112"/>
                </a:lnTo>
                <a:lnTo>
                  <a:pt x="1140" y="112"/>
                </a:lnTo>
                <a:lnTo>
                  <a:pt x="1111" y="112"/>
                </a:lnTo>
                <a:lnTo>
                  <a:pt x="1097" y="113"/>
                </a:lnTo>
                <a:lnTo>
                  <a:pt x="1083" y="115"/>
                </a:lnTo>
                <a:lnTo>
                  <a:pt x="1069" y="117"/>
                </a:lnTo>
                <a:lnTo>
                  <a:pt x="1056" y="119"/>
                </a:lnTo>
                <a:lnTo>
                  <a:pt x="1043" y="121"/>
                </a:lnTo>
                <a:lnTo>
                  <a:pt x="1037" y="123"/>
                </a:lnTo>
                <a:lnTo>
                  <a:pt x="1031" y="124"/>
                </a:lnTo>
                <a:lnTo>
                  <a:pt x="1019" y="128"/>
                </a:lnTo>
                <a:lnTo>
                  <a:pt x="1007" y="131"/>
                </a:lnTo>
                <a:lnTo>
                  <a:pt x="995" y="135"/>
                </a:lnTo>
                <a:lnTo>
                  <a:pt x="984" y="139"/>
                </a:lnTo>
                <a:lnTo>
                  <a:pt x="973" y="144"/>
                </a:lnTo>
                <a:lnTo>
                  <a:pt x="963" y="149"/>
                </a:lnTo>
                <a:lnTo>
                  <a:pt x="952" y="154"/>
                </a:lnTo>
                <a:lnTo>
                  <a:pt x="942" y="159"/>
                </a:lnTo>
                <a:lnTo>
                  <a:pt x="933" y="165"/>
                </a:lnTo>
                <a:lnTo>
                  <a:pt x="924" y="171"/>
                </a:lnTo>
                <a:lnTo>
                  <a:pt x="914" y="178"/>
                </a:lnTo>
                <a:lnTo>
                  <a:pt x="906" y="184"/>
                </a:lnTo>
                <a:lnTo>
                  <a:pt x="898" y="191"/>
                </a:lnTo>
                <a:lnTo>
                  <a:pt x="890" y="198"/>
                </a:lnTo>
                <a:lnTo>
                  <a:pt x="883" y="205"/>
                </a:lnTo>
                <a:lnTo>
                  <a:pt x="876" y="213"/>
                </a:lnTo>
                <a:lnTo>
                  <a:pt x="870" y="221"/>
                </a:lnTo>
                <a:lnTo>
                  <a:pt x="864" y="229"/>
                </a:lnTo>
                <a:lnTo>
                  <a:pt x="858" y="237"/>
                </a:lnTo>
                <a:lnTo>
                  <a:pt x="853" y="245"/>
                </a:lnTo>
                <a:lnTo>
                  <a:pt x="844" y="262"/>
                </a:lnTo>
                <a:lnTo>
                  <a:pt x="840" y="271"/>
                </a:lnTo>
                <a:lnTo>
                  <a:pt x="836" y="280"/>
                </a:lnTo>
                <a:close/>
                <a:moveTo>
                  <a:pt x="524" y="14"/>
                </a:moveTo>
                <a:lnTo>
                  <a:pt x="630" y="14"/>
                </a:lnTo>
                <a:lnTo>
                  <a:pt x="630" y="686"/>
                </a:lnTo>
                <a:lnTo>
                  <a:pt x="524" y="686"/>
                </a:lnTo>
                <a:lnTo>
                  <a:pt x="106" y="179"/>
                </a:lnTo>
                <a:lnTo>
                  <a:pt x="106" y="686"/>
                </a:lnTo>
                <a:lnTo>
                  <a:pt x="0" y="686"/>
                </a:lnTo>
                <a:lnTo>
                  <a:pt x="0" y="14"/>
                </a:lnTo>
                <a:lnTo>
                  <a:pt x="106" y="14"/>
                </a:lnTo>
                <a:lnTo>
                  <a:pt x="524" y="523"/>
                </a:lnTo>
                <a:lnTo>
                  <a:pt x="524" y="14"/>
                </a:lnTo>
                <a:close/>
                <a:moveTo>
                  <a:pt x="3026" y="14"/>
                </a:moveTo>
                <a:lnTo>
                  <a:pt x="3137" y="14"/>
                </a:lnTo>
                <a:lnTo>
                  <a:pt x="2899" y="688"/>
                </a:lnTo>
                <a:lnTo>
                  <a:pt x="2830" y="688"/>
                </a:lnTo>
                <a:lnTo>
                  <a:pt x="2788" y="688"/>
                </a:lnTo>
                <a:lnTo>
                  <a:pt x="2717" y="688"/>
                </a:lnTo>
                <a:lnTo>
                  <a:pt x="2479" y="14"/>
                </a:lnTo>
                <a:lnTo>
                  <a:pt x="2591" y="14"/>
                </a:lnTo>
                <a:lnTo>
                  <a:pt x="2809" y="607"/>
                </a:lnTo>
                <a:lnTo>
                  <a:pt x="3026" y="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11"/>
          <p:cNvSpPr>
            <a:spLocks noChangeAspect="1" noEditPoints="1"/>
          </p:cNvSpPr>
          <p:nvPr userDrawn="1"/>
        </p:nvSpPr>
        <p:spPr bwMode="auto">
          <a:xfrm>
            <a:off x="10905445" y="6164725"/>
            <a:ext cx="591230" cy="288000"/>
          </a:xfrm>
          <a:custGeom>
            <a:avLst/>
            <a:gdLst>
              <a:gd name="T0" fmla="*/ 798 w 3028"/>
              <a:gd name="T1" fmla="*/ 486 h 1475"/>
              <a:gd name="T2" fmla="*/ 558 w 3028"/>
              <a:gd name="T3" fmla="*/ 567 h 1475"/>
              <a:gd name="T4" fmla="*/ 502 w 3028"/>
              <a:gd name="T5" fmla="*/ 813 h 1475"/>
              <a:gd name="T6" fmla="*/ 686 w 3028"/>
              <a:gd name="T7" fmla="*/ 984 h 1475"/>
              <a:gd name="T8" fmla="*/ 1027 w 3028"/>
              <a:gd name="T9" fmla="*/ 892 h 1475"/>
              <a:gd name="T10" fmla="*/ 1319 w 3028"/>
              <a:gd name="T11" fmla="*/ 1276 h 1475"/>
              <a:gd name="T12" fmla="*/ 815 w 3028"/>
              <a:gd name="T13" fmla="*/ 1473 h 1475"/>
              <a:gd name="T14" fmla="*/ 427 w 3028"/>
              <a:gd name="T15" fmla="*/ 1403 h 1475"/>
              <a:gd name="T16" fmla="*/ 129 w 3028"/>
              <a:gd name="T17" fmla="*/ 1151 h 1475"/>
              <a:gd name="T18" fmla="*/ 0 w 3028"/>
              <a:gd name="T19" fmla="*/ 738 h 1475"/>
              <a:gd name="T20" fmla="*/ 119 w 3028"/>
              <a:gd name="T21" fmla="*/ 339 h 1475"/>
              <a:gd name="T22" fmla="*/ 394 w 3028"/>
              <a:gd name="T23" fmla="*/ 89 h 1475"/>
              <a:gd name="T24" fmla="*/ 784 w 3028"/>
              <a:gd name="T25" fmla="*/ 1 h 1475"/>
              <a:gd name="T26" fmla="*/ 1255 w 3028"/>
              <a:gd name="T27" fmla="*/ 154 h 1475"/>
              <a:gd name="T28" fmla="*/ 1688 w 3028"/>
              <a:gd name="T29" fmla="*/ 216 h 1475"/>
              <a:gd name="T30" fmla="*/ 2184 w 3028"/>
              <a:gd name="T31" fmla="*/ 5 h 1475"/>
              <a:gd name="T32" fmla="*/ 2585 w 3028"/>
              <a:gd name="T33" fmla="*/ 65 h 1475"/>
              <a:gd name="T34" fmla="*/ 2889 w 3028"/>
              <a:gd name="T35" fmla="*/ 310 h 1475"/>
              <a:gd name="T36" fmla="*/ 3028 w 3028"/>
              <a:gd name="T37" fmla="*/ 718 h 1475"/>
              <a:gd name="T38" fmla="*/ 2931 w 3028"/>
              <a:gd name="T39" fmla="*/ 1101 h 1475"/>
              <a:gd name="T40" fmla="*/ 2607 w 3028"/>
              <a:gd name="T41" fmla="*/ 1400 h 1475"/>
              <a:gd name="T42" fmla="*/ 2216 w 3028"/>
              <a:gd name="T43" fmla="*/ 1473 h 1475"/>
              <a:gd name="T44" fmla="*/ 1716 w 3028"/>
              <a:gd name="T45" fmla="*/ 1280 h 1475"/>
              <a:gd name="T46" fmla="*/ 2418 w 3028"/>
              <a:gd name="T47" fmla="*/ 952 h 1475"/>
              <a:gd name="T48" fmla="*/ 2538 w 3028"/>
              <a:gd name="T49" fmla="*/ 738 h 1475"/>
              <a:gd name="T50" fmla="*/ 2413 w 3028"/>
              <a:gd name="T51" fmla="*/ 520 h 1475"/>
              <a:gd name="T52" fmla="*/ 2111 w 3028"/>
              <a:gd name="T53" fmla="*/ 518 h 1475"/>
              <a:gd name="T54" fmla="*/ 1964 w 3028"/>
              <a:gd name="T55" fmla="*/ 863 h 1475"/>
              <a:gd name="T56" fmla="*/ 1759 w 3028"/>
              <a:gd name="T57" fmla="*/ 590 h 1475"/>
              <a:gd name="T58" fmla="*/ 2146 w 3028"/>
              <a:gd name="T59" fmla="*/ 342 h 1475"/>
              <a:gd name="T60" fmla="*/ 2492 w 3028"/>
              <a:gd name="T61" fmla="*/ 386 h 1475"/>
              <a:gd name="T62" fmla="*/ 2692 w 3028"/>
              <a:gd name="T63" fmla="*/ 695 h 1475"/>
              <a:gd name="T64" fmla="*/ 2571 w 3028"/>
              <a:gd name="T65" fmla="*/ 1029 h 1475"/>
              <a:gd name="T66" fmla="*/ 2298 w 3028"/>
              <a:gd name="T67" fmla="*/ 1147 h 1475"/>
              <a:gd name="T68" fmla="*/ 2149 w 3028"/>
              <a:gd name="T69" fmla="*/ 1133 h 1475"/>
              <a:gd name="T70" fmla="*/ 1798 w 3028"/>
              <a:gd name="T71" fmla="*/ 923 h 1475"/>
              <a:gd name="T72" fmla="*/ 1943 w 3028"/>
              <a:gd name="T73" fmla="*/ 1240 h 1475"/>
              <a:gd name="T74" fmla="*/ 2397 w 3028"/>
              <a:gd name="T75" fmla="*/ 1308 h 1475"/>
              <a:gd name="T76" fmla="*/ 2709 w 3028"/>
              <a:gd name="T77" fmla="*/ 1139 h 1475"/>
              <a:gd name="T78" fmla="*/ 2866 w 3028"/>
              <a:gd name="T79" fmla="*/ 826 h 1475"/>
              <a:gd name="T80" fmla="*/ 2814 w 3028"/>
              <a:gd name="T81" fmla="*/ 486 h 1475"/>
              <a:gd name="T82" fmla="*/ 2561 w 3028"/>
              <a:gd name="T83" fmla="*/ 226 h 1475"/>
              <a:gd name="T84" fmla="*/ 2149 w 3028"/>
              <a:gd name="T85" fmla="*/ 166 h 1475"/>
              <a:gd name="T86" fmla="*/ 1738 w 3028"/>
              <a:gd name="T87" fmla="*/ 376 h 1475"/>
              <a:gd name="T88" fmla="*/ 779 w 3028"/>
              <a:gd name="T89" fmla="*/ 1319 h 1475"/>
              <a:gd name="T90" fmla="*/ 1199 w 3028"/>
              <a:gd name="T91" fmla="*/ 1171 h 1475"/>
              <a:gd name="T92" fmla="*/ 1117 w 3028"/>
              <a:gd name="T93" fmla="*/ 1020 h 1475"/>
              <a:gd name="T94" fmla="*/ 752 w 3028"/>
              <a:gd name="T95" fmla="*/ 1148 h 1475"/>
              <a:gd name="T96" fmla="*/ 444 w 3028"/>
              <a:gd name="T97" fmla="*/ 1014 h 1475"/>
              <a:gd name="T98" fmla="*/ 340 w 3028"/>
              <a:gd name="T99" fmla="*/ 674 h 1475"/>
              <a:gd name="T100" fmla="*/ 519 w 3028"/>
              <a:gd name="T101" fmla="*/ 397 h 1475"/>
              <a:gd name="T102" fmla="*/ 861 w 3028"/>
              <a:gd name="T103" fmla="*/ 339 h 1475"/>
              <a:gd name="T104" fmla="*/ 1209 w 3028"/>
              <a:gd name="T105" fmla="*/ 533 h 1475"/>
              <a:gd name="T106" fmla="*/ 1060 w 3028"/>
              <a:gd name="T107" fmla="*/ 223 h 1475"/>
              <a:gd name="T108" fmla="*/ 603 w 3028"/>
              <a:gd name="T109" fmla="*/ 174 h 1475"/>
              <a:gd name="T110" fmla="*/ 310 w 3028"/>
              <a:gd name="T111" fmla="*/ 347 h 1475"/>
              <a:gd name="T112" fmla="*/ 160 w 3028"/>
              <a:gd name="T113" fmla="*/ 663 h 1475"/>
              <a:gd name="T114" fmla="*/ 227 w 3028"/>
              <a:gd name="T115" fmla="*/ 1015 h 1475"/>
              <a:gd name="T116" fmla="*/ 493 w 3028"/>
              <a:gd name="T117" fmla="*/ 1262 h 1475"/>
              <a:gd name="T118" fmla="*/ 881 w 3028"/>
              <a:gd name="T119" fmla="*/ 342 h 1475"/>
              <a:gd name="T120" fmla="*/ 1248 w 3028"/>
              <a:gd name="T121" fmla="*/ 569 h 1475"/>
              <a:gd name="T122" fmla="*/ 863 w 3028"/>
              <a:gd name="T123" fmla="*/ 339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8" h="1475">
                <a:moveTo>
                  <a:pt x="1195" y="738"/>
                </a:moveTo>
                <a:lnTo>
                  <a:pt x="1168" y="709"/>
                </a:lnTo>
                <a:lnTo>
                  <a:pt x="1146" y="687"/>
                </a:lnTo>
                <a:lnTo>
                  <a:pt x="1123" y="665"/>
                </a:lnTo>
                <a:lnTo>
                  <a:pt x="1099" y="643"/>
                </a:lnTo>
                <a:lnTo>
                  <a:pt x="1075" y="622"/>
                </a:lnTo>
                <a:lnTo>
                  <a:pt x="1051" y="603"/>
                </a:lnTo>
                <a:lnTo>
                  <a:pt x="1026" y="584"/>
                </a:lnTo>
                <a:lnTo>
                  <a:pt x="1001" y="567"/>
                </a:lnTo>
                <a:lnTo>
                  <a:pt x="975" y="550"/>
                </a:lnTo>
                <a:lnTo>
                  <a:pt x="949" y="536"/>
                </a:lnTo>
                <a:lnTo>
                  <a:pt x="936" y="529"/>
                </a:lnTo>
                <a:lnTo>
                  <a:pt x="922" y="523"/>
                </a:lnTo>
                <a:lnTo>
                  <a:pt x="909" y="517"/>
                </a:lnTo>
                <a:lnTo>
                  <a:pt x="895" y="511"/>
                </a:lnTo>
                <a:lnTo>
                  <a:pt x="868" y="501"/>
                </a:lnTo>
                <a:lnTo>
                  <a:pt x="854" y="497"/>
                </a:lnTo>
                <a:lnTo>
                  <a:pt x="840" y="493"/>
                </a:lnTo>
                <a:lnTo>
                  <a:pt x="826" y="490"/>
                </a:lnTo>
                <a:lnTo>
                  <a:pt x="812" y="488"/>
                </a:lnTo>
                <a:lnTo>
                  <a:pt x="798" y="486"/>
                </a:lnTo>
                <a:lnTo>
                  <a:pt x="784" y="484"/>
                </a:lnTo>
                <a:lnTo>
                  <a:pt x="769" y="483"/>
                </a:lnTo>
                <a:lnTo>
                  <a:pt x="754" y="483"/>
                </a:lnTo>
                <a:lnTo>
                  <a:pt x="740" y="483"/>
                </a:lnTo>
                <a:lnTo>
                  <a:pt x="726" y="484"/>
                </a:lnTo>
                <a:lnTo>
                  <a:pt x="713" y="486"/>
                </a:lnTo>
                <a:lnTo>
                  <a:pt x="700" y="488"/>
                </a:lnTo>
                <a:lnTo>
                  <a:pt x="687" y="491"/>
                </a:lnTo>
                <a:lnTo>
                  <a:pt x="674" y="494"/>
                </a:lnTo>
                <a:lnTo>
                  <a:pt x="662" y="498"/>
                </a:lnTo>
                <a:lnTo>
                  <a:pt x="650" y="503"/>
                </a:lnTo>
                <a:lnTo>
                  <a:pt x="638" y="508"/>
                </a:lnTo>
                <a:lnTo>
                  <a:pt x="627" y="514"/>
                </a:lnTo>
                <a:lnTo>
                  <a:pt x="616" y="520"/>
                </a:lnTo>
                <a:lnTo>
                  <a:pt x="605" y="527"/>
                </a:lnTo>
                <a:lnTo>
                  <a:pt x="595" y="534"/>
                </a:lnTo>
                <a:lnTo>
                  <a:pt x="585" y="541"/>
                </a:lnTo>
                <a:lnTo>
                  <a:pt x="576" y="549"/>
                </a:lnTo>
                <a:lnTo>
                  <a:pt x="571" y="554"/>
                </a:lnTo>
                <a:lnTo>
                  <a:pt x="566" y="558"/>
                </a:lnTo>
                <a:lnTo>
                  <a:pt x="558" y="567"/>
                </a:lnTo>
                <a:lnTo>
                  <a:pt x="550" y="576"/>
                </a:lnTo>
                <a:lnTo>
                  <a:pt x="542" y="586"/>
                </a:lnTo>
                <a:lnTo>
                  <a:pt x="535" y="596"/>
                </a:lnTo>
                <a:lnTo>
                  <a:pt x="528" y="606"/>
                </a:lnTo>
                <a:lnTo>
                  <a:pt x="521" y="617"/>
                </a:lnTo>
                <a:lnTo>
                  <a:pt x="516" y="628"/>
                </a:lnTo>
                <a:lnTo>
                  <a:pt x="511" y="639"/>
                </a:lnTo>
                <a:lnTo>
                  <a:pt x="506" y="650"/>
                </a:lnTo>
                <a:lnTo>
                  <a:pt x="502" y="662"/>
                </a:lnTo>
                <a:lnTo>
                  <a:pt x="498" y="674"/>
                </a:lnTo>
                <a:lnTo>
                  <a:pt x="495" y="686"/>
                </a:lnTo>
                <a:lnTo>
                  <a:pt x="493" y="699"/>
                </a:lnTo>
                <a:lnTo>
                  <a:pt x="492" y="711"/>
                </a:lnTo>
                <a:lnTo>
                  <a:pt x="491" y="724"/>
                </a:lnTo>
                <a:lnTo>
                  <a:pt x="490" y="738"/>
                </a:lnTo>
                <a:lnTo>
                  <a:pt x="491" y="751"/>
                </a:lnTo>
                <a:lnTo>
                  <a:pt x="492" y="764"/>
                </a:lnTo>
                <a:lnTo>
                  <a:pt x="493" y="776"/>
                </a:lnTo>
                <a:lnTo>
                  <a:pt x="495" y="789"/>
                </a:lnTo>
                <a:lnTo>
                  <a:pt x="498" y="801"/>
                </a:lnTo>
                <a:lnTo>
                  <a:pt x="502" y="813"/>
                </a:lnTo>
                <a:lnTo>
                  <a:pt x="506" y="825"/>
                </a:lnTo>
                <a:lnTo>
                  <a:pt x="511" y="836"/>
                </a:lnTo>
                <a:lnTo>
                  <a:pt x="516" y="848"/>
                </a:lnTo>
                <a:lnTo>
                  <a:pt x="521" y="859"/>
                </a:lnTo>
                <a:lnTo>
                  <a:pt x="528" y="869"/>
                </a:lnTo>
                <a:lnTo>
                  <a:pt x="534" y="880"/>
                </a:lnTo>
                <a:lnTo>
                  <a:pt x="542" y="890"/>
                </a:lnTo>
                <a:lnTo>
                  <a:pt x="549" y="899"/>
                </a:lnTo>
                <a:lnTo>
                  <a:pt x="558" y="909"/>
                </a:lnTo>
                <a:lnTo>
                  <a:pt x="566" y="917"/>
                </a:lnTo>
                <a:lnTo>
                  <a:pt x="575" y="926"/>
                </a:lnTo>
                <a:lnTo>
                  <a:pt x="585" y="934"/>
                </a:lnTo>
                <a:lnTo>
                  <a:pt x="595" y="942"/>
                </a:lnTo>
                <a:lnTo>
                  <a:pt x="605" y="949"/>
                </a:lnTo>
                <a:lnTo>
                  <a:pt x="616" y="955"/>
                </a:lnTo>
                <a:lnTo>
                  <a:pt x="627" y="961"/>
                </a:lnTo>
                <a:lnTo>
                  <a:pt x="638" y="967"/>
                </a:lnTo>
                <a:lnTo>
                  <a:pt x="649" y="972"/>
                </a:lnTo>
                <a:lnTo>
                  <a:pt x="661" y="977"/>
                </a:lnTo>
                <a:lnTo>
                  <a:pt x="674" y="981"/>
                </a:lnTo>
                <a:lnTo>
                  <a:pt x="686" y="984"/>
                </a:lnTo>
                <a:lnTo>
                  <a:pt x="699" y="987"/>
                </a:lnTo>
                <a:lnTo>
                  <a:pt x="712" y="990"/>
                </a:lnTo>
                <a:lnTo>
                  <a:pt x="725" y="991"/>
                </a:lnTo>
                <a:lnTo>
                  <a:pt x="739" y="992"/>
                </a:lnTo>
                <a:lnTo>
                  <a:pt x="752" y="993"/>
                </a:lnTo>
                <a:lnTo>
                  <a:pt x="769" y="992"/>
                </a:lnTo>
                <a:lnTo>
                  <a:pt x="785" y="991"/>
                </a:lnTo>
                <a:lnTo>
                  <a:pt x="800" y="990"/>
                </a:lnTo>
                <a:lnTo>
                  <a:pt x="815" y="988"/>
                </a:lnTo>
                <a:lnTo>
                  <a:pt x="845" y="982"/>
                </a:lnTo>
                <a:lnTo>
                  <a:pt x="860" y="978"/>
                </a:lnTo>
                <a:lnTo>
                  <a:pt x="874" y="973"/>
                </a:lnTo>
                <a:lnTo>
                  <a:pt x="889" y="968"/>
                </a:lnTo>
                <a:lnTo>
                  <a:pt x="903" y="963"/>
                </a:lnTo>
                <a:lnTo>
                  <a:pt x="917" y="957"/>
                </a:lnTo>
                <a:lnTo>
                  <a:pt x="931" y="950"/>
                </a:lnTo>
                <a:lnTo>
                  <a:pt x="959" y="936"/>
                </a:lnTo>
                <a:lnTo>
                  <a:pt x="973" y="928"/>
                </a:lnTo>
                <a:lnTo>
                  <a:pt x="986" y="920"/>
                </a:lnTo>
                <a:lnTo>
                  <a:pt x="1013" y="902"/>
                </a:lnTo>
                <a:lnTo>
                  <a:pt x="1027" y="892"/>
                </a:lnTo>
                <a:lnTo>
                  <a:pt x="1040" y="882"/>
                </a:lnTo>
                <a:lnTo>
                  <a:pt x="1066" y="861"/>
                </a:lnTo>
                <a:lnTo>
                  <a:pt x="1079" y="850"/>
                </a:lnTo>
                <a:lnTo>
                  <a:pt x="1092" y="839"/>
                </a:lnTo>
                <a:lnTo>
                  <a:pt x="1105" y="827"/>
                </a:lnTo>
                <a:lnTo>
                  <a:pt x="1118" y="815"/>
                </a:lnTo>
                <a:lnTo>
                  <a:pt x="1144" y="790"/>
                </a:lnTo>
                <a:lnTo>
                  <a:pt x="1169" y="765"/>
                </a:lnTo>
                <a:lnTo>
                  <a:pt x="1195" y="738"/>
                </a:lnTo>
                <a:close/>
                <a:moveTo>
                  <a:pt x="1514" y="1099"/>
                </a:moveTo>
                <a:lnTo>
                  <a:pt x="1496" y="1118"/>
                </a:lnTo>
                <a:lnTo>
                  <a:pt x="1477" y="1136"/>
                </a:lnTo>
                <a:lnTo>
                  <a:pt x="1459" y="1155"/>
                </a:lnTo>
                <a:lnTo>
                  <a:pt x="1440" y="1173"/>
                </a:lnTo>
                <a:lnTo>
                  <a:pt x="1420" y="1191"/>
                </a:lnTo>
                <a:lnTo>
                  <a:pt x="1401" y="1209"/>
                </a:lnTo>
                <a:lnTo>
                  <a:pt x="1381" y="1226"/>
                </a:lnTo>
                <a:lnTo>
                  <a:pt x="1361" y="1243"/>
                </a:lnTo>
                <a:lnTo>
                  <a:pt x="1350" y="1251"/>
                </a:lnTo>
                <a:lnTo>
                  <a:pt x="1340" y="1259"/>
                </a:lnTo>
                <a:lnTo>
                  <a:pt x="1319" y="1276"/>
                </a:lnTo>
                <a:lnTo>
                  <a:pt x="1298" y="1291"/>
                </a:lnTo>
                <a:lnTo>
                  <a:pt x="1277" y="1307"/>
                </a:lnTo>
                <a:lnTo>
                  <a:pt x="1255" y="1321"/>
                </a:lnTo>
                <a:lnTo>
                  <a:pt x="1232" y="1336"/>
                </a:lnTo>
                <a:lnTo>
                  <a:pt x="1210" y="1350"/>
                </a:lnTo>
                <a:lnTo>
                  <a:pt x="1187" y="1363"/>
                </a:lnTo>
                <a:lnTo>
                  <a:pt x="1163" y="1375"/>
                </a:lnTo>
                <a:lnTo>
                  <a:pt x="1139" y="1387"/>
                </a:lnTo>
                <a:lnTo>
                  <a:pt x="1115" y="1399"/>
                </a:lnTo>
                <a:lnTo>
                  <a:pt x="1090" y="1409"/>
                </a:lnTo>
                <a:lnTo>
                  <a:pt x="1065" y="1419"/>
                </a:lnTo>
                <a:lnTo>
                  <a:pt x="1039" y="1429"/>
                </a:lnTo>
                <a:lnTo>
                  <a:pt x="1013" y="1437"/>
                </a:lnTo>
                <a:lnTo>
                  <a:pt x="986" y="1445"/>
                </a:lnTo>
                <a:lnTo>
                  <a:pt x="959" y="1452"/>
                </a:lnTo>
                <a:lnTo>
                  <a:pt x="931" y="1458"/>
                </a:lnTo>
                <a:lnTo>
                  <a:pt x="917" y="1460"/>
                </a:lnTo>
                <a:lnTo>
                  <a:pt x="903" y="1463"/>
                </a:lnTo>
                <a:lnTo>
                  <a:pt x="874" y="1467"/>
                </a:lnTo>
                <a:lnTo>
                  <a:pt x="845" y="1471"/>
                </a:lnTo>
                <a:lnTo>
                  <a:pt x="815" y="1473"/>
                </a:lnTo>
                <a:lnTo>
                  <a:pt x="800" y="1474"/>
                </a:lnTo>
                <a:lnTo>
                  <a:pt x="784" y="1475"/>
                </a:lnTo>
                <a:lnTo>
                  <a:pt x="752" y="1475"/>
                </a:lnTo>
                <a:lnTo>
                  <a:pt x="733" y="1475"/>
                </a:lnTo>
                <a:lnTo>
                  <a:pt x="714" y="1474"/>
                </a:lnTo>
                <a:lnTo>
                  <a:pt x="695" y="1473"/>
                </a:lnTo>
                <a:lnTo>
                  <a:pt x="676" y="1471"/>
                </a:lnTo>
                <a:lnTo>
                  <a:pt x="657" y="1469"/>
                </a:lnTo>
                <a:lnTo>
                  <a:pt x="638" y="1467"/>
                </a:lnTo>
                <a:lnTo>
                  <a:pt x="619" y="1464"/>
                </a:lnTo>
                <a:lnTo>
                  <a:pt x="601" y="1460"/>
                </a:lnTo>
                <a:lnTo>
                  <a:pt x="583" y="1456"/>
                </a:lnTo>
                <a:lnTo>
                  <a:pt x="565" y="1452"/>
                </a:lnTo>
                <a:lnTo>
                  <a:pt x="547" y="1447"/>
                </a:lnTo>
                <a:lnTo>
                  <a:pt x="529" y="1442"/>
                </a:lnTo>
                <a:lnTo>
                  <a:pt x="512" y="1437"/>
                </a:lnTo>
                <a:lnTo>
                  <a:pt x="494" y="1431"/>
                </a:lnTo>
                <a:lnTo>
                  <a:pt x="477" y="1424"/>
                </a:lnTo>
                <a:lnTo>
                  <a:pt x="460" y="1417"/>
                </a:lnTo>
                <a:lnTo>
                  <a:pt x="443" y="1410"/>
                </a:lnTo>
                <a:lnTo>
                  <a:pt x="427" y="1403"/>
                </a:lnTo>
                <a:lnTo>
                  <a:pt x="411" y="1395"/>
                </a:lnTo>
                <a:lnTo>
                  <a:pt x="394" y="1387"/>
                </a:lnTo>
                <a:lnTo>
                  <a:pt x="379" y="1378"/>
                </a:lnTo>
                <a:lnTo>
                  <a:pt x="363" y="1369"/>
                </a:lnTo>
                <a:lnTo>
                  <a:pt x="332" y="1350"/>
                </a:lnTo>
                <a:lnTo>
                  <a:pt x="318" y="1340"/>
                </a:lnTo>
                <a:lnTo>
                  <a:pt x="303" y="1329"/>
                </a:lnTo>
                <a:lnTo>
                  <a:pt x="289" y="1318"/>
                </a:lnTo>
                <a:lnTo>
                  <a:pt x="274" y="1307"/>
                </a:lnTo>
                <a:lnTo>
                  <a:pt x="261" y="1296"/>
                </a:lnTo>
                <a:lnTo>
                  <a:pt x="247" y="1284"/>
                </a:lnTo>
                <a:lnTo>
                  <a:pt x="234" y="1272"/>
                </a:lnTo>
                <a:lnTo>
                  <a:pt x="221" y="1260"/>
                </a:lnTo>
                <a:lnTo>
                  <a:pt x="208" y="1247"/>
                </a:lnTo>
                <a:lnTo>
                  <a:pt x="196" y="1234"/>
                </a:lnTo>
                <a:lnTo>
                  <a:pt x="184" y="1221"/>
                </a:lnTo>
                <a:lnTo>
                  <a:pt x="172" y="1208"/>
                </a:lnTo>
                <a:lnTo>
                  <a:pt x="161" y="1194"/>
                </a:lnTo>
                <a:lnTo>
                  <a:pt x="150" y="1180"/>
                </a:lnTo>
                <a:lnTo>
                  <a:pt x="139" y="1165"/>
                </a:lnTo>
                <a:lnTo>
                  <a:pt x="129" y="1151"/>
                </a:lnTo>
                <a:lnTo>
                  <a:pt x="119" y="1136"/>
                </a:lnTo>
                <a:lnTo>
                  <a:pt x="109" y="1121"/>
                </a:lnTo>
                <a:lnTo>
                  <a:pt x="91" y="1090"/>
                </a:lnTo>
                <a:lnTo>
                  <a:pt x="75" y="1058"/>
                </a:lnTo>
                <a:lnTo>
                  <a:pt x="67" y="1042"/>
                </a:lnTo>
                <a:lnTo>
                  <a:pt x="59" y="1026"/>
                </a:lnTo>
                <a:lnTo>
                  <a:pt x="52" y="1009"/>
                </a:lnTo>
                <a:lnTo>
                  <a:pt x="46" y="992"/>
                </a:lnTo>
                <a:lnTo>
                  <a:pt x="40" y="975"/>
                </a:lnTo>
                <a:lnTo>
                  <a:pt x="34" y="958"/>
                </a:lnTo>
                <a:lnTo>
                  <a:pt x="29" y="940"/>
                </a:lnTo>
                <a:lnTo>
                  <a:pt x="24" y="923"/>
                </a:lnTo>
                <a:lnTo>
                  <a:pt x="19" y="905"/>
                </a:lnTo>
                <a:lnTo>
                  <a:pt x="15" y="887"/>
                </a:lnTo>
                <a:lnTo>
                  <a:pt x="12" y="869"/>
                </a:lnTo>
                <a:lnTo>
                  <a:pt x="9" y="851"/>
                </a:lnTo>
                <a:lnTo>
                  <a:pt x="6" y="832"/>
                </a:lnTo>
                <a:lnTo>
                  <a:pt x="4" y="814"/>
                </a:lnTo>
                <a:lnTo>
                  <a:pt x="1" y="776"/>
                </a:lnTo>
                <a:lnTo>
                  <a:pt x="0" y="757"/>
                </a:lnTo>
                <a:lnTo>
                  <a:pt x="0" y="738"/>
                </a:lnTo>
                <a:lnTo>
                  <a:pt x="0" y="718"/>
                </a:lnTo>
                <a:lnTo>
                  <a:pt x="1" y="699"/>
                </a:lnTo>
                <a:lnTo>
                  <a:pt x="2" y="680"/>
                </a:lnTo>
                <a:lnTo>
                  <a:pt x="4" y="661"/>
                </a:lnTo>
                <a:lnTo>
                  <a:pt x="6" y="643"/>
                </a:lnTo>
                <a:lnTo>
                  <a:pt x="9" y="625"/>
                </a:lnTo>
                <a:lnTo>
                  <a:pt x="15" y="588"/>
                </a:lnTo>
                <a:lnTo>
                  <a:pt x="19" y="570"/>
                </a:lnTo>
                <a:lnTo>
                  <a:pt x="24" y="552"/>
                </a:lnTo>
                <a:lnTo>
                  <a:pt x="29" y="535"/>
                </a:lnTo>
                <a:lnTo>
                  <a:pt x="34" y="517"/>
                </a:lnTo>
                <a:lnTo>
                  <a:pt x="46" y="483"/>
                </a:lnTo>
                <a:lnTo>
                  <a:pt x="52" y="466"/>
                </a:lnTo>
                <a:lnTo>
                  <a:pt x="59" y="450"/>
                </a:lnTo>
                <a:lnTo>
                  <a:pt x="67" y="433"/>
                </a:lnTo>
                <a:lnTo>
                  <a:pt x="75" y="417"/>
                </a:lnTo>
                <a:lnTo>
                  <a:pt x="83" y="401"/>
                </a:lnTo>
                <a:lnTo>
                  <a:pt x="91" y="385"/>
                </a:lnTo>
                <a:lnTo>
                  <a:pt x="100" y="370"/>
                </a:lnTo>
                <a:lnTo>
                  <a:pt x="109" y="354"/>
                </a:lnTo>
                <a:lnTo>
                  <a:pt x="119" y="339"/>
                </a:lnTo>
                <a:lnTo>
                  <a:pt x="129" y="324"/>
                </a:lnTo>
                <a:lnTo>
                  <a:pt x="139" y="310"/>
                </a:lnTo>
                <a:lnTo>
                  <a:pt x="150" y="295"/>
                </a:lnTo>
                <a:lnTo>
                  <a:pt x="161" y="281"/>
                </a:lnTo>
                <a:lnTo>
                  <a:pt x="172" y="268"/>
                </a:lnTo>
                <a:lnTo>
                  <a:pt x="184" y="254"/>
                </a:lnTo>
                <a:lnTo>
                  <a:pt x="196" y="241"/>
                </a:lnTo>
                <a:lnTo>
                  <a:pt x="208" y="228"/>
                </a:lnTo>
                <a:lnTo>
                  <a:pt x="221" y="215"/>
                </a:lnTo>
                <a:lnTo>
                  <a:pt x="234" y="203"/>
                </a:lnTo>
                <a:lnTo>
                  <a:pt x="247" y="191"/>
                </a:lnTo>
                <a:lnTo>
                  <a:pt x="261" y="179"/>
                </a:lnTo>
                <a:lnTo>
                  <a:pt x="274" y="168"/>
                </a:lnTo>
                <a:lnTo>
                  <a:pt x="289" y="157"/>
                </a:lnTo>
                <a:lnTo>
                  <a:pt x="303" y="146"/>
                </a:lnTo>
                <a:lnTo>
                  <a:pt x="318" y="136"/>
                </a:lnTo>
                <a:lnTo>
                  <a:pt x="332" y="126"/>
                </a:lnTo>
                <a:lnTo>
                  <a:pt x="348" y="116"/>
                </a:lnTo>
                <a:lnTo>
                  <a:pt x="363" y="106"/>
                </a:lnTo>
                <a:lnTo>
                  <a:pt x="379" y="97"/>
                </a:lnTo>
                <a:lnTo>
                  <a:pt x="394" y="89"/>
                </a:lnTo>
                <a:lnTo>
                  <a:pt x="411" y="80"/>
                </a:lnTo>
                <a:lnTo>
                  <a:pt x="427" y="73"/>
                </a:lnTo>
                <a:lnTo>
                  <a:pt x="443" y="65"/>
                </a:lnTo>
                <a:lnTo>
                  <a:pt x="460" y="58"/>
                </a:lnTo>
                <a:lnTo>
                  <a:pt x="477" y="51"/>
                </a:lnTo>
                <a:lnTo>
                  <a:pt x="494" y="45"/>
                </a:lnTo>
                <a:lnTo>
                  <a:pt x="512" y="39"/>
                </a:lnTo>
                <a:lnTo>
                  <a:pt x="529" y="33"/>
                </a:lnTo>
                <a:lnTo>
                  <a:pt x="547" y="28"/>
                </a:lnTo>
                <a:lnTo>
                  <a:pt x="565" y="23"/>
                </a:lnTo>
                <a:lnTo>
                  <a:pt x="583" y="19"/>
                </a:lnTo>
                <a:lnTo>
                  <a:pt x="601" y="15"/>
                </a:lnTo>
                <a:lnTo>
                  <a:pt x="619" y="12"/>
                </a:lnTo>
                <a:lnTo>
                  <a:pt x="638" y="9"/>
                </a:lnTo>
                <a:lnTo>
                  <a:pt x="657" y="6"/>
                </a:lnTo>
                <a:lnTo>
                  <a:pt x="676" y="4"/>
                </a:lnTo>
                <a:lnTo>
                  <a:pt x="695" y="2"/>
                </a:lnTo>
                <a:lnTo>
                  <a:pt x="714" y="1"/>
                </a:lnTo>
                <a:lnTo>
                  <a:pt x="733" y="0"/>
                </a:lnTo>
                <a:lnTo>
                  <a:pt x="752" y="0"/>
                </a:lnTo>
                <a:lnTo>
                  <a:pt x="784" y="1"/>
                </a:lnTo>
                <a:lnTo>
                  <a:pt x="800" y="1"/>
                </a:lnTo>
                <a:lnTo>
                  <a:pt x="815" y="2"/>
                </a:lnTo>
                <a:lnTo>
                  <a:pt x="845" y="5"/>
                </a:lnTo>
                <a:lnTo>
                  <a:pt x="860" y="6"/>
                </a:lnTo>
                <a:lnTo>
                  <a:pt x="874" y="8"/>
                </a:lnTo>
                <a:lnTo>
                  <a:pt x="903" y="12"/>
                </a:lnTo>
                <a:lnTo>
                  <a:pt x="917" y="15"/>
                </a:lnTo>
                <a:lnTo>
                  <a:pt x="931" y="18"/>
                </a:lnTo>
                <a:lnTo>
                  <a:pt x="959" y="24"/>
                </a:lnTo>
                <a:lnTo>
                  <a:pt x="986" y="30"/>
                </a:lnTo>
                <a:lnTo>
                  <a:pt x="1013" y="38"/>
                </a:lnTo>
                <a:lnTo>
                  <a:pt x="1039" y="47"/>
                </a:lnTo>
                <a:lnTo>
                  <a:pt x="1065" y="56"/>
                </a:lnTo>
                <a:lnTo>
                  <a:pt x="1090" y="66"/>
                </a:lnTo>
                <a:lnTo>
                  <a:pt x="1115" y="77"/>
                </a:lnTo>
                <a:lnTo>
                  <a:pt x="1139" y="88"/>
                </a:lnTo>
                <a:lnTo>
                  <a:pt x="1163" y="100"/>
                </a:lnTo>
                <a:lnTo>
                  <a:pt x="1187" y="112"/>
                </a:lnTo>
                <a:lnTo>
                  <a:pt x="1210" y="126"/>
                </a:lnTo>
                <a:lnTo>
                  <a:pt x="1232" y="139"/>
                </a:lnTo>
                <a:lnTo>
                  <a:pt x="1255" y="154"/>
                </a:lnTo>
                <a:lnTo>
                  <a:pt x="1277" y="169"/>
                </a:lnTo>
                <a:lnTo>
                  <a:pt x="1298" y="184"/>
                </a:lnTo>
                <a:lnTo>
                  <a:pt x="1319" y="200"/>
                </a:lnTo>
                <a:lnTo>
                  <a:pt x="1340" y="216"/>
                </a:lnTo>
                <a:lnTo>
                  <a:pt x="1361" y="232"/>
                </a:lnTo>
                <a:lnTo>
                  <a:pt x="1381" y="249"/>
                </a:lnTo>
                <a:lnTo>
                  <a:pt x="1401" y="267"/>
                </a:lnTo>
                <a:lnTo>
                  <a:pt x="1440" y="302"/>
                </a:lnTo>
                <a:lnTo>
                  <a:pt x="1459" y="321"/>
                </a:lnTo>
                <a:lnTo>
                  <a:pt x="1477" y="339"/>
                </a:lnTo>
                <a:lnTo>
                  <a:pt x="1514" y="377"/>
                </a:lnTo>
                <a:lnTo>
                  <a:pt x="1532" y="358"/>
                </a:lnTo>
                <a:lnTo>
                  <a:pt x="1551" y="339"/>
                </a:lnTo>
                <a:lnTo>
                  <a:pt x="1570" y="321"/>
                </a:lnTo>
                <a:lnTo>
                  <a:pt x="1589" y="302"/>
                </a:lnTo>
                <a:lnTo>
                  <a:pt x="1608" y="284"/>
                </a:lnTo>
                <a:lnTo>
                  <a:pt x="1628" y="267"/>
                </a:lnTo>
                <a:lnTo>
                  <a:pt x="1648" y="249"/>
                </a:lnTo>
                <a:lnTo>
                  <a:pt x="1668" y="232"/>
                </a:lnTo>
                <a:lnTo>
                  <a:pt x="1678" y="224"/>
                </a:lnTo>
                <a:lnTo>
                  <a:pt x="1688" y="216"/>
                </a:lnTo>
                <a:lnTo>
                  <a:pt x="1709" y="200"/>
                </a:lnTo>
                <a:lnTo>
                  <a:pt x="1730" y="184"/>
                </a:lnTo>
                <a:lnTo>
                  <a:pt x="1752" y="169"/>
                </a:lnTo>
                <a:lnTo>
                  <a:pt x="1774" y="154"/>
                </a:lnTo>
                <a:lnTo>
                  <a:pt x="1796" y="139"/>
                </a:lnTo>
                <a:lnTo>
                  <a:pt x="1819" y="126"/>
                </a:lnTo>
                <a:lnTo>
                  <a:pt x="1842" y="112"/>
                </a:lnTo>
                <a:lnTo>
                  <a:pt x="1865" y="100"/>
                </a:lnTo>
                <a:lnTo>
                  <a:pt x="1889" y="88"/>
                </a:lnTo>
                <a:lnTo>
                  <a:pt x="1914" y="77"/>
                </a:lnTo>
                <a:lnTo>
                  <a:pt x="1938" y="66"/>
                </a:lnTo>
                <a:lnTo>
                  <a:pt x="1964" y="56"/>
                </a:lnTo>
                <a:lnTo>
                  <a:pt x="1989" y="47"/>
                </a:lnTo>
                <a:lnTo>
                  <a:pt x="2016" y="38"/>
                </a:lnTo>
                <a:lnTo>
                  <a:pt x="2042" y="30"/>
                </a:lnTo>
                <a:lnTo>
                  <a:pt x="2069" y="24"/>
                </a:lnTo>
                <a:lnTo>
                  <a:pt x="2097" y="18"/>
                </a:lnTo>
                <a:lnTo>
                  <a:pt x="2111" y="15"/>
                </a:lnTo>
                <a:lnTo>
                  <a:pt x="2125" y="12"/>
                </a:lnTo>
                <a:lnTo>
                  <a:pt x="2154" y="8"/>
                </a:lnTo>
                <a:lnTo>
                  <a:pt x="2184" y="5"/>
                </a:lnTo>
                <a:lnTo>
                  <a:pt x="2214" y="2"/>
                </a:lnTo>
                <a:lnTo>
                  <a:pt x="2229" y="1"/>
                </a:lnTo>
                <a:lnTo>
                  <a:pt x="2244" y="1"/>
                </a:lnTo>
                <a:lnTo>
                  <a:pt x="2276" y="0"/>
                </a:lnTo>
                <a:lnTo>
                  <a:pt x="2296" y="0"/>
                </a:lnTo>
                <a:lnTo>
                  <a:pt x="2315" y="1"/>
                </a:lnTo>
                <a:lnTo>
                  <a:pt x="2334" y="2"/>
                </a:lnTo>
                <a:lnTo>
                  <a:pt x="2353" y="4"/>
                </a:lnTo>
                <a:lnTo>
                  <a:pt x="2372" y="6"/>
                </a:lnTo>
                <a:lnTo>
                  <a:pt x="2390" y="9"/>
                </a:lnTo>
                <a:lnTo>
                  <a:pt x="2409" y="12"/>
                </a:lnTo>
                <a:lnTo>
                  <a:pt x="2427" y="15"/>
                </a:lnTo>
                <a:lnTo>
                  <a:pt x="2446" y="19"/>
                </a:lnTo>
                <a:lnTo>
                  <a:pt x="2464" y="23"/>
                </a:lnTo>
                <a:lnTo>
                  <a:pt x="2482" y="28"/>
                </a:lnTo>
                <a:lnTo>
                  <a:pt x="2499" y="33"/>
                </a:lnTo>
                <a:lnTo>
                  <a:pt x="2517" y="39"/>
                </a:lnTo>
                <a:lnTo>
                  <a:pt x="2534" y="45"/>
                </a:lnTo>
                <a:lnTo>
                  <a:pt x="2551" y="51"/>
                </a:lnTo>
                <a:lnTo>
                  <a:pt x="2568" y="58"/>
                </a:lnTo>
                <a:lnTo>
                  <a:pt x="2585" y="65"/>
                </a:lnTo>
                <a:lnTo>
                  <a:pt x="2602" y="73"/>
                </a:lnTo>
                <a:lnTo>
                  <a:pt x="2618" y="80"/>
                </a:lnTo>
                <a:lnTo>
                  <a:pt x="2634" y="89"/>
                </a:lnTo>
                <a:lnTo>
                  <a:pt x="2650" y="97"/>
                </a:lnTo>
                <a:lnTo>
                  <a:pt x="2665" y="106"/>
                </a:lnTo>
                <a:lnTo>
                  <a:pt x="2696" y="126"/>
                </a:lnTo>
                <a:lnTo>
                  <a:pt x="2711" y="136"/>
                </a:lnTo>
                <a:lnTo>
                  <a:pt x="2725" y="146"/>
                </a:lnTo>
                <a:lnTo>
                  <a:pt x="2740" y="157"/>
                </a:lnTo>
                <a:lnTo>
                  <a:pt x="2754" y="168"/>
                </a:lnTo>
                <a:lnTo>
                  <a:pt x="2768" y="179"/>
                </a:lnTo>
                <a:lnTo>
                  <a:pt x="2781" y="191"/>
                </a:lnTo>
                <a:lnTo>
                  <a:pt x="2794" y="203"/>
                </a:lnTo>
                <a:lnTo>
                  <a:pt x="2807" y="215"/>
                </a:lnTo>
                <a:lnTo>
                  <a:pt x="2820" y="228"/>
                </a:lnTo>
                <a:lnTo>
                  <a:pt x="2832" y="241"/>
                </a:lnTo>
                <a:lnTo>
                  <a:pt x="2844" y="254"/>
                </a:lnTo>
                <a:lnTo>
                  <a:pt x="2856" y="268"/>
                </a:lnTo>
                <a:lnTo>
                  <a:pt x="2867" y="281"/>
                </a:lnTo>
                <a:lnTo>
                  <a:pt x="2878" y="295"/>
                </a:lnTo>
                <a:lnTo>
                  <a:pt x="2889" y="310"/>
                </a:lnTo>
                <a:lnTo>
                  <a:pt x="2899" y="324"/>
                </a:lnTo>
                <a:lnTo>
                  <a:pt x="2909" y="339"/>
                </a:lnTo>
                <a:lnTo>
                  <a:pt x="2919" y="354"/>
                </a:lnTo>
                <a:lnTo>
                  <a:pt x="2937" y="385"/>
                </a:lnTo>
                <a:lnTo>
                  <a:pt x="2954" y="417"/>
                </a:lnTo>
                <a:lnTo>
                  <a:pt x="2962" y="433"/>
                </a:lnTo>
                <a:lnTo>
                  <a:pt x="2969" y="450"/>
                </a:lnTo>
                <a:lnTo>
                  <a:pt x="2976" y="466"/>
                </a:lnTo>
                <a:lnTo>
                  <a:pt x="2982" y="483"/>
                </a:lnTo>
                <a:lnTo>
                  <a:pt x="2989" y="500"/>
                </a:lnTo>
                <a:lnTo>
                  <a:pt x="2994" y="517"/>
                </a:lnTo>
                <a:lnTo>
                  <a:pt x="3000" y="535"/>
                </a:lnTo>
                <a:lnTo>
                  <a:pt x="3005" y="552"/>
                </a:lnTo>
                <a:lnTo>
                  <a:pt x="3009" y="570"/>
                </a:lnTo>
                <a:lnTo>
                  <a:pt x="3013" y="588"/>
                </a:lnTo>
                <a:lnTo>
                  <a:pt x="3016" y="606"/>
                </a:lnTo>
                <a:lnTo>
                  <a:pt x="3020" y="625"/>
                </a:lnTo>
                <a:lnTo>
                  <a:pt x="3022" y="643"/>
                </a:lnTo>
                <a:lnTo>
                  <a:pt x="3024" y="661"/>
                </a:lnTo>
                <a:lnTo>
                  <a:pt x="3027" y="699"/>
                </a:lnTo>
                <a:lnTo>
                  <a:pt x="3028" y="718"/>
                </a:lnTo>
                <a:lnTo>
                  <a:pt x="3028" y="738"/>
                </a:lnTo>
                <a:lnTo>
                  <a:pt x="3028" y="755"/>
                </a:lnTo>
                <a:lnTo>
                  <a:pt x="3028" y="771"/>
                </a:lnTo>
                <a:lnTo>
                  <a:pt x="3027" y="787"/>
                </a:lnTo>
                <a:lnTo>
                  <a:pt x="3025" y="803"/>
                </a:lnTo>
                <a:lnTo>
                  <a:pt x="3022" y="836"/>
                </a:lnTo>
                <a:lnTo>
                  <a:pt x="3019" y="851"/>
                </a:lnTo>
                <a:lnTo>
                  <a:pt x="3017" y="867"/>
                </a:lnTo>
                <a:lnTo>
                  <a:pt x="3011" y="898"/>
                </a:lnTo>
                <a:lnTo>
                  <a:pt x="3007" y="914"/>
                </a:lnTo>
                <a:lnTo>
                  <a:pt x="3003" y="929"/>
                </a:lnTo>
                <a:lnTo>
                  <a:pt x="2999" y="944"/>
                </a:lnTo>
                <a:lnTo>
                  <a:pt x="2994" y="959"/>
                </a:lnTo>
                <a:lnTo>
                  <a:pt x="2989" y="974"/>
                </a:lnTo>
                <a:lnTo>
                  <a:pt x="2984" y="989"/>
                </a:lnTo>
                <a:lnTo>
                  <a:pt x="2978" y="1003"/>
                </a:lnTo>
                <a:lnTo>
                  <a:pt x="2972" y="1018"/>
                </a:lnTo>
                <a:lnTo>
                  <a:pt x="2960" y="1046"/>
                </a:lnTo>
                <a:lnTo>
                  <a:pt x="2946" y="1074"/>
                </a:lnTo>
                <a:lnTo>
                  <a:pt x="2939" y="1088"/>
                </a:lnTo>
                <a:lnTo>
                  <a:pt x="2931" y="1101"/>
                </a:lnTo>
                <a:lnTo>
                  <a:pt x="2915" y="1127"/>
                </a:lnTo>
                <a:lnTo>
                  <a:pt x="2898" y="1153"/>
                </a:lnTo>
                <a:lnTo>
                  <a:pt x="2889" y="1166"/>
                </a:lnTo>
                <a:lnTo>
                  <a:pt x="2880" y="1178"/>
                </a:lnTo>
                <a:lnTo>
                  <a:pt x="2870" y="1190"/>
                </a:lnTo>
                <a:lnTo>
                  <a:pt x="2861" y="1202"/>
                </a:lnTo>
                <a:lnTo>
                  <a:pt x="2851" y="1214"/>
                </a:lnTo>
                <a:lnTo>
                  <a:pt x="2841" y="1225"/>
                </a:lnTo>
                <a:lnTo>
                  <a:pt x="2830" y="1237"/>
                </a:lnTo>
                <a:lnTo>
                  <a:pt x="2820" y="1248"/>
                </a:lnTo>
                <a:lnTo>
                  <a:pt x="2798" y="1269"/>
                </a:lnTo>
                <a:lnTo>
                  <a:pt x="2775" y="1290"/>
                </a:lnTo>
                <a:lnTo>
                  <a:pt x="2751" y="1310"/>
                </a:lnTo>
                <a:lnTo>
                  <a:pt x="2739" y="1319"/>
                </a:lnTo>
                <a:lnTo>
                  <a:pt x="2726" y="1329"/>
                </a:lnTo>
                <a:lnTo>
                  <a:pt x="2701" y="1346"/>
                </a:lnTo>
                <a:lnTo>
                  <a:pt x="2675" y="1363"/>
                </a:lnTo>
                <a:lnTo>
                  <a:pt x="2662" y="1371"/>
                </a:lnTo>
                <a:lnTo>
                  <a:pt x="2648" y="1379"/>
                </a:lnTo>
                <a:lnTo>
                  <a:pt x="2621" y="1393"/>
                </a:lnTo>
                <a:lnTo>
                  <a:pt x="2607" y="1400"/>
                </a:lnTo>
                <a:lnTo>
                  <a:pt x="2592" y="1407"/>
                </a:lnTo>
                <a:lnTo>
                  <a:pt x="2563" y="1419"/>
                </a:lnTo>
                <a:lnTo>
                  <a:pt x="2549" y="1425"/>
                </a:lnTo>
                <a:lnTo>
                  <a:pt x="2534" y="1431"/>
                </a:lnTo>
                <a:lnTo>
                  <a:pt x="2519" y="1436"/>
                </a:lnTo>
                <a:lnTo>
                  <a:pt x="2504" y="1441"/>
                </a:lnTo>
                <a:lnTo>
                  <a:pt x="2489" y="1445"/>
                </a:lnTo>
                <a:lnTo>
                  <a:pt x="2473" y="1450"/>
                </a:lnTo>
                <a:lnTo>
                  <a:pt x="2442" y="1457"/>
                </a:lnTo>
                <a:lnTo>
                  <a:pt x="2437" y="1458"/>
                </a:lnTo>
                <a:lnTo>
                  <a:pt x="2417" y="1462"/>
                </a:lnTo>
                <a:lnTo>
                  <a:pt x="2398" y="1466"/>
                </a:lnTo>
                <a:lnTo>
                  <a:pt x="2358" y="1471"/>
                </a:lnTo>
                <a:lnTo>
                  <a:pt x="2338" y="1473"/>
                </a:lnTo>
                <a:lnTo>
                  <a:pt x="2317" y="1474"/>
                </a:lnTo>
                <a:lnTo>
                  <a:pt x="2297" y="1475"/>
                </a:lnTo>
                <a:lnTo>
                  <a:pt x="2276" y="1475"/>
                </a:lnTo>
                <a:lnTo>
                  <a:pt x="2260" y="1475"/>
                </a:lnTo>
                <a:lnTo>
                  <a:pt x="2241" y="1475"/>
                </a:lnTo>
                <a:lnTo>
                  <a:pt x="2221" y="1474"/>
                </a:lnTo>
                <a:lnTo>
                  <a:pt x="2216" y="1473"/>
                </a:lnTo>
                <a:lnTo>
                  <a:pt x="2188" y="1471"/>
                </a:lnTo>
                <a:lnTo>
                  <a:pt x="2160" y="1468"/>
                </a:lnTo>
                <a:lnTo>
                  <a:pt x="2132" y="1464"/>
                </a:lnTo>
                <a:lnTo>
                  <a:pt x="2106" y="1459"/>
                </a:lnTo>
                <a:lnTo>
                  <a:pt x="2079" y="1454"/>
                </a:lnTo>
                <a:lnTo>
                  <a:pt x="2053" y="1447"/>
                </a:lnTo>
                <a:lnTo>
                  <a:pt x="2028" y="1440"/>
                </a:lnTo>
                <a:lnTo>
                  <a:pt x="2003" y="1433"/>
                </a:lnTo>
                <a:lnTo>
                  <a:pt x="1979" y="1424"/>
                </a:lnTo>
                <a:lnTo>
                  <a:pt x="1955" y="1415"/>
                </a:lnTo>
                <a:lnTo>
                  <a:pt x="1931" y="1406"/>
                </a:lnTo>
                <a:lnTo>
                  <a:pt x="1908" y="1396"/>
                </a:lnTo>
                <a:lnTo>
                  <a:pt x="1885" y="1385"/>
                </a:lnTo>
                <a:lnTo>
                  <a:pt x="1862" y="1373"/>
                </a:lnTo>
                <a:lnTo>
                  <a:pt x="1840" y="1362"/>
                </a:lnTo>
                <a:lnTo>
                  <a:pt x="1819" y="1349"/>
                </a:lnTo>
                <a:lnTo>
                  <a:pt x="1797" y="1336"/>
                </a:lnTo>
                <a:lnTo>
                  <a:pt x="1776" y="1323"/>
                </a:lnTo>
                <a:lnTo>
                  <a:pt x="1756" y="1309"/>
                </a:lnTo>
                <a:lnTo>
                  <a:pt x="1736" y="1295"/>
                </a:lnTo>
                <a:lnTo>
                  <a:pt x="1716" y="1280"/>
                </a:lnTo>
                <a:lnTo>
                  <a:pt x="1696" y="1265"/>
                </a:lnTo>
                <a:lnTo>
                  <a:pt x="1657" y="1234"/>
                </a:lnTo>
                <a:lnTo>
                  <a:pt x="1639" y="1218"/>
                </a:lnTo>
                <a:lnTo>
                  <a:pt x="1620" y="1202"/>
                </a:lnTo>
                <a:lnTo>
                  <a:pt x="1584" y="1168"/>
                </a:lnTo>
                <a:lnTo>
                  <a:pt x="1566" y="1151"/>
                </a:lnTo>
                <a:lnTo>
                  <a:pt x="1549" y="1134"/>
                </a:lnTo>
                <a:lnTo>
                  <a:pt x="1514" y="1099"/>
                </a:lnTo>
                <a:close/>
                <a:moveTo>
                  <a:pt x="2276" y="993"/>
                </a:moveTo>
                <a:lnTo>
                  <a:pt x="2290" y="992"/>
                </a:lnTo>
                <a:lnTo>
                  <a:pt x="2303" y="991"/>
                </a:lnTo>
                <a:lnTo>
                  <a:pt x="2317" y="990"/>
                </a:lnTo>
                <a:lnTo>
                  <a:pt x="2330" y="987"/>
                </a:lnTo>
                <a:lnTo>
                  <a:pt x="2342" y="984"/>
                </a:lnTo>
                <a:lnTo>
                  <a:pt x="2355" y="981"/>
                </a:lnTo>
                <a:lnTo>
                  <a:pt x="2367" y="977"/>
                </a:lnTo>
                <a:lnTo>
                  <a:pt x="2379" y="972"/>
                </a:lnTo>
                <a:lnTo>
                  <a:pt x="2391" y="967"/>
                </a:lnTo>
                <a:lnTo>
                  <a:pt x="2402" y="962"/>
                </a:lnTo>
                <a:lnTo>
                  <a:pt x="2413" y="955"/>
                </a:lnTo>
                <a:lnTo>
                  <a:pt x="2418" y="952"/>
                </a:lnTo>
                <a:lnTo>
                  <a:pt x="2423" y="949"/>
                </a:lnTo>
                <a:lnTo>
                  <a:pt x="2434" y="942"/>
                </a:lnTo>
                <a:lnTo>
                  <a:pt x="2444" y="934"/>
                </a:lnTo>
                <a:lnTo>
                  <a:pt x="2453" y="926"/>
                </a:lnTo>
                <a:lnTo>
                  <a:pt x="2462" y="917"/>
                </a:lnTo>
                <a:lnTo>
                  <a:pt x="2471" y="909"/>
                </a:lnTo>
                <a:lnTo>
                  <a:pt x="2479" y="899"/>
                </a:lnTo>
                <a:lnTo>
                  <a:pt x="2487" y="890"/>
                </a:lnTo>
                <a:lnTo>
                  <a:pt x="2494" y="880"/>
                </a:lnTo>
                <a:lnTo>
                  <a:pt x="2501" y="869"/>
                </a:lnTo>
                <a:lnTo>
                  <a:pt x="2507" y="859"/>
                </a:lnTo>
                <a:lnTo>
                  <a:pt x="2513" y="848"/>
                </a:lnTo>
                <a:lnTo>
                  <a:pt x="2518" y="836"/>
                </a:lnTo>
                <a:lnTo>
                  <a:pt x="2523" y="825"/>
                </a:lnTo>
                <a:lnTo>
                  <a:pt x="2527" y="813"/>
                </a:lnTo>
                <a:lnTo>
                  <a:pt x="2530" y="801"/>
                </a:lnTo>
                <a:lnTo>
                  <a:pt x="2533" y="789"/>
                </a:lnTo>
                <a:lnTo>
                  <a:pt x="2535" y="776"/>
                </a:lnTo>
                <a:lnTo>
                  <a:pt x="2537" y="764"/>
                </a:lnTo>
                <a:lnTo>
                  <a:pt x="2538" y="751"/>
                </a:lnTo>
                <a:lnTo>
                  <a:pt x="2538" y="738"/>
                </a:lnTo>
                <a:lnTo>
                  <a:pt x="2538" y="724"/>
                </a:lnTo>
                <a:lnTo>
                  <a:pt x="2537" y="711"/>
                </a:lnTo>
                <a:lnTo>
                  <a:pt x="2535" y="699"/>
                </a:lnTo>
                <a:lnTo>
                  <a:pt x="2533" y="686"/>
                </a:lnTo>
                <a:lnTo>
                  <a:pt x="2530" y="674"/>
                </a:lnTo>
                <a:lnTo>
                  <a:pt x="2527" y="662"/>
                </a:lnTo>
                <a:lnTo>
                  <a:pt x="2523" y="650"/>
                </a:lnTo>
                <a:lnTo>
                  <a:pt x="2518" y="639"/>
                </a:lnTo>
                <a:lnTo>
                  <a:pt x="2513" y="628"/>
                </a:lnTo>
                <a:lnTo>
                  <a:pt x="2507" y="617"/>
                </a:lnTo>
                <a:lnTo>
                  <a:pt x="2501" y="606"/>
                </a:lnTo>
                <a:lnTo>
                  <a:pt x="2494" y="596"/>
                </a:lnTo>
                <a:lnTo>
                  <a:pt x="2487" y="586"/>
                </a:lnTo>
                <a:lnTo>
                  <a:pt x="2479" y="576"/>
                </a:lnTo>
                <a:lnTo>
                  <a:pt x="2471" y="567"/>
                </a:lnTo>
                <a:lnTo>
                  <a:pt x="2462" y="558"/>
                </a:lnTo>
                <a:lnTo>
                  <a:pt x="2453" y="549"/>
                </a:lnTo>
                <a:lnTo>
                  <a:pt x="2444" y="541"/>
                </a:lnTo>
                <a:lnTo>
                  <a:pt x="2434" y="534"/>
                </a:lnTo>
                <a:lnTo>
                  <a:pt x="2423" y="527"/>
                </a:lnTo>
                <a:lnTo>
                  <a:pt x="2413" y="520"/>
                </a:lnTo>
                <a:lnTo>
                  <a:pt x="2402" y="514"/>
                </a:lnTo>
                <a:lnTo>
                  <a:pt x="2391" y="508"/>
                </a:lnTo>
                <a:lnTo>
                  <a:pt x="2379" y="503"/>
                </a:lnTo>
                <a:lnTo>
                  <a:pt x="2367" y="498"/>
                </a:lnTo>
                <a:lnTo>
                  <a:pt x="2355" y="494"/>
                </a:lnTo>
                <a:lnTo>
                  <a:pt x="2342" y="491"/>
                </a:lnTo>
                <a:lnTo>
                  <a:pt x="2330" y="488"/>
                </a:lnTo>
                <a:lnTo>
                  <a:pt x="2317" y="486"/>
                </a:lnTo>
                <a:lnTo>
                  <a:pt x="2303" y="484"/>
                </a:lnTo>
                <a:lnTo>
                  <a:pt x="2290" y="483"/>
                </a:lnTo>
                <a:lnTo>
                  <a:pt x="2276" y="483"/>
                </a:lnTo>
                <a:lnTo>
                  <a:pt x="2259" y="483"/>
                </a:lnTo>
                <a:lnTo>
                  <a:pt x="2244" y="484"/>
                </a:lnTo>
                <a:lnTo>
                  <a:pt x="2228" y="486"/>
                </a:lnTo>
                <a:lnTo>
                  <a:pt x="2213" y="488"/>
                </a:lnTo>
                <a:lnTo>
                  <a:pt x="2183" y="494"/>
                </a:lnTo>
                <a:lnTo>
                  <a:pt x="2169" y="498"/>
                </a:lnTo>
                <a:lnTo>
                  <a:pt x="2154" y="502"/>
                </a:lnTo>
                <a:lnTo>
                  <a:pt x="2140" y="507"/>
                </a:lnTo>
                <a:lnTo>
                  <a:pt x="2125" y="512"/>
                </a:lnTo>
                <a:lnTo>
                  <a:pt x="2111" y="518"/>
                </a:lnTo>
                <a:lnTo>
                  <a:pt x="2097" y="525"/>
                </a:lnTo>
                <a:lnTo>
                  <a:pt x="2069" y="539"/>
                </a:lnTo>
                <a:lnTo>
                  <a:pt x="2056" y="547"/>
                </a:lnTo>
                <a:lnTo>
                  <a:pt x="2042" y="555"/>
                </a:lnTo>
                <a:lnTo>
                  <a:pt x="2015" y="573"/>
                </a:lnTo>
                <a:lnTo>
                  <a:pt x="2002" y="583"/>
                </a:lnTo>
                <a:lnTo>
                  <a:pt x="1989" y="593"/>
                </a:lnTo>
                <a:lnTo>
                  <a:pt x="1962" y="614"/>
                </a:lnTo>
                <a:lnTo>
                  <a:pt x="1936" y="636"/>
                </a:lnTo>
                <a:lnTo>
                  <a:pt x="1923" y="648"/>
                </a:lnTo>
                <a:lnTo>
                  <a:pt x="1911" y="660"/>
                </a:lnTo>
                <a:lnTo>
                  <a:pt x="1885" y="684"/>
                </a:lnTo>
                <a:lnTo>
                  <a:pt x="1859" y="710"/>
                </a:lnTo>
                <a:lnTo>
                  <a:pt x="1834" y="738"/>
                </a:lnTo>
                <a:lnTo>
                  <a:pt x="1857" y="762"/>
                </a:lnTo>
                <a:lnTo>
                  <a:pt x="1868" y="774"/>
                </a:lnTo>
                <a:lnTo>
                  <a:pt x="1880" y="786"/>
                </a:lnTo>
                <a:lnTo>
                  <a:pt x="1903" y="808"/>
                </a:lnTo>
                <a:lnTo>
                  <a:pt x="1926" y="830"/>
                </a:lnTo>
                <a:lnTo>
                  <a:pt x="1945" y="847"/>
                </a:lnTo>
                <a:lnTo>
                  <a:pt x="1964" y="863"/>
                </a:lnTo>
                <a:lnTo>
                  <a:pt x="1984" y="879"/>
                </a:lnTo>
                <a:lnTo>
                  <a:pt x="2005" y="894"/>
                </a:lnTo>
                <a:lnTo>
                  <a:pt x="2025" y="908"/>
                </a:lnTo>
                <a:lnTo>
                  <a:pt x="2046" y="921"/>
                </a:lnTo>
                <a:lnTo>
                  <a:pt x="2067" y="934"/>
                </a:lnTo>
                <a:lnTo>
                  <a:pt x="2089" y="945"/>
                </a:lnTo>
                <a:lnTo>
                  <a:pt x="2111" y="955"/>
                </a:lnTo>
                <a:lnTo>
                  <a:pt x="2133" y="965"/>
                </a:lnTo>
                <a:lnTo>
                  <a:pt x="2144" y="969"/>
                </a:lnTo>
                <a:lnTo>
                  <a:pt x="2155" y="973"/>
                </a:lnTo>
                <a:lnTo>
                  <a:pt x="2178" y="979"/>
                </a:lnTo>
                <a:lnTo>
                  <a:pt x="2201" y="985"/>
                </a:lnTo>
                <a:lnTo>
                  <a:pt x="2213" y="987"/>
                </a:lnTo>
                <a:lnTo>
                  <a:pt x="2225" y="989"/>
                </a:lnTo>
                <a:lnTo>
                  <a:pt x="2236" y="990"/>
                </a:lnTo>
                <a:lnTo>
                  <a:pt x="2248" y="992"/>
                </a:lnTo>
                <a:lnTo>
                  <a:pt x="2260" y="992"/>
                </a:lnTo>
                <a:lnTo>
                  <a:pt x="2273" y="993"/>
                </a:lnTo>
                <a:lnTo>
                  <a:pt x="2276" y="993"/>
                </a:lnTo>
                <a:close/>
                <a:moveTo>
                  <a:pt x="1730" y="621"/>
                </a:moveTo>
                <a:lnTo>
                  <a:pt x="1759" y="590"/>
                </a:lnTo>
                <a:lnTo>
                  <a:pt x="1789" y="561"/>
                </a:lnTo>
                <a:lnTo>
                  <a:pt x="1819" y="532"/>
                </a:lnTo>
                <a:lnTo>
                  <a:pt x="1834" y="519"/>
                </a:lnTo>
                <a:lnTo>
                  <a:pt x="1849" y="505"/>
                </a:lnTo>
                <a:lnTo>
                  <a:pt x="1865" y="492"/>
                </a:lnTo>
                <a:lnTo>
                  <a:pt x="1880" y="480"/>
                </a:lnTo>
                <a:lnTo>
                  <a:pt x="1912" y="455"/>
                </a:lnTo>
                <a:lnTo>
                  <a:pt x="1928" y="444"/>
                </a:lnTo>
                <a:lnTo>
                  <a:pt x="1944" y="433"/>
                </a:lnTo>
                <a:lnTo>
                  <a:pt x="1960" y="422"/>
                </a:lnTo>
                <a:lnTo>
                  <a:pt x="1977" y="412"/>
                </a:lnTo>
                <a:lnTo>
                  <a:pt x="1994" y="403"/>
                </a:lnTo>
                <a:lnTo>
                  <a:pt x="2011" y="393"/>
                </a:lnTo>
                <a:lnTo>
                  <a:pt x="2028" y="385"/>
                </a:lnTo>
                <a:lnTo>
                  <a:pt x="2045" y="377"/>
                </a:lnTo>
                <a:lnTo>
                  <a:pt x="2063" y="369"/>
                </a:lnTo>
                <a:lnTo>
                  <a:pt x="2081" y="362"/>
                </a:lnTo>
                <a:lnTo>
                  <a:pt x="2099" y="356"/>
                </a:lnTo>
                <a:lnTo>
                  <a:pt x="2118" y="350"/>
                </a:lnTo>
                <a:lnTo>
                  <a:pt x="2136" y="345"/>
                </a:lnTo>
                <a:lnTo>
                  <a:pt x="2146" y="342"/>
                </a:lnTo>
                <a:lnTo>
                  <a:pt x="2155" y="340"/>
                </a:lnTo>
                <a:lnTo>
                  <a:pt x="2174" y="336"/>
                </a:lnTo>
                <a:lnTo>
                  <a:pt x="2194" y="333"/>
                </a:lnTo>
                <a:lnTo>
                  <a:pt x="2214" y="331"/>
                </a:lnTo>
                <a:lnTo>
                  <a:pt x="2234" y="329"/>
                </a:lnTo>
                <a:lnTo>
                  <a:pt x="2254" y="328"/>
                </a:lnTo>
                <a:lnTo>
                  <a:pt x="2276" y="327"/>
                </a:lnTo>
                <a:lnTo>
                  <a:pt x="2298" y="328"/>
                </a:lnTo>
                <a:lnTo>
                  <a:pt x="2319" y="329"/>
                </a:lnTo>
                <a:lnTo>
                  <a:pt x="2339" y="332"/>
                </a:lnTo>
                <a:lnTo>
                  <a:pt x="2360" y="336"/>
                </a:lnTo>
                <a:lnTo>
                  <a:pt x="2370" y="338"/>
                </a:lnTo>
                <a:lnTo>
                  <a:pt x="2380" y="340"/>
                </a:lnTo>
                <a:lnTo>
                  <a:pt x="2400" y="346"/>
                </a:lnTo>
                <a:lnTo>
                  <a:pt x="2409" y="349"/>
                </a:lnTo>
                <a:lnTo>
                  <a:pt x="2419" y="352"/>
                </a:lnTo>
                <a:lnTo>
                  <a:pt x="2438" y="359"/>
                </a:lnTo>
                <a:lnTo>
                  <a:pt x="2447" y="363"/>
                </a:lnTo>
                <a:lnTo>
                  <a:pt x="2456" y="367"/>
                </a:lnTo>
                <a:lnTo>
                  <a:pt x="2474" y="376"/>
                </a:lnTo>
                <a:lnTo>
                  <a:pt x="2492" y="386"/>
                </a:lnTo>
                <a:lnTo>
                  <a:pt x="2509" y="397"/>
                </a:lnTo>
                <a:lnTo>
                  <a:pt x="2525" y="408"/>
                </a:lnTo>
                <a:lnTo>
                  <a:pt x="2541" y="420"/>
                </a:lnTo>
                <a:lnTo>
                  <a:pt x="2556" y="433"/>
                </a:lnTo>
                <a:lnTo>
                  <a:pt x="2571" y="447"/>
                </a:lnTo>
                <a:lnTo>
                  <a:pt x="2578" y="454"/>
                </a:lnTo>
                <a:lnTo>
                  <a:pt x="2585" y="461"/>
                </a:lnTo>
                <a:lnTo>
                  <a:pt x="2598" y="476"/>
                </a:lnTo>
                <a:lnTo>
                  <a:pt x="2610" y="491"/>
                </a:lnTo>
                <a:lnTo>
                  <a:pt x="2622" y="507"/>
                </a:lnTo>
                <a:lnTo>
                  <a:pt x="2633" y="524"/>
                </a:lnTo>
                <a:lnTo>
                  <a:pt x="2643" y="541"/>
                </a:lnTo>
                <a:lnTo>
                  <a:pt x="2652" y="559"/>
                </a:lnTo>
                <a:lnTo>
                  <a:pt x="2661" y="577"/>
                </a:lnTo>
                <a:lnTo>
                  <a:pt x="2665" y="586"/>
                </a:lnTo>
                <a:lnTo>
                  <a:pt x="2668" y="596"/>
                </a:lnTo>
                <a:lnTo>
                  <a:pt x="2675" y="615"/>
                </a:lnTo>
                <a:lnTo>
                  <a:pt x="2680" y="634"/>
                </a:lnTo>
                <a:lnTo>
                  <a:pt x="2685" y="654"/>
                </a:lnTo>
                <a:lnTo>
                  <a:pt x="2689" y="674"/>
                </a:lnTo>
                <a:lnTo>
                  <a:pt x="2692" y="695"/>
                </a:lnTo>
                <a:lnTo>
                  <a:pt x="2693" y="716"/>
                </a:lnTo>
                <a:lnTo>
                  <a:pt x="2694" y="738"/>
                </a:lnTo>
                <a:lnTo>
                  <a:pt x="2693" y="759"/>
                </a:lnTo>
                <a:lnTo>
                  <a:pt x="2692" y="770"/>
                </a:lnTo>
                <a:lnTo>
                  <a:pt x="2692" y="780"/>
                </a:lnTo>
                <a:lnTo>
                  <a:pt x="2690" y="791"/>
                </a:lnTo>
                <a:lnTo>
                  <a:pt x="2689" y="801"/>
                </a:lnTo>
                <a:lnTo>
                  <a:pt x="2685" y="821"/>
                </a:lnTo>
                <a:lnTo>
                  <a:pt x="2680" y="841"/>
                </a:lnTo>
                <a:lnTo>
                  <a:pt x="2678" y="851"/>
                </a:lnTo>
                <a:lnTo>
                  <a:pt x="2675" y="861"/>
                </a:lnTo>
                <a:lnTo>
                  <a:pt x="2668" y="880"/>
                </a:lnTo>
                <a:lnTo>
                  <a:pt x="2661" y="898"/>
                </a:lnTo>
                <a:lnTo>
                  <a:pt x="2652" y="917"/>
                </a:lnTo>
                <a:lnTo>
                  <a:pt x="2643" y="934"/>
                </a:lnTo>
                <a:lnTo>
                  <a:pt x="2633" y="951"/>
                </a:lnTo>
                <a:lnTo>
                  <a:pt x="2622" y="968"/>
                </a:lnTo>
                <a:lnTo>
                  <a:pt x="2610" y="984"/>
                </a:lnTo>
                <a:lnTo>
                  <a:pt x="2598" y="1000"/>
                </a:lnTo>
                <a:lnTo>
                  <a:pt x="2585" y="1014"/>
                </a:lnTo>
                <a:lnTo>
                  <a:pt x="2571" y="1029"/>
                </a:lnTo>
                <a:lnTo>
                  <a:pt x="2564" y="1035"/>
                </a:lnTo>
                <a:lnTo>
                  <a:pt x="2556" y="1042"/>
                </a:lnTo>
                <a:lnTo>
                  <a:pt x="2549" y="1049"/>
                </a:lnTo>
                <a:lnTo>
                  <a:pt x="2541" y="1055"/>
                </a:lnTo>
                <a:lnTo>
                  <a:pt x="2525" y="1067"/>
                </a:lnTo>
                <a:lnTo>
                  <a:pt x="2517" y="1073"/>
                </a:lnTo>
                <a:lnTo>
                  <a:pt x="2509" y="1078"/>
                </a:lnTo>
                <a:lnTo>
                  <a:pt x="2501" y="1084"/>
                </a:lnTo>
                <a:lnTo>
                  <a:pt x="2492" y="1089"/>
                </a:lnTo>
                <a:lnTo>
                  <a:pt x="2483" y="1094"/>
                </a:lnTo>
                <a:lnTo>
                  <a:pt x="2474" y="1099"/>
                </a:lnTo>
                <a:lnTo>
                  <a:pt x="2456" y="1108"/>
                </a:lnTo>
                <a:lnTo>
                  <a:pt x="2438" y="1116"/>
                </a:lnTo>
                <a:lnTo>
                  <a:pt x="2419" y="1123"/>
                </a:lnTo>
                <a:lnTo>
                  <a:pt x="2400" y="1130"/>
                </a:lnTo>
                <a:lnTo>
                  <a:pt x="2380" y="1135"/>
                </a:lnTo>
                <a:lnTo>
                  <a:pt x="2360" y="1140"/>
                </a:lnTo>
                <a:lnTo>
                  <a:pt x="2339" y="1143"/>
                </a:lnTo>
                <a:lnTo>
                  <a:pt x="2329" y="1145"/>
                </a:lnTo>
                <a:lnTo>
                  <a:pt x="2319" y="1146"/>
                </a:lnTo>
                <a:lnTo>
                  <a:pt x="2298" y="1147"/>
                </a:lnTo>
                <a:lnTo>
                  <a:pt x="2276" y="1148"/>
                </a:lnTo>
                <a:lnTo>
                  <a:pt x="2271" y="1148"/>
                </a:lnTo>
                <a:lnTo>
                  <a:pt x="2265" y="1148"/>
                </a:lnTo>
                <a:lnTo>
                  <a:pt x="2260" y="1148"/>
                </a:lnTo>
                <a:lnTo>
                  <a:pt x="2254" y="1148"/>
                </a:lnTo>
                <a:lnTo>
                  <a:pt x="2249" y="1147"/>
                </a:lnTo>
                <a:lnTo>
                  <a:pt x="2244" y="1147"/>
                </a:lnTo>
                <a:lnTo>
                  <a:pt x="2239" y="1147"/>
                </a:lnTo>
                <a:lnTo>
                  <a:pt x="2234" y="1146"/>
                </a:lnTo>
                <a:lnTo>
                  <a:pt x="2228" y="1146"/>
                </a:lnTo>
                <a:lnTo>
                  <a:pt x="2223" y="1146"/>
                </a:lnTo>
                <a:lnTo>
                  <a:pt x="2217" y="1145"/>
                </a:lnTo>
                <a:lnTo>
                  <a:pt x="2211" y="1144"/>
                </a:lnTo>
                <a:lnTo>
                  <a:pt x="2206" y="1144"/>
                </a:lnTo>
                <a:lnTo>
                  <a:pt x="2200" y="1143"/>
                </a:lnTo>
                <a:lnTo>
                  <a:pt x="2195" y="1142"/>
                </a:lnTo>
                <a:lnTo>
                  <a:pt x="2190" y="1141"/>
                </a:lnTo>
                <a:lnTo>
                  <a:pt x="2184" y="1141"/>
                </a:lnTo>
                <a:lnTo>
                  <a:pt x="2178" y="1140"/>
                </a:lnTo>
                <a:lnTo>
                  <a:pt x="2164" y="1137"/>
                </a:lnTo>
                <a:lnTo>
                  <a:pt x="2149" y="1133"/>
                </a:lnTo>
                <a:lnTo>
                  <a:pt x="2131" y="1129"/>
                </a:lnTo>
                <a:lnTo>
                  <a:pt x="2117" y="1125"/>
                </a:lnTo>
                <a:lnTo>
                  <a:pt x="2103" y="1120"/>
                </a:lnTo>
                <a:lnTo>
                  <a:pt x="2089" y="1115"/>
                </a:lnTo>
                <a:lnTo>
                  <a:pt x="2075" y="1110"/>
                </a:lnTo>
                <a:lnTo>
                  <a:pt x="2061" y="1105"/>
                </a:lnTo>
                <a:lnTo>
                  <a:pt x="2047" y="1099"/>
                </a:lnTo>
                <a:lnTo>
                  <a:pt x="2020" y="1086"/>
                </a:lnTo>
                <a:lnTo>
                  <a:pt x="2007" y="1079"/>
                </a:lnTo>
                <a:lnTo>
                  <a:pt x="1994" y="1072"/>
                </a:lnTo>
                <a:lnTo>
                  <a:pt x="1981" y="1065"/>
                </a:lnTo>
                <a:lnTo>
                  <a:pt x="1968" y="1057"/>
                </a:lnTo>
                <a:lnTo>
                  <a:pt x="1942" y="1041"/>
                </a:lnTo>
                <a:lnTo>
                  <a:pt x="1930" y="1032"/>
                </a:lnTo>
                <a:lnTo>
                  <a:pt x="1917" y="1023"/>
                </a:lnTo>
                <a:lnTo>
                  <a:pt x="1893" y="1005"/>
                </a:lnTo>
                <a:lnTo>
                  <a:pt x="1869" y="986"/>
                </a:lnTo>
                <a:lnTo>
                  <a:pt x="1845" y="966"/>
                </a:lnTo>
                <a:lnTo>
                  <a:pt x="1833" y="956"/>
                </a:lnTo>
                <a:lnTo>
                  <a:pt x="1821" y="945"/>
                </a:lnTo>
                <a:lnTo>
                  <a:pt x="1798" y="923"/>
                </a:lnTo>
                <a:lnTo>
                  <a:pt x="1775" y="901"/>
                </a:lnTo>
                <a:lnTo>
                  <a:pt x="1753" y="878"/>
                </a:lnTo>
                <a:lnTo>
                  <a:pt x="1730" y="855"/>
                </a:lnTo>
                <a:lnTo>
                  <a:pt x="1675" y="919"/>
                </a:lnTo>
                <a:lnTo>
                  <a:pt x="1619" y="984"/>
                </a:lnTo>
                <a:lnTo>
                  <a:pt x="1640" y="1006"/>
                </a:lnTo>
                <a:lnTo>
                  <a:pt x="1662" y="1028"/>
                </a:lnTo>
                <a:lnTo>
                  <a:pt x="1684" y="1049"/>
                </a:lnTo>
                <a:lnTo>
                  <a:pt x="1706" y="1070"/>
                </a:lnTo>
                <a:lnTo>
                  <a:pt x="1728" y="1091"/>
                </a:lnTo>
                <a:lnTo>
                  <a:pt x="1751" y="1110"/>
                </a:lnTo>
                <a:lnTo>
                  <a:pt x="1775" y="1130"/>
                </a:lnTo>
                <a:lnTo>
                  <a:pt x="1798" y="1148"/>
                </a:lnTo>
                <a:lnTo>
                  <a:pt x="1811" y="1158"/>
                </a:lnTo>
                <a:lnTo>
                  <a:pt x="1823" y="1167"/>
                </a:lnTo>
                <a:lnTo>
                  <a:pt x="1849" y="1185"/>
                </a:lnTo>
                <a:lnTo>
                  <a:pt x="1875" y="1202"/>
                </a:lnTo>
                <a:lnTo>
                  <a:pt x="1889" y="1210"/>
                </a:lnTo>
                <a:lnTo>
                  <a:pt x="1902" y="1218"/>
                </a:lnTo>
                <a:lnTo>
                  <a:pt x="1929" y="1233"/>
                </a:lnTo>
                <a:lnTo>
                  <a:pt x="1943" y="1240"/>
                </a:lnTo>
                <a:lnTo>
                  <a:pt x="1957" y="1247"/>
                </a:lnTo>
                <a:lnTo>
                  <a:pt x="1986" y="1260"/>
                </a:lnTo>
                <a:lnTo>
                  <a:pt x="2000" y="1266"/>
                </a:lnTo>
                <a:lnTo>
                  <a:pt x="2015" y="1272"/>
                </a:lnTo>
                <a:lnTo>
                  <a:pt x="2045" y="1283"/>
                </a:lnTo>
                <a:lnTo>
                  <a:pt x="2076" y="1292"/>
                </a:lnTo>
                <a:lnTo>
                  <a:pt x="2091" y="1297"/>
                </a:lnTo>
                <a:lnTo>
                  <a:pt x="2107" y="1300"/>
                </a:lnTo>
                <a:lnTo>
                  <a:pt x="2123" y="1304"/>
                </a:lnTo>
                <a:lnTo>
                  <a:pt x="2139" y="1307"/>
                </a:lnTo>
                <a:lnTo>
                  <a:pt x="2155" y="1310"/>
                </a:lnTo>
                <a:lnTo>
                  <a:pt x="2172" y="1313"/>
                </a:lnTo>
                <a:lnTo>
                  <a:pt x="2205" y="1316"/>
                </a:lnTo>
                <a:lnTo>
                  <a:pt x="2240" y="1319"/>
                </a:lnTo>
                <a:lnTo>
                  <a:pt x="2276" y="1320"/>
                </a:lnTo>
                <a:lnTo>
                  <a:pt x="2292" y="1319"/>
                </a:lnTo>
                <a:lnTo>
                  <a:pt x="2307" y="1319"/>
                </a:lnTo>
                <a:lnTo>
                  <a:pt x="2338" y="1317"/>
                </a:lnTo>
                <a:lnTo>
                  <a:pt x="2368" y="1313"/>
                </a:lnTo>
                <a:lnTo>
                  <a:pt x="2382" y="1311"/>
                </a:lnTo>
                <a:lnTo>
                  <a:pt x="2397" y="1308"/>
                </a:lnTo>
                <a:lnTo>
                  <a:pt x="2426" y="1301"/>
                </a:lnTo>
                <a:lnTo>
                  <a:pt x="2440" y="1297"/>
                </a:lnTo>
                <a:lnTo>
                  <a:pt x="2454" y="1293"/>
                </a:lnTo>
                <a:lnTo>
                  <a:pt x="2468" y="1289"/>
                </a:lnTo>
                <a:lnTo>
                  <a:pt x="2482" y="1284"/>
                </a:lnTo>
                <a:lnTo>
                  <a:pt x="2496" y="1279"/>
                </a:lnTo>
                <a:lnTo>
                  <a:pt x="2509" y="1274"/>
                </a:lnTo>
                <a:lnTo>
                  <a:pt x="2522" y="1268"/>
                </a:lnTo>
                <a:lnTo>
                  <a:pt x="2536" y="1262"/>
                </a:lnTo>
                <a:lnTo>
                  <a:pt x="2549" y="1256"/>
                </a:lnTo>
                <a:lnTo>
                  <a:pt x="2561" y="1249"/>
                </a:lnTo>
                <a:lnTo>
                  <a:pt x="2586" y="1235"/>
                </a:lnTo>
                <a:lnTo>
                  <a:pt x="2599" y="1228"/>
                </a:lnTo>
                <a:lnTo>
                  <a:pt x="2611" y="1220"/>
                </a:lnTo>
                <a:lnTo>
                  <a:pt x="2622" y="1212"/>
                </a:lnTo>
                <a:lnTo>
                  <a:pt x="2634" y="1204"/>
                </a:lnTo>
                <a:lnTo>
                  <a:pt x="2645" y="1195"/>
                </a:lnTo>
                <a:lnTo>
                  <a:pt x="2656" y="1186"/>
                </a:lnTo>
                <a:lnTo>
                  <a:pt x="2678" y="1168"/>
                </a:lnTo>
                <a:lnTo>
                  <a:pt x="2699" y="1149"/>
                </a:lnTo>
                <a:lnTo>
                  <a:pt x="2709" y="1139"/>
                </a:lnTo>
                <a:lnTo>
                  <a:pt x="2718" y="1128"/>
                </a:lnTo>
                <a:lnTo>
                  <a:pt x="2728" y="1118"/>
                </a:lnTo>
                <a:lnTo>
                  <a:pt x="2737" y="1107"/>
                </a:lnTo>
                <a:lnTo>
                  <a:pt x="2755" y="1085"/>
                </a:lnTo>
                <a:lnTo>
                  <a:pt x="2763" y="1074"/>
                </a:lnTo>
                <a:lnTo>
                  <a:pt x="2771" y="1063"/>
                </a:lnTo>
                <a:lnTo>
                  <a:pt x="2787" y="1039"/>
                </a:lnTo>
                <a:lnTo>
                  <a:pt x="2794" y="1027"/>
                </a:lnTo>
                <a:lnTo>
                  <a:pt x="2801" y="1015"/>
                </a:lnTo>
                <a:lnTo>
                  <a:pt x="2808" y="1002"/>
                </a:lnTo>
                <a:lnTo>
                  <a:pt x="2814" y="990"/>
                </a:lnTo>
                <a:lnTo>
                  <a:pt x="2820" y="977"/>
                </a:lnTo>
                <a:lnTo>
                  <a:pt x="2826" y="964"/>
                </a:lnTo>
                <a:lnTo>
                  <a:pt x="2837" y="937"/>
                </a:lnTo>
                <a:lnTo>
                  <a:pt x="2842" y="924"/>
                </a:lnTo>
                <a:lnTo>
                  <a:pt x="2846" y="910"/>
                </a:lnTo>
                <a:lnTo>
                  <a:pt x="2850" y="897"/>
                </a:lnTo>
                <a:lnTo>
                  <a:pt x="2854" y="883"/>
                </a:lnTo>
                <a:lnTo>
                  <a:pt x="2858" y="869"/>
                </a:lnTo>
                <a:lnTo>
                  <a:pt x="2861" y="855"/>
                </a:lnTo>
                <a:lnTo>
                  <a:pt x="2866" y="826"/>
                </a:lnTo>
                <a:lnTo>
                  <a:pt x="2868" y="812"/>
                </a:lnTo>
                <a:lnTo>
                  <a:pt x="2870" y="797"/>
                </a:lnTo>
                <a:lnTo>
                  <a:pt x="2871" y="783"/>
                </a:lnTo>
                <a:lnTo>
                  <a:pt x="2872" y="768"/>
                </a:lnTo>
                <a:lnTo>
                  <a:pt x="2873" y="753"/>
                </a:lnTo>
                <a:lnTo>
                  <a:pt x="2873" y="738"/>
                </a:lnTo>
                <a:lnTo>
                  <a:pt x="2873" y="722"/>
                </a:lnTo>
                <a:lnTo>
                  <a:pt x="2872" y="707"/>
                </a:lnTo>
                <a:lnTo>
                  <a:pt x="2870" y="678"/>
                </a:lnTo>
                <a:lnTo>
                  <a:pt x="2868" y="663"/>
                </a:lnTo>
                <a:lnTo>
                  <a:pt x="2866" y="649"/>
                </a:lnTo>
                <a:lnTo>
                  <a:pt x="2861" y="620"/>
                </a:lnTo>
                <a:lnTo>
                  <a:pt x="2858" y="606"/>
                </a:lnTo>
                <a:lnTo>
                  <a:pt x="2854" y="592"/>
                </a:lnTo>
                <a:lnTo>
                  <a:pt x="2850" y="579"/>
                </a:lnTo>
                <a:lnTo>
                  <a:pt x="2846" y="565"/>
                </a:lnTo>
                <a:lnTo>
                  <a:pt x="2837" y="538"/>
                </a:lnTo>
                <a:lnTo>
                  <a:pt x="2832" y="525"/>
                </a:lnTo>
                <a:lnTo>
                  <a:pt x="2826" y="511"/>
                </a:lnTo>
                <a:lnTo>
                  <a:pt x="2820" y="499"/>
                </a:lnTo>
                <a:lnTo>
                  <a:pt x="2814" y="486"/>
                </a:lnTo>
                <a:lnTo>
                  <a:pt x="2801" y="461"/>
                </a:lnTo>
                <a:lnTo>
                  <a:pt x="2794" y="448"/>
                </a:lnTo>
                <a:lnTo>
                  <a:pt x="2787" y="436"/>
                </a:lnTo>
                <a:lnTo>
                  <a:pt x="2779" y="424"/>
                </a:lnTo>
                <a:lnTo>
                  <a:pt x="2771" y="413"/>
                </a:lnTo>
                <a:lnTo>
                  <a:pt x="2763" y="401"/>
                </a:lnTo>
                <a:lnTo>
                  <a:pt x="2755" y="390"/>
                </a:lnTo>
                <a:lnTo>
                  <a:pt x="2746" y="379"/>
                </a:lnTo>
                <a:lnTo>
                  <a:pt x="2737" y="368"/>
                </a:lnTo>
                <a:lnTo>
                  <a:pt x="2728" y="357"/>
                </a:lnTo>
                <a:lnTo>
                  <a:pt x="2718" y="347"/>
                </a:lnTo>
                <a:lnTo>
                  <a:pt x="2709" y="337"/>
                </a:lnTo>
                <a:lnTo>
                  <a:pt x="2699" y="327"/>
                </a:lnTo>
                <a:lnTo>
                  <a:pt x="2678" y="307"/>
                </a:lnTo>
                <a:lnTo>
                  <a:pt x="2667" y="298"/>
                </a:lnTo>
                <a:lnTo>
                  <a:pt x="2656" y="289"/>
                </a:lnTo>
                <a:lnTo>
                  <a:pt x="2645" y="280"/>
                </a:lnTo>
                <a:lnTo>
                  <a:pt x="2634" y="272"/>
                </a:lnTo>
                <a:lnTo>
                  <a:pt x="2611" y="255"/>
                </a:lnTo>
                <a:lnTo>
                  <a:pt x="2586" y="240"/>
                </a:lnTo>
                <a:lnTo>
                  <a:pt x="2561" y="226"/>
                </a:lnTo>
                <a:lnTo>
                  <a:pt x="2536" y="213"/>
                </a:lnTo>
                <a:lnTo>
                  <a:pt x="2509" y="202"/>
                </a:lnTo>
                <a:lnTo>
                  <a:pt x="2496" y="196"/>
                </a:lnTo>
                <a:lnTo>
                  <a:pt x="2482" y="191"/>
                </a:lnTo>
                <a:lnTo>
                  <a:pt x="2454" y="182"/>
                </a:lnTo>
                <a:lnTo>
                  <a:pt x="2426" y="174"/>
                </a:lnTo>
                <a:lnTo>
                  <a:pt x="2411" y="171"/>
                </a:lnTo>
                <a:lnTo>
                  <a:pt x="2397" y="167"/>
                </a:lnTo>
                <a:lnTo>
                  <a:pt x="2382" y="165"/>
                </a:lnTo>
                <a:lnTo>
                  <a:pt x="2367" y="162"/>
                </a:lnTo>
                <a:lnTo>
                  <a:pt x="2338" y="159"/>
                </a:lnTo>
                <a:lnTo>
                  <a:pt x="2322" y="157"/>
                </a:lnTo>
                <a:lnTo>
                  <a:pt x="2307" y="156"/>
                </a:lnTo>
                <a:lnTo>
                  <a:pt x="2276" y="156"/>
                </a:lnTo>
                <a:lnTo>
                  <a:pt x="2249" y="156"/>
                </a:lnTo>
                <a:lnTo>
                  <a:pt x="2223" y="157"/>
                </a:lnTo>
                <a:lnTo>
                  <a:pt x="2211" y="158"/>
                </a:lnTo>
                <a:lnTo>
                  <a:pt x="2198" y="159"/>
                </a:lnTo>
                <a:lnTo>
                  <a:pt x="2173" y="162"/>
                </a:lnTo>
                <a:lnTo>
                  <a:pt x="2161" y="164"/>
                </a:lnTo>
                <a:lnTo>
                  <a:pt x="2149" y="166"/>
                </a:lnTo>
                <a:lnTo>
                  <a:pt x="2125" y="171"/>
                </a:lnTo>
                <a:lnTo>
                  <a:pt x="2101" y="176"/>
                </a:lnTo>
                <a:lnTo>
                  <a:pt x="2078" y="182"/>
                </a:lnTo>
                <a:lnTo>
                  <a:pt x="2056" y="189"/>
                </a:lnTo>
                <a:lnTo>
                  <a:pt x="2044" y="193"/>
                </a:lnTo>
                <a:lnTo>
                  <a:pt x="2033" y="196"/>
                </a:lnTo>
                <a:lnTo>
                  <a:pt x="2011" y="204"/>
                </a:lnTo>
                <a:lnTo>
                  <a:pt x="1990" y="213"/>
                </a:lnTo>
                <a:lnTo>
                  <a:pt x="1969" y="223"/>
                </a:lnTo>
                <a:lnTo>
                  <a:pt x="1948" y="233"/>
                </a:lnTo>
                <a:lnTo>
                  <a:pt x="1927" y="243"/>
                </a:lnTo>
                <a:lnTo>
                  <a:pt x="1907" y="254"/>
                </a:lnTo>
                <a:lnTo>
                  <a:pt x="1887" y="266"/>
                </a:lnTo>
                <a:lnTo>
                  <a:pt x="1868" y="278"/>
                </a:lnTo>
                <a:lnTo>
                  <a:pt x="1848" y="291"/>
                </a:lnTo>
                <a:lnTo>
                  <a:pt x="1829" y="304"/>
                </a:lnTo>
                <a:lnTo>
                  <a:pt x="1810" y="318"/>
                </a:lnTo>
                <a:lnTo>
                  <a:pt x="1792" y="332"/>
                </a:lnTo>
                <a:lnTo>
                  <a:pt x="1774" y="346"/>
                </a:lnTo>
                <a:lnTo>
                  <a:pt x="1756" y="361"/>
                </a:lnTo>
                <a:lnTo>
                  <a:pt x="1738" y="376"/>
                </a:lnTo>
                <a:lnTo>
                  <a:pt x="1720" y="392"/>
                </a:lnTo>
                <a:lnTo>
                  <a:pt x="1703" y="408"/>
                </a:lnTo>
                <a:lnTo>
                  <a:pt x="1686" y="424"/>
                </a:lnTo>
                <a:lnTo>
                  <a:pt x="1669" y="441"/>
                </a:lnTo>
                <a:lnTo>
                  <a:pt x="1652" y="457"/>
                </a:lnTo>
                <a:lnTo>
                  <a:pt x="1619" y="491"/>
                </a:lnTo>
                <a:lnTo>
                  <a:pt x="1682" y="564"/>
                </a:lnTo>
                <a:lnTo>
                  <a:pt x="1730" y="621"/>
                </a:lnTo>
                <a:close/>
                <a:moveTo>
                  <a:pt x="1514" y="868"/>
                </a:moveTo>
                <a:lnTo>
                  <a:pt x="1626" y="738"/>
                </a:lnTo>
                <a:lnTo>
                  <a:pt x="1564" y="665"/>
                </a:lnTo>
                <a:lnTo>
                  <a:pt x="1514" y="607"/>
                </a:lnTo>
                <a:lnTo>
                  <a:pt x="1403" y="738"/>
                </a:lnTo>
                <a:lnTo>
                  <a:pt x="1453" y="797"/>
                </a:lnTo>
                <a:lnTo>
                  <a:pt x="1458" y="803"/>
                </a:lnTo>
                <a:lnTo>
                  <a:pt x="1464" y="810"/>
                </a:lnTo>
                <a:lnTo>
                  <a:pt x="1471" y="817"/>
                </a:lnTo>
                <a:lnTo>
                  <a:pt x="1499" y="851"/>
                </a:lnTo>
                <a:lnTo>
                  <a:pt x="1514" y="868"/>
                </a:lnTo>
                <a:close/>
                <a:moveTo>
                  <a:pt x="752" y="1320"/>
                </a:moveTo>
                <a:lnTo>
                  <a:pt x="779" y="1319"/>
                </a:lnTo>
                <a:lnTo>
                  <a:pt x="805" y="1318"/>
                </a:lnTo>
                <a:lnTo>
                  <a:pt x="818" y="1317"/>
                </a:lnTo>
                <a:lnTo>
                  <a:pt x="830" y="1316"/>
                </a:lnTo>
                <a:lnTo>
                  <a:pt x="855" y="1313"/>
                </a:lnTo>
                <a:lnTo>
                  <a:pt x="879" y="1309"/>
                </a:lnTo>
                <a:lnTo>
                  <a:pt x="903" y="1304"/>
                </a:lnTo>
                <a:lnTo>
                  <a:pt x="927" y="1299"/>
                </a:lnTo>
                <a:lnTo>
                  <a:pt x="950" y="1293"/>
                </a:lnTo>
                <a:lnTo>
                  <a:pt x="973" y="1286"/>
                </a:lnTo>
                <a:lnTo>
                  <a:pt x="984" y="1283"/>
                </a:lnTo>
                <a:lnTo>
                  <a:pt x="995" y="1279"/>
                </a:lnTo>
                <a:lnTo>
                  <a:pt x="1017" y="1271"/>
                </a:lnTo>
                <a:lnTo>
                  <a:pt x="1039" y="1262"/>
                </a:lnTo>
                <a:lnTo>
                  <a:pt x="1060" y="1253"/>
                </a:lnTo>
                <a:lnTo>
                  <a:pt x="1081" y="1243"/>
                </a:lnTo>
                <a:lnTo>
                  <a:pt x="1101" y="1232"/>
                </a:lnTo>
                <a:lnTo>
                  <a:pt x="1121" y="1221"/>
                </a:lnTo>
                <a:lnTo>
                  <a:pt x="1141" y="1209"/>
                </a:lnTo>
                <a:lnTo>
                  <a:pt x="1161" y="1197"/>
                </a:lnTo>
                <a:lnTo>
                  <a:pt x="1180" y="1184"/>
                </a:lnTo>
                <a:lnTo>
                  <a:pt x="1199" y="1171"/>
                </a:lnTo>
                <a:lnTo>
                  <a:pt x="1218" y="1157"/>
                </a:lnTo>
                <a:lnTo>
                  <a:pt x="1236" y="1143"/>
                </a:lnTo>
                <a:lnTo>
                  <a:pt x="1255" y="1129"/>
                </a:lnTo>
                <a:lnTo>
                  <a:pt x="1273" y="1114"/>
                </a:lnTo>
                <a:lnTo>
                  <a:pt x="1291" y="1099"/>
                </a:lnTo>
                <a:lnTo>
                  <a:pt x="1308" y="1083"/>
                </a:lnTo>
                <a:lnTo>
                  <a:pt x="1325" y="1067"/>
                </a:lnTo>
                <a:lnTo>
                  <a:pt x="1343" y="1051"/>
                </a:lnTo>
                <a:lnTo>
                  <a:pt x="1360" y="1035"/>
                </a:lnTo>
                <a:lnTo>
                  <a:pt x="1376" y="1018"/>
                </a:lnTo>
                <a:lnTo>
                  <a:pt x="1410" y="984"/>
                </a:lnTo>
                <a:lnTo>
                  <a:pt x="1353" y="919"/>
                </a:lnTo>
                <a:lnTo>
                  <a:pt x="1298" y="854"/>
                </a:lnTo>
                <a:lnTo>
                  <a:pt x="1269" y="885"/>
                </a:lnTo>
                <a:lnTo>
                  <a:pt x="1240" y="914"/>
                </a:lnTo>
                <a:lnTo>
                  <a:pt x="1210" y="943"/>
                </a:lnTo>
                <a:lnTo>
                  <a:pt x="1194" y="956"/>
                </a:lnTo>
                <a:lnTo>
                  <a:pt x="1179" y="970"/>
                </a:lnTo>
                <a:lnTo>
                  <a:pt x="1164" y="983"/>
                </a:lnTo>
                <a:lnTo>
                  <a:pt x="1148" y="996"/>
                </a:lnTo>
                <a:lnTo>
                  <a:pt x="1117" y="1020"/>
                </a:lnTo>
                <a:lnTo>
                  <a:pt x="1101" y="1031"/>
                </a:lnTo>
                <a:lnTo>
                  <a:pt x="1084" y="1042"/>
                </a:lnTo>
                <a:lnTo>
                  <a:pt x="1068" y="1053"/>
                </a:lnTo>
                <a:lnTo>
                  <a:pt x="1051" y="1063"/>
                </a:lnTo>
                <a:lnTo>
                  <a:pt x="1035" y="1073"/>
                </a:lnTo>
                <a:lnTo>
                  <a:pt x="1018" y="1082"/>
                </a:lnTo>
                <a:lnTo>
                  <a:pt x="1000" y="1090"/>
                </a:lnTo>
                <a:lnTo>
                  <a:pt x="983" y="1099"/>
                </a:lnTo>
                <a:lnTo>
                  <a:pt x="965" y="1106"/>
                </a:lnTo>
                <a:lnTo>
                  <a:pt x="947" y="1113"/>
                </a:lnTo>
                <a:lnTo>
                  <a:pt x="929" y="1119"/>
                </a:lnTo>
                <a:lnTo>
                  <a:pt x="911" y="1125"/>
                </a:lnTo>
                <a:lnTo>
                  <a:pt x="892" y="1130"/>
                </a:lnTo>
                <a:lnTo>
                  <a:pt x="883" y="1133"/>
                </a:lnTo>
                <a:lnTo>
                  <a:pt x="873" y="1135"/>
                </a:lnTo>
                <a:lnTo>
                  <a:pt x="854" y="1139"/>
                </a:lnTo>
                <a:lnTo>
                  <a:pt x="834" y="1142"/>
                </a:lnTo>
                <a:lnTo>
                  <a:pt x="815" y="1145"/>
                </a:lnTo>
                <a:lnTo>
                  <a:pt x="794" y="1147"/>
                </a:lnTo>
                <a:lnTo>
                  <a:pt x="774" y="1148"/>
                </a:lnTo>
                <a:lnTo>
                  <a:pt x="752" y="1148"/>
                </a:lnTo>
                <a:lnTo>
                  <a:pt x="731" y="1147"/>
                </a:lnTo>
                <a:lnTo>
                  <a:pt x="710" y="1146"/>
                </a:lnTo>
                <a:lnTo>
                  <a:pt x="689" y="1143"/>
                </a:lnTo>
                <a:lnTo>
                  <a:pt x="669" y="1140"/>
                </a:lnTo>
                <a:lnTo>
                  <a:pt x="658" y="1138"/>
                </a:lnTo>
                <a:lnTo>
                  <a:pt x="648" y="1135"/>
                </a:lnTo>
                <a:lnTo>
                  <a:pt x="629" y="1130"/>
                </a:lnTo>
                <a:lnTo>
                  <a:pt x="619" y="1127"/>
                </a:lnTo>
                <a:lnTo>
                  <a:pt x="609" y="1123"/>
                </a:lnTo>
                <a:lnTo>
                  <a:pt x="590" y="1116"/>
                </a:lnTo>
                <a:lnTo>
                  <a:pt x="581" y="1112"/>
                </a:lnTo>
                <a:lnTo>
                  <a:pt x="572" y="1108"/>
                </a:lnTo>
                <a:lnTo>
                  <a:pt x="554" y="1099"/>
                </a:lnTo>
                <a:lnTo>
                  <a:pt x="536" y="1089"/>
                </a:lnTo>
                <a:lnTo>
                  <a:pt x="519" y="1078"/>
                </a:lnTo>
                <a:lnTo>
                  <a:pt x="503" y="1067"/>
                </a:lnTo>
                <a:lnTo>
                  <a:pt x="487" y="1055"/>
                </a:lnTo>
                <a:lnTo>
                  <a:pt x="472" y="1042"/>
                </a:lnTo>
                <a:lnTo>
                  <a:pt x="458" y="1029"/>
                </a:lnTo>
                <a:lnTo>
                  <a:pt x="451" y="1022"/>
                </a:lnTo>
                <a:lnTo>
                  <a:pt x="444" y="1014"/>
                </a:lnTo>
                <a:lnTo>
                  <a:pt x="431" y="1000"/>
                </a:lnTo>
                <a:lnTo>
                  <a:pt x="418" y="984"/>
                </a:lnTo>
                <a:lnTo>
                  <a:pt x="406" y="968"/>
                </a:lnTo>
                <a:lnTo>
                  <a:pt x="396" y="951"/>
                </a:lnTo>
                <a:lnTo>
                  <a:pt x="385" y="934"/>
                </a:lnTo>
                <a:lnTo>
                  <a:pt x="376" y="917"/>
                </a:lnTo>
                <a:lnTo>
                  <a:pt x="368" y="898"/>
                </a:lnTo>
                <a:lnTo>
                  <a:pt x="364" y="889"/>
                </a:lnTo>
                <a:lnTo>
                  <a:pt x="360" y="880"/>
                </a:lnTo>
                <a:lnTo>
                  <a:pt x="354" y="861"/>
                </a:lnTo>
                <a:lnTo>
                  <a:pt x="348" y="841"/>
                </a:lnTo>
                <a:lnTo>
                  <a:pt x="343" y="821"/>
                </a:lnTo>
                <a:lnTo>
                  <a:pt x="340" y="801"/>
                </a:lnTo>
                <a:lnTo>
                  <a:pt x="337" y="780"/>
                </a:lnTo>
                <a:lnTo>
                  <a:pt x="335" y="759"/>
                </a:lnTo>
                <a:lnTo>
                  <a:pt x="335" y="738"/>
                </a:lnTo>
                <a:lnTo>
                  <a:pt x="335" y="716"/>
                </a:lnTo>
                <a:lnTo>
                  <a:pt x="336" y="705"/>
                </a:lnTo>
                <a:lnTo>
                  <a:pt x="337" y="695"/>
                </a:lnTo>
                <a:lnTo>
                  <a:pt x="338" y="685"/>
                </a:lnTo>
                <a:lnTo>
                  <a:pt x="340" y="674"/>
                </a:lnTo>
                <a:lnTo>
                  <a:pt x="343" y="654"/>
                </a:lnTo>
                <a:lnTo>
                  <a:pt x="348" y="634"/>
                </a:lnTo>
                <a:lnTo>
                  <a:pt x="351" y="624"/>
                </a:lnTo>
                <a:lnTo>
                  <a:pt x="354" y="615"/>
                </a:lnTo>
                <a:lnTo>
                  <a:pt x="360" y="596"/>
                </a:lnTo>
                <a:lnTo>
                  <a:pt x="368" y="577"/>
                </a:lnTo>
                <a:lnTo>
                  <a:pt x="376" y="559"/>
                </a:lnTo>
                <a:lnTo>
                  <a:pt x="385" y="541"/>
                </a:lnTo>
                <a:lnTo>
                  <a:pt x="396" y="524"/>
                </a:lnTo>
                <a:lnTo>
                  <a:pt x="406" y="507"/>
                </a:lnTo>
                <a:lnTo>
                  <a:pt x="418" y="491"/>
                </a:lnTo>
                <a:lnTo>
                  <a:pt x="431" y="476"/>
                </a:lnTo>
                <a:lnTo>
                  <a:pt x="444" y="461"/>
                </a:lnTo>
                <a:lnTo>
                  <a:pt x="458" y="447"/>
                </a:lnTo>
                <a:lnTo>
                  <a:pt x="465" y="440"/>
                </a:lnTo>
                <a:lnTo>
                  <a:pt x="472" y="433"/>
                </a:lnTo>
                <a:lnTo>
                  <a:pt x="480" y="427"/>
                </a:lnTo>
                <a:lnTo>
                  <a:pt x="487" y="420"/>
                </a:lnTo>
                <a:lnTo>
                  <a:pt x="503" y="408"/>
                </a:lnTo>
                <a:lnTo>
                  <a:pt x="511" y="402"/>
                </a:lnTo>
                <a:lnTo>
                  <a:pt x="519" y="397"/>
                </a:lnTo>
                <a:lnTo>
                  <a:pt x="528" y="391"/>
                </a:lnTo>
                <a:lnTo>
                  <a:pt x="536" y="386"/>
                </a:lnTo>
                <a:lnTo>
                  <a:pt x="545" y="381"/>
                </a:lnTo>
                <a:lnTo>
                  <a:pt x="554" y="376"/>
                </a:lnTo>
                <a:lnTo>
                  <a:pt x="572" y="367"/>
                </a:lnTo>
                <a:lnTo>
                  <a:pt x="590" y="359"/>
                </a:lnTo>
                <a:lnTo>
                  <a:pt x="609" y="352"/>
                </a:lnTo>
                <a:lnTo>
                  <a:pt x="629" y="346"/>
                </a:lnTo>
                <a:lnTo>
                  <a:pt x="648" y="340"/>
                </a:lnTo>
                <a:lnTo>
                  <a:pt x="668" y="336"/>
                </a:lnTo>
                <a:lnTo>
                  <a:pt x="689" y="332"/>
                </a:lnTo>
                <a:lnTo>
                  <a:pt x="699" y="331"/>
                </a:lnTo>
                <a:lnTo>
                  <a:pt x="710" y="329"/>
                </a:lnTo>
                <a:lnTo>
                  <a:pt x="731" y="328"/>
                </a:lnTo>
                <a:lnTo>
                  <a:pt x="752" y="327"/>
                </a:lnTo>
                <a:lnTo>
                  <a:pt x="772" y="328"/>
                </a:lnTo>
                <a:lnTo>
                  <a:pt x="790" y="329"/>
                </a:lnTo>
                <a:lnTo>
                  <a:pt x="808" y="330"/>
                </a:lnTo>
                <a:lnTo>
                  <a:pt x="826" y="333"/>
                </a:lnTo>
                <a:lnTo>
                  <a:pt x="844" y="335"/>
                </a:lnTo>
                <a:lnTo>
                  <a:pt x="861" y="339"/>
                </a:lnTo>
                <a:lnTo>
                  <a:pt x="879" y="342"/>
                </a:lnTo>
                <a:lnTo>
                  <a:pt x="896" y="347"/>
                </a:lnTo>
                <a:lnTo>
                  <a:pt x="913" y="352"/>
                </a:lnTo>
                <a:lnTo>
                  <a:pt x="929" y="357"/>
                </a:lnTo>
                <a:lnTo>
                  <a:pt x="946" y="363"/>
                </a:lnTo>
                <a:lnTo>
                  <a:pt x="962" y="369"/>
                </a:lnTo>
                <a:lnTo>
                  <a:pt x="978" y="376"/>
                </a:lnTo>
                <a:lnTo>
                  <a:pt x="993" y="383"/>
                </a:lnTo>
                <a:lnTo>
                  <a:pt x="1009" y="391"/>
                </a:lnTo>
                <a:lnTo>
                  <a:pt x="1024" y="399"/>
                </a:lnTo>
                <a:lnTo>
                  <a:pt x="1040" y="407"/>
                </a:lnTo>
                <a:lnTo>
                  <a:pt x="1055" y="416"/>
                </a:lnTo>
                <a:lnTo>
                  <a:pt x="1084" y="434"/>
                </a:lnTo>
                <a:lnTo>
                  <a:pt x="1099" y="444"/>
                </a:lnTo>
                <a:lnTo>
                  <a:pt x="1113" y="454"/>
                </a:lnTo>
                <a:lnTo>
                  <a:pt x="1127" y="465"/>
                </a:lnTo>
                <a:lnTo>
                  <a:pt x="1141" y="475"/>
                </a:lnTo>
                <a:lnTo>
                  <a:pt x="1155" y="486"/>
                </a:lnTo>
                <a:lnTo>
                  <a:pt x="1169" y="497"/>
                </a:lnTo>
                <a:lnTo>
                  <a:pt x="1196" y="521"/>
                </a:lnTo>
                <a:lnTo>
                  <a:pt x="1209" y="533"/>
                </a:lnTo>
                <a:lnTo>
                  <a:pt x="1222" y="545"/>
                </a:lnTo>
                <a:lnTo>
                  <a:pt x="1248" y="569"/>
                </a:lnTo>
                <a:lnTo>
                  <a:pt x="1274" y="595"/>
                </a:lnTo>
                <a:lnTo>
                  <a:pt x="1298" y="620"/>
                </a:lnTo>
                <a:lnTo>
                  <a:pt x="1353" y="556"/>
                </a:lnTo>
                <a:lnTo>
                  <a:pt x="1410" y="491"/>
                </a:lnTo>
                <a:lnTo>
                  <a:pt x="1376" y="457"/>
                </a:lnTo>
                <a:lnTo>
                  <a:pt x="1343" y="424"/>
                </a:lnTo>
                <a:lnTo>
                  <a:pt x="1308" y="392"/>
                </a:lnTo>
                <a:lnTo>
                  <a:pt x="1273" y="361"/>
                </a:lnTo>
                <a:lnTo>
                  <a:pt x="1255" y="346"/>
                </a:lnTo>
                <a:lnTo>
                  <a:pt x="1236" y="332"/>
                </a:lnTo>
                <a:lnTo>
                  <a:pt x="1218" y="318"/>
                </a:lnTo>
                <a:lnTo>
                  <a:pt x="1199" y="304"/>
                </a:lnTo>
                <a:lnTo>
                  <a:pt x="1180" y="291"/>
                </a:lnTo>
                <a:lnTo>
                  <a:pt x="1161" y="278"/>
                </a:lnTo>
                <a:lnTo>
                  <a:pt x="1141" y="266"/>
                </a:lnTo>
                <a:lnTo>
                  <a:pt x="1121" y="254"/>
                </a:lnTo>
                <a:lnTo>
                  <a:pt x="1101" y="243"/>
                </a:lnTo>
                <a:lnTo>
                  <a:pt x="1081" y="233"/>
                </a:lnTo>
                <a:lnTo>
                  <a:pt x="1060" y="223"/>
                </a:lnTo>
                <a:lnTo>
                  <a:pt x="1039" y="213"/>
                </a:lnTo>
                <a:lnTo>
                  <a:pt x="1017" y="204"/>
                </a:lnTo>
                <a:lnTo>
                  <a:pt x="995" y="196"/>
                </a:lnTo>
                <a:lnTo>
                  <a:pt x="973" y="189"/>
                </a:lnTo>
                <a:lnTo>
                  <a:pt x="950" y="182"/>
                </a:lnTo>
                <a:lnTo>
                  <a:pt x="927" y="176"/>
                </a:lnTo>
                <a:lnTo>
                  <a:pt x="915" y="173"/>
                </a:lnTo>
                <a:lnTo>
                  <a:pt x="903" y="171"/>
                </a:lnTo>
                <a:lnTo>
                  <a:pt x="879" y="166"/>
                </a:lnTo>
                <a:lnTo>
                  <a:pt x="855" y="162"/>
                </a:lnTo>
                <a:lnTo>
                  <a:pt x="830" y="159"/>
                </a:lnTo>
                <a:lnTo>
                  <a:pt x="805" y="157"/>
                </a:lnTo>
                <a:lnTo>
                  <a:pt x="779" y="156"/>
                </a:lnTo>
                <a:lnTo>
                  <a:pt x="752" y="156"/>
                </a:lnTo>
                <a:lnTo>
                  <a:pt x="737" y="156"/>
                </a:lnTo>
                <a:lnTo>
                  <a:pt x="721" y="156"/>
                </a:lnTo>
                <a:lnTo>
                  <a:pt x="691" y="159"/>
                </a:lnTo>
                <a:lnTo>
                  <a:pt x="661" y="162"/>
                </a:lnTo>
                <a:lnTo>
                  <a:pt x="646" y="165"/>
                </a:lnTo>
                <a:lnTo>
                  <a:pt x="631" y="167"/>
                </a:lnTo>
                <a:lnTo>
                  <a:pt x="603" y="174"/>
                </a:lnTo>
                <a:lnTo>
                  <a:pt x="588" y="178"/>
                </a:lnTo>
                <a:lnTo>
                  <a:pt x="574" y="182"/>
                </a:lnTo>
                <a:lnTo>
                  <a:pt x="560" y="186"/>
                </a:lnTo>
                <a:lnTo>
                  <a:pt x="546" y="191"/>
                </a:lnTo>
                <a:lnTo>
                  <a:pt x="533" y="196"/>
                </a:lnTo>
                <a:lnTo>
                  <a:pt x="519" y="202"/>
                </a:lnTo>
                <a:lnTo>
                  <a:pt x="506" y="207"/>
                </a:lnTo>
                <a:lnTo>
                  <a:pt x="493" y="213"/>
                </a:lnTo>
                <a:lnTo>
                  <a:pt x="480" y="220"/>
                </a:lnTo>
                <a:lnTo>
                  <a:pt x="467" y="226"/>
                </a:lnTo>
                <a:lnTo>
                  <a:pt x="442" y="240"/>
                </a:lnTo>
                <a:lnTo>
                  <a:pt x="430" y="248"/>
                </a:lnTo>
                <a:lnTo>
                  <a:pt x="418" y="255"/>
                </a:lnTo>
                <a:lnTo>
                  <a:pt x="406" y="263"/>
                </a:lnTo>
                <a:lnTo>
                  <a:pt x="395" y="272"/>
                </a:lnTo>
                <a:lnTo>
                  <a:pt x="383" y="280"/>
                </a:lnTo>
                <a:lnTo>
                  <a:pt x="372" y="289"/>
                </a:lnTo>
                <a:lnTo>
                  <a:pt x="350" y="307"/>
                </a:lnTo>
                <a:lnTo>
                  <a:pt x="330" y="327"/>
                </a:lnTo>
                <a:lnTo>
                  <a:pt x="320" y="337"/>
                </a:lnTo>
                <a:lnTo>
                  <a:pt x="310" y="347"/>
                </a:lnTo>
                <a:lnTo>
                  <a:pt x="301" y="357"/>
                </a:lnTo>
                <a:lnTo>
                  <a:pt x="291" y="368"/>
                </a:lnTo>
                <a:lnTo>
                  <a:pt x="274" y="390"/>
                </a:lnTo>
                <a:lnTo>
                  <a:pt x="265" y="401"/>
                </a:lnTo>
                <a:lnTo>
                  <a:pt x="257" y="413"/>
                </a:lnTo>
                <a:lnTo>
                  <a:pt x="242" y="436"/>
                </a:lnTo>
                <a:lnTo>
                  <a:pt x="234" y="448"/>
                </a:lnTo>
                <a:lnTo>
                  <a:pt x="227" y="461"/>
                </a:lnTo>
                <a:lnTo>
                  <a:pt x="221" y="473"/>
                </a:lnTo>
                <a:lnTo>
                  <a:pt x="214" y="486"/>
                </a:lnTo>
                <a:lnTo>
                  <a:pt x="208" y="499"/>
                </a:lnTo>
                <a:lnTo>
                  <a:pt x="202" y="511"/>
                </a:lnTo>
                <a:lnTo>
                  <a:pt x="192" y="538"/>
                </a:lnTo>
                <a:lnTo>
                  <a:pt x="187" y="551"/>
                </a:lnTo>
                <a:lnTo>
                  <a:pt x="182" y="565"/>
                </a:lnTo>
                <a:lnTo>
                  <a:pt x="178" y="579"/>
                </a:lnTo>
                <a:lnTo>
                  <a:pt x="174" y="592"/>
                </a:lnTo>
                <a:lnTo>
                  <a:pt x="171" y="606"/>
                </a:lnTo>
                <a:lnTo>
                  <a:pt x="168" y="620"/>
                </a:lnTo>
                <a:lnTo>
                  <a:pt x="162" y="649"/>
                </a:lnTo>
                <a:lnTo>
                  <a:pt x="160" y="663"/>
                </a:lnTo>
                <a:lnTo>
                  <a:pt x="159" y="678"/>
                </a:lnTo>
                <a:lnTo>
                  <a:pt x="157" y="693"/>
                </a:lnTo>
                <a:lnTo>
                  <a:pt x="156" y="707"/>
                </a:lnTo>
                <a:lnTo>
                  <a:pt x="156" y="722"/>
                </a:lnTo>
                <a:lnTo>
                  <a:pt x="156" y="738"/>
                </a:lnTo>
                <a:lnTo>
                  <a:pt x="156" y="753"/>
                </a:lnTo>
                <a:lnTo>
                  <a:pt x="156" y="768"/>
                </a:lnTo>
                <a:lnTo>
                  <a:pt x="159" y="797"/>
                </a:lnTo>
                <a:lnTo>
                  <a:pt x="160" y="812"/>
                </a:lnTo>
                <a:lnTo>
                  <a:pt x="162" y="826"/>
                </a:lnTo>
                <a:lnTo>
                  <a:pt x="168" y="855"/>
                </a:lnTo>
                <a:lnTo>
                  <a:pt x="171" y="869"/>
                </a:lnTo>
                <a:lnTo>
                  <a:pt x="174" y="883"/>
                </a:lnTo>
                <a:lnTo>
                  <a:pt x="178" y="897"/>
                </a:lnTo>
                <a:lnTo>
                  <a:pt x="182" y="910"/>
                </a:lnTo>
                <a:lnTo>
                  <a:pt x="192" y="937"/>
                </a:lnTo>
                <a:lnTo>
                  <a:pt x="197" y="951"/>
                </a:lnTo>
                <a:lnTo>
                  <a:pt x="202" y="964"/>
                </a:lnTo>
                <a:lnTo>
                  <a:pt x="208" y="977"/>
                </a:lnTo>
                <a:lnTo>
                  <a:pt x="214" y="990"/>
                </a:lnTo>
                <a:lnTo>
                  <a:pt x="227" y="1015"/>
                </a:lnTo>
                <a:lnTo>
                  <a:pt x="234" y="1027"/>
                </a:lnTo>
                <a:lnTo>
                  <a:pt x="242" y="1039"/>
                </a:lnTo>
                <a:lnTo>
                  <a:pt x="249" y="1051"/>
                </a:lnTo>
                <a:lnTo>
                  <a:pt x="257" y="1063"/>
                </a:lnTo>
                <a:lnTo>
                  <a:pt x="265" y="1074"/>
                </a:lnTo>
                <a:lnTo>
                  <a:pt x="274" y="1085"/>
                </a:lnTo>
                <a:lnTo>
                  <a:pt x="282" y="1096"/>
                </a:lnTo>
                <a:lnTo>
                  <a:pt x="291" y="1107"/>
                </a:lnTo>
                <a:lnTo>
                  <a:pt x="301" y="1118"/>
                </a:lnTo>
                <a:lnTo>
                  <a:pt x="310" y="1128"/>
                </a:lnTo>
                <a:lnTo>
                  <a:pt x="320" y="1139"/>
                </a:lnTo>
                <a:lnTo>
                  <a:pt x="330" y="1149"/>
                </a:lnTo>
                <a:lnTo>
                  <a:pt x="350" y="1168"/>
                </a:lnTo>
                <a:lnTo>
                  <a:pt x="361" y="1177"/>
                </a:lnTo>
                <a:lnTo>
                  <a:pt x="372" y="1186"/>
                </a:lnTo>
                <a:lnTo>
                  <a:pt x="383" y="1195"/>
                </a:lnTo>
                <a:lnTo>
                  <a:pt x="395" y="1204"/>
                </a:lnTo>
                <a:lnTo>
                  <a:pt x="418" y="1220"/>
                </a:lnTo>
                <a:lnTo>
                  <a:pt x="442" y="1235"/>
                </a:lnTo>
                <a:lnTo>
                  <a:pt x="467" y="1249"/>
                </a:lnTo>
                <a:lnTo>
                  <a:pt x="493" y="1262"/>
                </a:lnTo>
                <a:lnTo>
                  <a:pt x="519" y="1274"/>
                </a:lnTo>
                <a:lnTo>
                  <a:pt x="533" y="1279"/>
                </a:lnTo>
                <a:lnTo>
                  <a:pt x="546" y="1284"/>
                </a:lnTo>
                <a:lnTo>
                  <a:pt x="574" y="1293"/>
                </a:lnTo>
                <a:lnTo>
                  <a:pt x="603" y="1301"/>
                </a:lnTo>
                <a:lnTo>
                  <a:pt x="617" y="1305"/>
                </a:lnTo>
                <a:lnTo>
                  <a:pt x="631" y="1308"/>
                </a:lnTo>
                <a:lnTo>
                  <a:pt x="646" y="1311"/>
                </a:lnTo>
                <a:lnTo>
                  <a:pt x="661" y="1313"/>
                </a:lnTo>
                <a:lnTo>
                  <a:pt x="691" y="1317"/>
                </a:lnTo>
                <a:lnTo>
                  <a:pt x="706" y="1318"/>
                </a:lnTo>
                <a:lnTo>
                  <a:pt x="721" y="1319"/>
                </a:lnTo>
                <a:lnTo>
                  <a:pt x="752" y="1320"/>
                </a:lnTo>
                <a:close/>
                <a:moveTo>
                  <a:pt x="757" y="327"/>
                </a:moveTo>
                <a:lnTo>
                  <a:pt x="775" y="328"/>
                </a:lnTo>
                <a:lnTo>
                  <a:pt x="793" y="329"/>
                </a:lnTo>
                <a:lnTo>
                  <a:pt x="811" y="330"/>
                </a:lnTo>
                <a:lnTo>
                  <a:pt x="829" y="332"/>
                </a:lnTo>
                <a:lnTo>
                  <a:pt x="846" y="335"/>
                </a:lnTo>
                <a:lnTo>
                  <a:pt x="864" y="338"/>
                </a:lnTo>
                <a:lnTo>
                  <a:pt x="881" y="342"/>
                </a:lnTo>
                <a:lnTo>
                  <a:pt x="897" y="346"/>
                </a:lnTo>
                <a:lnTo>
                  <a:pt x="914" y="351"/>
                </a:lnTo>
                <a:lnTo>
                  <a:pt x="930" y="356"/>
                </a:lnTo>
                <a:lnTo>
                  <a:pt x="946" y="362"/>
                </a:lnTo>
                <a:lnTo>
                  <a:pt x="962" y="368"/>
                </a:lnTo>
                <a:lnTo>
                  <a:pt x="978" y="374"/>
                </a:lnTo>
                <a:lnTo>
                  <a:pt x="994" y="381"/>
                </a:lnTo>
                <a:lnTo>
                  <a:pt x="1009" y="389"/>
                </a:lnTo>
                <a:lnTo>
                  <a:pt x="1024" y="397"/>
                </a:lnTo>
                <a:lnTo>
                  <a:pt x="1039" y="405"/>
                </a:lnTo>
                <a:lnTo>
                  <a:pt x="1054" y="414"/>
                </a:lnTo>
                <a:lnTo>
                  <a:pt x="1069" y="423"/>
                </a:lnTo>
                <a:lnTo>
                  <a:pt x="1083" y="432"/>
                </a:lnTo>
                <a:lnTo>
                  <a:pt x="1112" y="452"/>
                </a:lnTo>
                <a:lnTo>
                  <a:pt x="1126" y="462"/>
                </a:lnTo>
                <a:lnTo>
                  <a:pt x="1140" y="473"/>
                </a:lnTo>
                <a:lnTo>
                  <a:pt x="1168" y="496"/>
                </a:lnTo>
                <a:lnTo>
                  <a:pt x="1195" y="519"/>
                </a:lnTo>
                <a:lnTo>
                  <a:pt x="1222" y="544"/>
                </a:lnTo>
                <a:lnTo>
                  <a:pt x="1235" y="556"/>
                </a:lnTo>
                <a:lnTo>
                  <a:pt x="1248" y="569"/>
                </a:lnTo>
                <a:lnTo>
                  <a:pt x="1222" y="545"/>
                </a:lnTo>
                <a:lnTo>
                  <a:pt x="1209" y="533"/>
                </a:lnTo>
                <a:lnTo>
                  <a:pt x="1196" y="521"/>
                </a:lnTo>
                <a:lnTo>
                  <a:pt x="1169" y="497"/>
                </a:lnTo>
                <a:lnTo>
                  <a:pt x="1141" y="475"/>
                </a:lnTo>
                <a:lnTo>
                  <a:pt x="1127" y="465"/>
                </a:lnTo>
                <a:lnTo>
                  <a:pt x="1113" y="454"/>
                </a:lnTo>
                <a:lnTo>
                  <a:pt x="1084" y="434"/>
                </a:lnTo>
                <a:lnTo>
                  <a:pt x="1070" y="425"/>
                </a:lnTo>
                <a:lnTo>
                  <a:pt x="1055" y="416"/>
                </a:lnTo>
                <a:lnTo>
                  <a:pt x="1025" y="399"/>
                </a:lnTo>
                <a:lnTo>
                  <a:pt x="1010" y="391"/>
                </a:lnTo>
                <a:lnTo>
                  <a:pt x="994" y="383"/>
                </a:lnTo>
                <a:lnTo>
                  <a:pt x="978" y="376"/>
                </a:lnTo>
                <a:lnTo>
                  <a:pt x="963" y="369"/>
                </a:lnTo>
                <a:lnTo>
                  <a:pt x="947" y="363"/>
                </a:lnTo>
                <a:lnTo>
                  <a:pt x="930" y="357"/>
                </a:lnTo>
                <a:lnTo>
                  <a:pt x="914" y="352"/>
                </a:lnTo>
                <a:lnTo>
                  <a:pt x="897" y="347"/>
                </a:lnTo>
                <a:lnTo>
                  <a:pt x="880" y="342"/>
                </a:lnTo>
                <a:lnTo>
                  <a:pt x="863" y="339"/>
                </a:lnTo>
                <a:lnTo>
                  <a:pt x="846" y="335"/>
                </a:lnTo>
                <a:lnTo>
                  <a:pt x="829" y="333"/>
                </a:lnTo>
                <a:lnTo>
                  <a:pt x="811" y="330"/>
                </a:lnTo>
                <a:lnTo>
                  <a:pt x="793" y="329"/>
                </a:lnTo>
                <a:lnTo>
                  <a:pt x="775" y="328"/>
                </a:lnTo>
                <a:lnTo>
                  <a:pt x="757" y="327"/>
                </a:lnTo>
                <a:close/>
                <a:moveTo>
                  <a:pt x="1410" y="984"/>
                </a:moveTo>
                <a:lnTo>
                  <a:pt x="1382" y="953"/>
                </a:lnTo>
                <a:lnTo>
                  <a:pt x="1341" y="905"/>
                </a:lnTo>
                <a:lnTo>
                  <a:pt x="1298" y="854"/>
                </a:lnTo>
                <a:lnTo>
                  <a:pt x="1353" y="919"/>
                </a:lnTo>
                <a:lnTo>
                  <a:pt x="1410" y="9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c)" hidden="1"/>
          <p:cNvSpPr txBox="1"/>
          <p:nvPr userDrawn="1"/>
        </p:nvSpPr>
        <p:spPr>
          <a:xfrm>
            <a:off x="11994682" y="6877509"/>
            <a:ext cx="193963"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a:solidFill>
                  <a:schemeClr val="bg1"/>
                </a:solidFill>
                <a:latin typeface="+mn-lt"/>
              </a:rPr>
              <a:t>©grow. for</a:t>
            </a:r>
            <a:r>
              <a:rPr lang="fi-FI" sz="200" baseline="0">
                <a:solidFill>
                  <a:schemeClr val="bg1"/>
                </a:solidFill>
                <a:latin typeface="+mn-lt"/>
              </a:rPr>
              <a:t> neova</a:t>
            </a:r>
            <a:endParaRPr lang="en-GB" sz="200" err="1">
              <a:solidFill>
                <a:schemeClr val="bg1"/>
              </a:solidFill>
              <a:latin typeface="+mn-lt"/>
            </a:endParaRPr>
          </a:p>
        </p:txBody>
      </p:sp>
      <p:pic>
        <p:nvPicPr>
          <p:cNvPr id="10" name="(logo)" descr="Z:\GRW (grow)\logot\copyright_grow.png" hidden="1"/>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721343"/>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711" r:id="rId3"/>
    <p:sldLayoutId id="2147483712" r:id="rId4"/>
    <p:sldLayoutId id="2147483713" r:id="rId5"/>
    <p:sldLayoutId id="2147483650" r:id="rId6"/>
    <p:sldLayoutId id="2147483661" r:id="rId7"/>
    <p:sldLayoutId id="2147483709" r:id="rId8"/>
    <p:sldLayoutId id="2147483717" r:id="rId9"/>
    <p:sldLayoutId id="2147483662" r:id="rId10"/>
    <p:sldLayoutId id="2147483651" r:id="rId11"/>
    <p:sldLayoutId id="2147483678" r:id="rId12"/>
    <p:sldLayoutId id="2147483714" r:id="rId13"/>
    <p:sldLayoutId id="2147483715" r:id="rId14"/>
    <p:sldLayoutId id="2147483716" r:id="rId15"/>
    <p:sldLayoutId id="2147483652" r:id="rId16"/>
    <p:sldLayoutId id="2147483663" r:id="rId17"/>
    <p:sldLayoutId id="2147483653" r:id="rId18"/>
    <p:sldLayoutId id="2147483664" r:id="rId19"/>
    <p:sldLayoutId id="2147483673" r:id="rId20"/>
    <p:sldLayoutId id="2147483674" r:id="rId21"/>
    <p:sldLayoutId id="2147483675" r:id="rId22"/>
    <p:sldLayoutId id="2147483665" r:id="rId23"/>
    <p:sldLayoutId id="2147483666" r:id="rId24"/>
    <p:sldLayoutId id="2147483667" r:id="rId25"/>
    <p:sldLayoutId id="2147483668" r:id="rId26"/>
    <p:sldLayoutId id="2147483669" r:id="rId27"/>
    <p:sldLayoutId id="2147483670" r:id="rId28"/>
    <p:sldLayoutId id="2147483676" r:id="rId29"/>
    <p:sldLayoutId id="2147483654" r:id="rId30"/>
    <p:sldLayoutId id="2147483655" r:id="rId31"/>
    <p:sldLayoutId id="2147483672" r:id="rId32"/>
    <p:sldLayoutId id="2147483671" r:id="rId33"/>
  </p:sldLayoutIdLst>
  <p:hf hdr="0"/>
  <p:txStyles>
    <p:titleStyle>
      <a:lvl1pPr algn="l" defTabSz="914400" rtl="0" eaLnBrk="1" latinLnBrk="0" hangingPunct="1">
        <a:lnSpc>
          <a:spcPct val="80000"/>
        </a:lnSpc>
        <a:spcBef>
          <a:spcPct val="0"/>
        </a:spcBef>
        <a:buNone/>
        <a:defRPr sz="3600" b="1" kern="1200" cap="all" baseline="0">
          <a:solidFill>
            <a:schemeClr val="accent3"/>
          </a:solidFill>
          <a:latin typeface="+mj-lt"/>
          <a:ea typeface="+mj-ea"/>
          <a:cs typeface="+mj-cs"/>
        </a:defRPr>
      </a:lvl1pPr>
    </p:titleStyle>
    <p:bodyStyle>
      <a:lvl1pPr marL="269875" indent="-269875" algn="l" defTabSz="914400" rtl="0" eaLnBrk="1" latinLnBrk="0" hangingPunct="1">
        <a:lnSpc>
          <a:spcPct val="120000"/>
        </a:lnSpc>
        <a:spcBef>
          <a:spcPts val="600"/>
        </a:spcBef>
        <a:buClr>
          <a:schemeClr val="accent4"/>
        </a:buClr>
        <a:buFont typeface="Arial" panose="020B0604020202020204" pitchFamily="34" charset="0"/>
        <a:buChar char="•"/>
        <a:defRPr sz="1800" kern="1200">
          <a:solidFill>
            <a:schemeClr val="tx1"/>
          </a:solidFill>
          <a:latin typeface="+mn-lt"/>
          <a:ea typeface="+mn-ea"/>
          <a:cs typeface="+mn-cs"/>
        </a:defRPr>
      </a:lvl1pPr>
      <a:lvl2pPr marL="539750" indent="-268288" algn="l" defTabSz="914400" rtl="0" eaLnBrk="1" latinLnBrk="0" hangingPunct="1">
        <a:lnSpc>
          <a:spcPct val="120000"/>
        </a:lnSpc>
        <a:spcBef>
          <a:spcPts val="600"/>
        </a:spcBef>
        <a:buClr>
          <a:schemeClr val="accent4"/>
        </a:buClr>
        <a:buFont typeface="Arial" panose="020B0604020202020204" pitchFamily="34" charset="0"/>
        <a:buChar char="•"/>
        <a:defRPr sz="1600" kern="1200">
          <a:solidFill>
            <a:schemeClr val="tx1"/>
          </a:solidFill>
          <a:latin typeface="+mn-lt"/>
          <a:ea typeface="+mn-ea"/>
          <a:cs typeface="+mn-cs"/>
        </a:defRPr>
      </a:lvl2pPr>
      <a:lvl3pPr marL="800100" indent="-269875" algn="l" defTabSz="914400" rtl="0" eaLnBrk="1" latinLnBrk="0" hangingPunct="1">
        <a:lnSpc>
          <a:spcPct val="120000"/>
        </a:lnSpc>
        <a:spcBef>
          <a:spcPts val="600"/>
        </a:spcBef>
        <a:buClr>
          <a:schemeClr val="accent4"/>
        </a:buClr>
        <a:buFont typeface="Arial" panose="020B0604020202020204" pitchFamily="34" charset="0"/>
        <a:buChar char="•"/>
        <a:defRPr sz="1400" kern="1200">
          <a:solidFill>
            <a:schemeClr val="tx1"/>
          </a:solidFill>
          <a:latin typeface="+mn-lt"/>
          <a:ea typeface="+mn-ea"/>
          <a:cs typeface="+mn-cs"/>
        </a:defRPr>
      </a:lvl3pPr>
      <a:lvl4pPr marL="1069975" indent="-269875" algn="l" defTabSz="914400" rtl="0" eaLnBrk="1" latinLnBrk="0" hangingPunct="1">
        <a:lnSpc>
          <a:spcPct val="120000"/>
        </a:lnSpc>
        <a:spcBef>
          <a:spcPts val="600"/>
        </a:spcBef>
        <a:buClr>
          <a:schemeClr val="accent4"/>
        </a:buClr>
        <a:buFont typeface="Arial" panose="020B0604020202020204" pitchFamily="34" charset="0"/>
        <a:buChar char="•"/>
        <a:defRPr sz="1200" kern="1200">
          <a:solidFill>
            <a:schemeClr val="tx1"/>
          </a:solidFill>
          <a:latin typeface="+mn-lt"/>
          <a:ea typeface="+mn-ea"/>
          <a:cs typeface="+mn-cs"/>
        </a:defRPr>
      </a:lvl4pPr>
      <a:lvl5pPr marL="1339850" indent="-269875" algn="l" defTabSz="914400" rtl="0" eaLnBrk="1" latinLnBrk="0" hangingPunct="1">
        <a:lnSpc>
          <a:spcPct val="120000"/>
        </a:lnSpc>
        <a:spcBef>
          <a:spcPts val="600"/>
        </a:spcBef>
        <a:buClr>
          <a:schemeClr val="accent4"/>
        </a:buClr>
        <a:buFont typeface="Arial" panose="020B0604020202020204" pitchFamily="34" charset="0"/>
        <a:buChar char="•"/>
        <a:defRPr sz="1200" kern="1200">
          <a:solidFill>
            <a:schemeClr val="tx1"/>
          </a:solidFill>
          <a:latin typeface="+mn-lt"/>
          <a:ea typeface="+mn-ea"/>
          <a:cs typeface="+mn-cs"/>
        </a:defRPr>
      </a:lvl5pPr>
      <a:lvl6pPr marL="1616075" indent="-268288" algn="l" defTabSz="914400" rtl="0" eaLnBrk="1" latinLnBrk="0" hangingPunct="1">
        <a:lnSpc>
          <a:spcPct val="120000"/>
        </a:lnSpc>
        <a:spcBef>
          <a:spcPts val="600"/>
        </a:spcBef>
        <a:buClr>
          <a:schemeClr val="accent4"/>
        </a:buClr>
        <a:buFont typeface="Arial" panose="020B0604020202020204" pitchFamily="34" charset="0"/>
        <a:buChar char="•"/>
        <a:defRPr sz="1200" kern="1200">
          <a:solidFill>
            <a:schemeClr val="tx1"/>
          </a:solidFill>
          <a:latin typeface="+mn-lt"/>
          <a:ea typeface="+mn-ea"/>
          <a:cs typeface="+mn-cs"/>
        </a:defRPr>
      </a:lvl6pPr>
      <a:lvl7pPr marL="1885950" indent="-269875" algn="l" defTabSz="914400" rtl="0" eaLnBrk="1" latinLnBrk="0" hangingPunct="1">
        <a:lnSpc>
          <a:spcPct val="120000"/>
        </a:lnSpc>
        <a:spcBef>
          <a:spcPts val="600"/>
        </a:spcBef>
        <a:buClr>
          <a:schemeClr val="accent4"/>
        </a:buClr>
        <a:buFont typeface="Arial" panose="020B0604020202020204" pitchFamily="34" charset="0"/>
        <a:buChar char="•"/>
        <a:defRPr sz="1200" kern="1200">
          <a:solidFill>
            <a:schemeClr val="tx1"/>
          </a:solidFill>
          <a:latin typeface="+mn-lt"/>
          <a:ea typeface="+mn-ea"/>
          <a:cs typeface="+mn-cs"/>
        </a:defRPr>
      </a:lvl7pPr>
      <a:lvl8pPr marL="2155825" indent="-269875" algn="l" defTabSz="914400" rtl="0" eaLnBrk="1" latinLnBrk="0" hangingPunct="1">
        <a:lnSpc>
          <a:spcPct val="120000"/>
        </a:lnSpc>
        <a:spcBef>
          <a:spcPts val="600"/>
        </a:spcBef>
        <a:buClr>
          <a:schemeClr val="accent4"/>
        </a:buClr>
        <a:buFont typeface="Arial" panose="020B0604020202020204" pitchFamily="34" charset="0"/>
        <a:buChar char="•"/>
        <a:defRPr sz="1200" kern="1200">
          <a:solidFill>
            <a:schemeClr val="tx1"/>
          </a:solidFill>
          <a:latin typeface="+mn-lt"/>
          <a:ea typeface="+mn-ea"/>
          <a:cs typeface="+mn-cs"/>
        </a:defRPr>
      </a:lvl8pPr>
      <a:lvl9pPr marL="2416175" indent="-268288" algn="l" defTabSz="914400" rtl="0" eaLnBrk="1" latinLnBrk="0" hangingPunct="1">
        <a:lnSpc>
          <a:spcPct val="120000"/>
        </a:lnSpc>
        <a:spcBef>
          <a:spcPts val="600"/>
        </a:spcBef>
        <a:buClr>
          <a:schemeClr val="accent4"/>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hyperlink" Target="https://vapo-my.sharepoint.com/personal/evelin_krekker_tootsiturvas_ee/Documents/T&#246;&#246;laud/Kodasoo%20dokumendid%20KKA-le/Kodasoo%20seireandmete%20koond.xls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hyperlink" Target="https://vapo-my.sharepoint.com/personal/evelin_krekker_tootsiturvas_ee/Documents/T&#246;&#246;laud/Kodasoo%20dokumendid%20KKA-le/2014_Kodasoo%20kaevandamise%20projekt/Graafilised%20lisad/2.%20Kodasoo_eelkuivendusplaan.pdf"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apo-my.sharepoint.com/personal/evelin_krekker_tootsiturvas_ee/Documents/T&#246;&#246;laud/Kodasoo%20dokumendid%20KKA-le/2014_Kodasoo%20kaevandamise%20projekt/Graafilised%20lisad/3.%20Kodasoo_kuivendusplaan.pdf" TargetMode="Externa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cid:image004.png@01DA9AE3.A4E3FEF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2695" y="1290464"/>
            <a:ext cx="10801350" cy="2448272"/>
          </a:xfrm>
        </p:spPr>
        <p:txBody>
          <a:bodyPr/>
          <a:lstStyle/>
          <a:p>
            <a:r>
              <a:rPr lang="et-EE" dirty="0"/>
              <a:t>Kodasoo turbatootmisala ettevalmistustest</a:t>
            </a:r>
            <a:endParaRPr lang="fi-FI" dirty="0"/>
          </a:p>
        </p:txBody>
      </p:sp>
      <p:sp>
        <p:nvSpPr>
          <p:cNvPr id="5" name="Date Placeholder 4"/>
          <p:cNvSpPr>
            <a:spLocks noGrp="1"/>
          </p:cNvSpPr>
          <p:nvPr>
            <p:ph type="dt" sz="half" idx="23"/>
          </p:nvPr>
        </p:nvSpPr>
        <p:spPr>
          <a:xfrm>
            <a:off x="4713772" y="6381328"/>
            <a:ext cx="857186" cy="144016"/>
          </a:xfrm>
        </p:spPr>
        <p:txBody>
          <a:bodyPr/>
          <a:lstStyle/>
          <a:p>
            <a:fld id="{030444AD-5E72-49A3-A8E7-27EB133B3D7D}" type="datetime5">
              <a:rPr lang="en-US" smtClean="0"/>
              <a:pPr/>
              <a:t>3-May-24</a:t>
            </a:fld>
            <a:endParaRPr lang="en-US" dirty="0"/>
          </a:p>
        </p:txBody>
      </p:sp>
      <p:sp>
        <p:nvSpPr>
          <p:cNvPr id="7" name="Slide Number Placeholder 6"/>
          <p:cNvSpPr>
            <a:spLocks noGrp="1"/>
          </p:cNvSpPr>
          <p:nvPr>
            <p:ph type="sldNum" sz="quarter" idx="25"/>
          </p:nvPr>
        </p:nvSpPr>
        <p:spPr/>
        <p:txBody>
          <a:bodyPr/>
          <a:lstStyle/>
          <a:p>
            <a:fld id="{53423170-81E0-42FA-B462-EC61AB4B6581}" type="slidenum">
              <a:rPr lang="en-US" smtClean="0"/>
              <a:pPr/>
              <a:t>1</a:t>
            </a:fld>
            <a:endParaRPr lang="en-US" dirty="0"/>
          </a:p>
        </p:txBody>
      </p:sp>
      <p:pic>
        <p:nvPicPr>
          <p:cNvPr id="15" name="Picture 14">
            <a:extLst>
              <a:ext uri="{FF2B5EF4-FFF2-40B4-BE49-F238E27FC236}">
                <a16:creationId xmlns:a16="http://schemas.microsoft.com/office/drawing/2014/main" id="{1C0BC59D-E86D-CAA7-1B4F-3142E0FAA27E}"/>
              </a:ext>
            </a:extLst>
          </p:cNvPr>
          <p:cNvPicPr>
            <a:picLocks noChangeAspect="1"/>
          </p:cNvPicPr>
          <p:nvPr/>
        </p:nvPicPr>
        <p:blipFill>
          <a:blip r:embed="rId2"/>
          <a:stretch>
            <a:fillRect/>
          </a:stretch>
        </p:blipFill>
        <p:spPr>
          <a:xfrm>
            <a:off x="9466049" y="5983298"/>
            <a:ext cx="2632645" cy="652043"/>
          </a:xfrm>
          <a:prstGeom prst="rect">
            <a:avLst/>
          </a:prstGeom>
        </p:spPr>
      </p:pic>
    </p:spTree>
    <p:extLst>
      <p:ext uri="{BB962C8B-B14F-4D97-AF65-F5344CB8AC3E}">
        <p14:creationId xmlns:p14="http://schemas.microsoft.com/office/powerpoint/2010/main" val="3435792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2F1F5B-2835-95B5-DA87-2F383D756880}"/>
              </a:ext>
            </a:extLst>
          </p:cNvPr>
          <p:cNvSpPr>
            <a:spLocks noGrp="1"/>
          </p:cNvSpPr>
          <p:nvPr>
            <p:ph type="sldNum" sz="quarter" idx="12"/>
          </p:nvPr>
        </p:nvSpPr>
        <p:spPr/>
        <p:txBody>
          <a:bodyPr/>
          <a:lstStyle/>
          <a:p>
            <a:fld id="{DC5020EF-EDDB-904B-A135-0F9F729B781B}" type="slidenum">
              <a:rPr lang="en-FI" smtClean="0"/>
              <a:pPr/>
              <a:t>10</a:t>
            </a:fld>
            <a:endParaRPr lang="en-FI"/>
          </a:p>
        </p:txBody>
      </p:sp>
      <p:sp>
        <p:nvSpPr>
          <p:cNvPr id="7" name="Title 1">
            <a:extLst>
              <a:ext uri="{FF2B5EF4-FFF2-40B4-BE49-F238E27FC236}">
                <a16:creationId xmlns:a16="http://schemas.microsoft.com/office/drawing/2014/main" id="{89757907-6F4F-D7F2-9650-C00815D84B4D}"/>
              </a:ext>
            </a:extLst>
          </p:cNvPr>
          <p:cNvSpPr txBox="1">
            <a:spLocks/>
          </p:cNvSpPr>
          <p:nvPr/>
        </p:nvSpPr>
        <p:spPr>
          <a:xfrm>
            <a:off x="446176" y="181666"/>
            <a:ext cx="8875105" cy="571659"/>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90000"/>
              </a:lnSpc>
            </a:pPr>
            <a:r>
              <a:rPr lang="et-EE" sz="3200" dirty="0">
                <a:solidFill>
                  <a:schemeClr val="tx1"/>
                </a:solidFill>
                <a:latin typeface="+mj-lt"/>
                <a:ea typeface="+mj-ea"/>
                <a:cs typeface="+mj-cs"/>
              </a:rPr>
              <a:t>Vastused varasemalt saadetud küsimustele 3</a:t>
            </a:r>
            <a:endParaRPr lang="en-US" sz="3200" dirty="0">
              <a:solidFill>
                <a:schemeClr val="tx1"/>
              </a:solidFill>
              <a:latin typeface="+mj-lt"/>
              <a:ea typeface="+mj-ea"/>
              <a:cs typeface="+mj-cs"/>
            </a:endParaRPr>
          </a:p>
        </p:txBody>
      </p:sp>
      <p:sp>
        <p:nvSpPr>
          <p:cNvPr id="11" name="TextBox 10">
            <a:extLst>
              <a:ext uri="{FF2B5EF4-FFF2-40B4-BE49-F238E27FC236}">
                <a16:creationId xmlns:a16="http://schemas.microsoft.com/office/drawing/2014/main" id="{0B9B0321-418C-FBDC-29A7-46BAF456CF91}"/>
              </a:ext>
            </a:extLst>
          </p:cNvPr>
          <p:cNvSpPr txBox="1"/>
          <p:nvPr/>
        </p:nvSpPr>
        <p:spPr>
          <a:xfrm>
            <a:off x="606495" y="751344"/>
            <a:ext cx="11139329" cy="5632311"/>
          </a:xfrm>
          <a:prstGeom prst="rect">
            <a:avLst/>
          </a:prstGeom>
          <a:noFill/>
        </p:spPr>
        <p:txBody>
          <a:bodyPr wrap="square">
            <a:spAutoFit/>
          </a:bodyPr>
          <a:lstStyle/>
          <a:p>
            <a:pPr lvl="0"/>
            <a:r>
              <a:rPr lang="et-EE" sz="1800" b="1" dirty="0">
                <a:effectLst/>
                <a:latin typeface="Aptos" panose="020B0004020202020204" pitchFamily="34" charset="0"/>
                <a:ea typeface="Times New Roman" panose="02020603050405020304" pitchFamily="18" charset="0"/>
                <a:cs typeface="Calibri" panose="020F0502020204030204" pitchFamily="34" charset="0"/>
              </a:rPr>
              <a:t>Kes tagab siis joogivee ja tarbevee?</a:t>
            </a:r>
            <a:r>
              <a:rPr lang="et-EE" sz="1800" dirty="0">
                <a:effectLst/>
                <a:latin typeface="Aptos" panose="020B0004020202020204" pitchFamily="34" charset="0"/>
                <a:ea typeface="Times New Roman" panose="02020603050405020304" pitchFamily="18" charset="0"/>
                <a:cs typeface="Calibri" panose="020F0502020204030204" pitchFamily="34" charset="0"/>
              </a:rPr>
              <a:t>  </a:t>
            </a:r>
            <a:endParaRPr lang="et-EE" sz="1800" dirty="0">
              <a:effectLst/>
              <a:latin typeface="Aptos" panose="020B0004020202020204" pitchFamily="34" charset="0"/>
              <a:ea typeface="Calibri" panose="020F0502020204030204" pitchFamily="34" charset="0"/>
              <a:cs typeface="Calibri" panose="020F0502020204030204" pitchFamily="34" charset="0"/>
            </a:endParaRPr>
          </a:p>
          <a:p>
            <a:pPr lvl="0"/>
            <a:r>
              <a:rPr lang="et-EE" sz="1800" dirty="0">
                <a:effectLst/>
                <a:latin typeface="Aptos" panose="020B0004020202020204" pitchFamily="34" charset="0"/>
                <a:ea typeface="Times New Roman" panose="02020603050405020304" pitchFamily="18" charset="0"/>
                <a:cs typeface="Calibri" panose="020F0502020204030204" pitchFamily="34" charset="0"/>
              </a:rPr>
              <a:t>Kaevandamise loa lisatingimus p. 7. Juhul kui mäeeraldise teenindusmaa piirist ühe km kaugusel asuvates kaevudes vee joogi- ja tarbevee kvaliteet halveneb või veetase alaneb kasutamist mittelubavale tasemele, ning on tõendatult põhjustatud kaevandamistegevusest, on loa omanikul kohustus varustada piirkonda joogi-ja tarbeveega või tasuma varustajale kulud, kuni olukorra normaliseerumiseni. Lisaks hüvitab loa omanik eespool nimetatud põhjustest tulenevad vältimatud kulud mäeeraldise teenindusmaa piirist  kuni ühe km kaugusel elavatele elanikele.Juhul, kui on tõestatud, et kaevu veetase on langenud turbatootmisest tulenevatel põhjustel, tagab turbatootja joogi- ja tarbevee vastavalt seadustest tulenevatele nõuetele. P.8. Kui mäeeraldise teenindusmaa piirist ühe km kaugusel asuvates kaevudes vee tase või joogivee kvaliteet on langenud kaevandamistegevusest tulenevatest põhjustest, on loa omanikul kohustus tagama joogiveenõuetele vastav vesi (nt uus puurkaev koos ühendamisega elamu veevõrku) nelja kuu jooksul peale ekspertide poolt kinnitatud uuringu valmimist, mis tõestab, et joogivee kvaliteet ja/või tase on langenud kaevandamistegevusest tulenevatel põhjustel.</a:t>
            </a:r>
          </a:p>
          <a:p>
            <a:pPr lvl="0"/>
            <a:r>
              <a:rPr lang="et-EE" sz="1800" b="1" dirty="0">
                <a:effectLst/>
                <a:latin typeface="Aptos" panose="020B0004020202020204" pitchFamily="34" charset="0"/>
                <a:ea typeface="Times New Roman" panose="02020603050405020304" pitchFamily="18" charset="0"/>
                <a:cs typeface="Calibri" panose="020F0502020204030204" pitchFamily="34" charset="0"/>
              </a:rPr>
              <a:t>Mis perioodil ja mis kellaaegadel toimub töö rabas? </a:t>
            </a:r>
            <a:endParaRPr lang="et-EE" sz="1800" dirty="0">
              <a:effectLst/>
              <a:latin typeface="Aptos" panose="020B0004020202020204" pitchFamily="34" charset="0"/>
              <a:ea typeface="Calibri" panose="020F0502020204030204" pitchFamily="34" charset="0"/>
              <a:cs typeface="Calibri" panose="020F0502020204030204" pitchFamily="34" charset="0"/>
            </a:endParaRPr>
          </a:p>
          <a:p>
            <a:pPr lvl="0"/>
            <a:r>
              <a:rPr lang="et-EE" sz="1800" dirty="0">
                <a:effectLst/>
                <a:latin typeface="Aptos" panose="020B0004020202020204" pitchFamily="34" charset="0"/>
                <a:ea typeface="Times New Roman" panose="02020603050405020304" pitchFamily="18" charset="0"/>
                <a:cs typeface="Calibri" panose="020F0502020204030204" pitchFamily="34" charset="0"/>
              </a:rPr>
              <a:t>Kaevandamisloa lisatingimus p.9. Turbatootmisalal teostatavad tegevused on lubatud esmaspäevast reedeni ajavahemikus 8.00 kuni 18.00. Nädalavahetustel ja riigipühadel on töötamine keelatud.</a:t>
            </a:r>
          </a:p>
          <a:p>
            <a:pPr lvl="0"/>
            <a:r>
              <a:rPr lang="et-EE" sz="1800" b="1" dirty="0">
                <a:effectLst/>
                <a:latin typeface="Aptos" panose="020B0004020202020204" pitchFamily="34" charset="0"/>
                <a:ea typeface="Times New Roman" panose="02020603050405020304" pitchFamily="18" charset="0"/>
                <a:cs typeface="Calibri" panose="020F0502020204030204" pitchFamily="34" charset="0"/>
              </a:rPr>
              <a:t>Mis perioodil ja mis kellaaegadel toimub turba väljavedu?</a:t>
            </a:r>
            <a:endParaRPr lang="et-EE" sz="1800" b="1" dirty="0">
              <a:effectLst/>
              <a:latin typeface="Aptos" panose="020B0004020202020204" pitchFamily="34" charset="0"/>
              <a:ea typeface="Calibri" panose="020F0502020204030204" pitchFamily="34" charset="0"/>
              <a:cs typeface="Calibri" panose="020F0502020204030204" pitchFamily="34" charset="0"/>
            </a:endParaRPr>
          </a:p>
          <a:p>
            <a:pPr lvl="0"/>
            <a:r>
              <a:rPr lang="et-EE" sz="1800" dirty="0">
                <a:effectLst/>
                <a:latin typeface="Aptos" panose="020B0004020202020204" pitchFamily="34" charset="0"/>
                <a:ea typeface="Times New Roman" panose="02020603050405020304" pitchFamily="18" charset="0"/>
                <a:cs typeface="Calibri" panose="020F0502020204030204" pitchFamily="34" charset="0"/>
              </a:rPr>
              <a:t>Hetkel selles osas piiranguid meile seatud ei ole, kuid varasem pikaajaline praktika on olnud selline, et vedu toimub pigem tööpäeviti kella 8-18. On loomulikult olnud ka erandeid, kuid jah, need on erandid. </a:t>
            </a:r>
          </a:p>
          <a:p>
            <a:pPr lvl="0"/>
            <a:endParaRPr lang="et-EE" sz="1800" dirty="0">
              <a:effectLst/>
              <a:latin typeface="Aptos" panose="020B0004020202020204" pitchFamily="34" charset="0"/>
              <a:ea typeface="Times New Roman" panose="020206030504050203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318724A9-DE1D-2D50-3E1F-9EEA5D9E4F20}"/>
              </a:ext>
            </a:extLst>
          </p:cNvPr>
          <p:cNvPicPr>
            <a:picLocks noChangeAspect="1"/>
          </p:cNvPicPr>
          <p:nvPr/>
        </p:nvPicPr>
        <p:blipFill>
          <a:blip r:embed="rId2"/>
          <a:stretch>
            <a:fillRect/>
          </a:stretch>
        </p:blipFill>
        <p:spPr>
          <a:xfrm>
            <a:off x="9413175" y="6048655"/>
            <a:ext cx="2632645" cy="652043"/>
          </a:xfrm>
          <a:prstGeom prst="rect">
            <a:avLst/>
          </a:prstGeom>
        </p:spPr>
      </p:pic>
    </p:spTree>
    <p:extLst>
      <p:ext uri="{BB962C8B-B14F-4D97-AF65-F5344CB8AC3E}">
        <p14:creationId xmlns:p14="http://schemas.microsoft.com/office/powerpoint/2010/main" val="329977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2F1F5B-2835-95B5-DA87-2F383D756880}"/>
              </a:ext>
            </a:extLst>
          </p:cNvPr>
          <p:cNvSpPr>
            <a:spLocks noGrp="1"/>
          </p:cNvSpPr>
          <p:nvPr>
            <p:ph type="sldNum" sz="quarter" idx="12"/>
          </p:nvPr>
        </p:nvSpPr>
        <p:spPr/>
        <p:txBody>
          <a:bodyPr/>
          <a:lstStyle/>
          <a:p>
            <a:fld id="{DC5020EF-EDDB-904B-A135-0F9F729B781B}" type="slidenum">
              <a:rPr lang="en-FI" smtClean="0"/>
              <a:pPr/>
              <a:t>11</a:t>
            </a:fld>
            <a:endParaRPr lang="en-FI"/>
          </a:p>
        </p:txBody>
      </p:sp>
      <p:sp>
        <p:nvSpPr>
          <p:cNvPr id="7" name="Title 1">
            <a:extLst>
              <a:ext uri="{FF2B5EF4-FFF2-40B4-BE49-F238E27FC236}">
                <a16:creationId xmlns:a16="http://schemas.microsoft.com/office/drawing/2014/main" id="{89757907-6F4F-D7F2-9650-C00815D84B4D}"/>
              </a:ext>
            </a:extLst>
          </p:cNvPr>
          <p:cNvSpPr txBox="1">
            <a:spLocks/>
          </p:cNvSpPr>
          <p:nvPr/>
        </p:nvSpPr>
        <p:spPr>
          <a:xfrm>
            <a:off x="446176" y="181666"/>
            <a:ext cx="8875105" cy="571659"/>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90000"/>
              </a:lnSpc>
            </a:pPr>
            <a:r>
              <a:rPr lang="et-EE" sz="3200" dirty="0">
                <a:solidFill>
                  <a:schemeClr val="tx1"/>
                </a:solidFill>
                <a:latin typeface="+mj-lt"/>
                <a:ea typeface="+mj-ea"/>
                <a:cs typeface="+mj-cs"/>
              </a:rPr>
              <a:t>Vastused varasemalt saadetud küsimustele 4</a:t>
            </a:r>
            <a:endParaRPr lang="en-US" sz="3200" dirty="0">
              <a:solidFill>
                <a:schemeClr val="tx1"/>
              </a:solidFill>
              <a:latin typeface="+mj-lt"/>
              <a:ea typeface="+mj-ea"/>
              <a:cs typeface="+mj-cs"/>
            </a:endParaRPr>
          </a:p>
        </p:txBody>
      </p:sp>
      <p:pic>
        <p:nvPicPr>
          <p:cNvPr id="12" name="Picture 11">
            <a:extLst>
              <a:ext uri="{FF2B5EF4-FFF2-40B4-BE49-F238E27FC236}">
                <a16:creationId xmlns:a16="http://schemas.microsoft.com/office/drawing/2014/main" id="{318724A9-DE1D-2D50-3E1F-9EEA5D9E4F20}"/>
              </a:ext>
            </a:extLst>
          </p:cNvPr>
          <p:cNvPicPr>
            <a:picLocks noChangeAspect="1"/>
          </p:cNvPicPr>
          <p:nvPr/>
        </p:nvPicPr>
        <p:blipFill>
          <a:blip r:embed="rId2"/>
          <a:stretch>
            <a:fillRect/>
          </a:stretch>
        </p:blipFill>
        <p:spPr>
          <a:xfrm>
            <a:off x="9413175" y="6048655"/>
            <a:ext cx="2632645" cy="652043"/>
          </a:xfrm>
          <a:prstGeom prst="rect">
            <a:avLst/>
          </a:prstGeom>
        </p:spPr>
      </p:pic>
      <p:sp>
        <p:nvSpPr>
          <p:cNvPr id="2" name="TextBox 1">
            <a:extLst>
              <a:ext uri="{FF2B5EF4-FFF2-40B4-BE49-F238E27FC236}">
                <a16:creationId xmlns:a16="http://schemas.microsoft.com/office/drawing/2014/main" id="{9A491B21-E826-7B24-96C0-6B2A4B8D5EDA}"/>
              </a:ext>
            </a:extLst>
          </p:cNvPr>
          <p:cNvSpPr txBox="1"/>
          <p:nvPr/>
        </p:nvSpPr>
        <p:spPr>
          <a:xfrm>
            <a:off x="606495" y="751344"/>
            <a:ext cx="11254072" cy="5078313"/>
          </a:xfrm>
          <a:prstGeom prst="rect">
            <a:avLst/>
          </a:prstGeom>
          <a:noFill/>
        </p:spPr>
        <p:txBody>
          <a:bodyPr wrap="square">
            <a:spAutoFit/>
          </a:bodyPr>
          <a:lstStyle/>
          <a:p>
            <a:pPr lvl="0"/>
            <a:r>
              <a:rPr lang="et-EE" sz="1800" b="1" dirty="0">
                <a:effectLst/>
                <a:latin typeface="Aptos" panose="020B0004020202020204" pitchFamily="34" charset="0"/>
                <a:ea typeface="Times New Roman" panose="02020603050405020304" pitchFamily="18" charset="0"/>
                <a:cs typeface="Calibri" panose="020F0502020204030204" pitchFamily="34" charset="0"/>
              </a:rPr>
              <a:t>Mis on kavandatava maardla kordinaadid? </a:t>
            </a:r>
          </a:p>
          <a:p>
            <a:pPr lvl="0"/>
            <a:r>
              <a:rPr lang="et-EE" sz="1800" dirty="0">
                <a:effectLst/>
                <a:latin typeface="Aptos" panose="020B0004020202020204" pitchFamily="34" charset="0"/>
                <a:ea typeface="Times New Roman" panose="02020603050405020304" pitchFamily="18" charset="0"/>
                <a:cs typeface="Calibri" panose="020F0502020204030204" pitchFamily="34" charset="0"/>
              </a:rPr>
              <a:t>Piiripunktide koordinaate võib olla veidi keeruline hoomata, kuid Kodasoo turbatootmisala asub Harju maakonnas, Kuusalu vallas, Rummu külas, Kodasoo kohaliku tähtsusega turbamaardla keskosas (maardlate nimistu registrikaart nr 535). Kodasoo turbatootmisala mäeeraldis asub katastriüksusel Turbatootmisala (katastritunnus 35201:001:0210, pindala 139,95 ha, sihtotstarve 100 % turbatööstusmaa), kinnistu valitseja Keskkonnaministeerium ja volitatud asutus on Maa-amet. Mäeeraldise teenindusmaa piirneb kirdest Pauluse kinnistuga (katastritunnus 35201:001:0239) ja ülejäänud alal katastriüksusega Anija metskond 23 (katastritunnus 35201:001:0990). </a:t>
            </a:r>
          </a:p>
          <a:p>
            <a:pPr lvl="0"/>
            <a:r>
              <a:rPr lang="et-EE" sz="1800" dirty="0">
                <a:effectLst/>
                <a:latin typeface="Aptos" panose="020B0004020202020204" pitchFamily="34" charset="0"/>
                <a:ea typeface="Times New Roman" panose="02020603050405020304" pitchFamily="18" charset="0"/>
                <a:cs typeface="Calibri" panose="020F0502020204030204" pitchFamily="34" charset="0"/>
              </a:rPr>
              <a:t>Kodasoo turbatootmisala mäeeraldise teenindusmaa tegelik pindala (arvutatud maavara kaevandamise loas märgitud koordinaatide järgi) on 139,44 ning mäeeraldise pindala on analoogiliselt koordinaatide järgi 112,71 ha.</a:t>
            </a:r>
          </a:p>
          <a:p>
            <a:pPr lvl="0"/>
            <a:r>
              <a:rPr lang="et-EE" sz="1800" b="1" dirty="0">
                <a:effectLst/>
                <a:latin typeface="Aptos" panose="020B0004020202020204" pitchFamily="34" charset="0"/>
                <a:ea typeface="Times New Roman" panose="02020603050405020304" pitchFamily="18" charset="0"/>
                <a:cs typeface="Calibri" panose="020F0502020204030204" pitchFamily="34" charset="0"/>
              </a:rPr>
              <a:t>Kus on maardla planeeritud pääsuteed, mis kattega?  Mõju ümbritsevale elukeskonnale (tolm). </a:t>
            </a:r>
          </a:p>
          <a:p>
            <a:pPr lvl="0"/>
            <a:r>
              <a:rPr lang="et-EE" dirty="0">
                <a:latin typeface="Aptos" panose="020B0004020202020204" pitchFamily="34" charset="0"/>
                <a:ea typeface="Times New Roman" panose="02020603050405020304" pitchFamily="18" charset="0"/>
                <a:cs typeface="Calibri" panose="020F0502020204030204" pitchFamily="34" charset="0"/>
              </a:rPr>
              <a:t>Turbatootmisala juurdepääsutee on planeeritud selliselt, et esimene ots, mis maanteelt raba poole kulgeb, on kaetud raudbetoonplaatidega ca 100m, edasi tuleb kruusatee. Kuival perioodil, mil tee võib rohkem tolmata, oleme planeeriud seda kasta tolmutõkke lahusega.  </a:t>
            </a:r>
            <a:endParaRPr lang="et-EE" sz="1800" dirty="0">
              <a:effectLst/>
              <a:latin typeface="Aptos" panose="020B0004020202020204" pitchFamily="34" charset="0"/>
              <a:ea typeface="Times New Roman" panose="02020603050405020304" pitchFamily="18" charset="0"/>
              <a:cs typeface="Calibri" panose="020F0502020204030204" pitchFamily="34" charset="0"/>
            </a:endParaRPr>
          </a:p>
          <a:p>
            <a:pPr lvl="0"/>
            <a:r>
              <a:rPr lang="et-EE" sz="1800" b="1" dirty="0">
                <a:effectLst/>
                <a:latin typeface="Aptos" panose="020B0004020202020204" pitchFamily="34" charset="0"/>
                <a:ea typeface="Times New Roman" panose="02020603050405020304" pitchFamily="18" charset="0"/>
                <a:cs typeface="Calibri" panose="020F0502020204030204" pitchFamily="34" charset="0"/>
              </a:rPr>
              <a:t>Kas on olemas keskkonna mõju analüüs lühiplaan, pikk plaan?</a:t>
            </a:r>
          </a:p>
          <a:p>
            <a:pPr lvl="0"/>
            <a:r>
              <a:rPr lang="et-EE" dirty="0">
                <a:latin typeface="Aptos" panose="020B0004020202020204" pitchFamily="34" charset="0"/>
                <a:ea typeface="Times New Roman" panose="02020603050405020304" pitchFamily="18" charset="0"/>
                <a:cs typeface="Calibri" panose="020F0502020204030204" pitchFamily="34" charset="0"/>
              </a:rPr>
              <a:t>2015. aastal viidi läbi keskkonnamõju hindamine vastavalt tol hetkel kehtivale </a:t>
            </a:r>
            <a:r>
              <a:rPr lang="fi-FI" dirty="0">
                <a:latin typeface="Aptos" panose="020B0004020202020204" pitchFamily="34" charset="0"/>
                <a:ea typeface="Times New Roman" panose="02020603050405020304" pitchFamily="18" charset="0"/>
                <a:cs typeface="Calibri" panose="020F0502020204030204" pitchFamily="34" charset="0"/>
              </a:rPr>
              <a:t>Keskkonnamõju hindamise ja keskkonnajuhtimissüsteemi seadus</a:t>
            </a:r>
            <a:r>
              <a:rPr lang="et-EE" dirty="0">
                <a:latin typeface="Aptos" panose="020B0004020202020204" pitchFamily="34" charset="0"/>
                <a:ea typeface="Times New Roman" panose="02020603050405020304" pitchFamily="18" charset="0"/>
                <a:cs typeface="Calibri" panose="020F0502020204030204" pitchFamily="34" charset="0"/>
              </a:rPr>
              <a:t>ele. Peamine rõhk oli mõju veele (pinna ja põhjavesi)</a:t>
            </a:r>
            <a:endParaRPr lang="et-EE" sz="1800" b="1" dirty="0">
              <a:effectLst/>
              <a:latin typeface="Aptos" panose="020B0004020202020204" pitchFamily="34" charset="0"/>
              <a:ea typeface="Times New Roman" panose="02020603050405020304" pitchFamily="18" charset="0"/>
              <a:cs typeface="Calibri" panose="020F0502020204030204" pitchFamily="34" charset="0"/>
            </a:endParaRPr>
          </a:p>
          <a:p>
            <a:pPr lvl="0"/>
            <a:endParaRPr lang="et-EE" sz="1800" dirty="0">
              <a:effectLst/>
              <a:latin typeface="Aptos" panose="020B000402020202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39420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2F1F5B-2835-95B5-DA87-2F383D756880}"/>
              </a:ext>
            </a:extLst>
          </p:cNvPr>
          <p:cNvSpPr>
            <a:spLocks noGrp="1"/>
          </p:cNvSpPr>
          <p:nvPr>
            <p:ph type="sldNum" sz="quarter" idx="12"/>
          </p:nvPr>
        </p:nvSpPr>
        <p:spPr/>
        <p:txBody>
          <a:bodyPr/>
          <a:lstStyle/>
          <a:p>
            <a:fld id="{DC5020EF-EDDB-904B-A135-0F9F729B781B}" type="slidenum">
              <a:rPr lang="en-FI" smtClean="0"/>
              <a:pPr/>
              <a:t>12</a:t>
            </a:fld>
            <a:endParaRPr lang="en-FI"/>
          </a:p>
        </p:txBody>
      </p:sp>
      <p:sp>
        <p:nvSpPr>
          <p:cNvPr id="7" name="Title 1">
            <a:extLst>
              <a:ext uri="{FF2B5EF4-FFF2-40B4-BE49-F238E27FC236}">
                <a16:creationId xmlns:a16="http://schemas.microsoft.com/office/drawing/2014/main" id="{89757907-6F4F-D7F2-9650-C00815D84B4D}"/>
              </a:ext>
            </a:extLst>
          </p:cNvPr>
          <p:cNvSpPr txBox="1">
            <a:spLocks/>
          </p:cNvSpPr>
          <p:nvPr/>
        </p:nvSpPr>
        <p:spPr>
          <a:xfrm>
            <a:off x="446176" y="181666"/>
            <a:ext cx="8875105" cy="571659"/>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90000"/>
              </a:lnSpc>
            </a:pPr>
            <a:r>
              <a:rPr lang="et-EE" sz="3200" dirty="0">
                <a:solidFill>
                  <a:schemeClr val="tx1"/>
                </a:solidFill>
                <a:latin typeface="+mj-lt"/>
                <a:ea typeface="+mj-ea"/>
                <a:cs typeface="+mj-cs"/>
              </a:rPr>
              <a:t>Vastused varasemalt saadetud küsimustele 5</a:t>
            </a:r>
            <a:endParaRPr lang="en-US" sz="3200" dirty="0">
              <a:solidFill>
                <a:schemeClr val="tx1"/>
              </a:solidFill>
              <a:latin typeface="+mj-lt"/>
              <a:ea typeface="+mj-ea"/>
              <a:cs typeface="+mj-cs"/>
            </a:endParaRPr>
          </a:p>
        </p:txBody>
      </p:sp>
      <p:pic>
        <p:nvPicPr>
          <p:cNvPr id="12" name="Picture 11">
            <a:extLst>
              <a:ext uri="{FF2B5EF4-FFF2-40B4-BE49-F238E27FC236}">
                <a16:creationId xmlns:a16="http://schemas.microsoft.com/office/drawing/2014/main" id="{318724A9-DE1D-2D50-3E1F-9EEA5D9E4F20}"/>
              </a:ext>
            </a:extLst>
          </p:cNvPr>
          <p:cNvPicPr>
            <a:picLocks noChangeAspect="1"/>
          </p:cNvPicPr>
          <p:nvPr/>
        </p:nvPicPr>
        <p:blipFill>
          <a:blip r:embed="rId2"/>
          <a:stretch>
            <a:fillRect/>
          </a:stretch>
        </p:blipFill>
        <p:spPr>
          <a:xfrm>
            <a:off x="9413175" y="6048655"/>
            <a:ext cx="2632645" cy="652043"/>
          </a:xfrm>
          <a:prstGeom prst="rect">
            <a:avLst/>
          </a:prstGeom>
        </p:spPr>
      </p:pic>
      <p:sp>
        <p:nvSpPr>
          <p:cNvPr id="2" name="TextBox 1">
            <a:extLst>
              <a:ext uri="{FF2B5EF4-FFF2-40B4-BE49-F238E27FC236}">
                <a16:creationId xmlns:a16="http://schemas.microsoft.com/office/drawing/2014/main" id="{9A491B21-E826-7B24-96C0-6B2A4B8D5EDA}"/>
              </a:ext>
            </a:extLst>
          </p:cNvPr>
          <p:cNvSpPr txBox="1"/>
          <p:nvPr/>
        </p:nvSpPr>
        <p:spPr>
          <a:xfrm>
            <a:off x="606495" y="751344"/>
            <a:ext cx="11254072" cy="646331"/>
          </a:xfrm>
          <a:prstGeom prst="rect">
            <a:avLst/>
          </a:prstGeom>
          <a:noFill/>
        </p:spPr>
        <p:txBody>
          <a:bodyPr wrap="square">
            <a:spAutoFit/>
          </a:bodyPr>
          <a:lstStyle/>
          <a:p>
            <a:pPr lvl="0"/>
            <a:r>
              <a:rPr lang="et-EE" sz="1800" b="1" dirty="0">
                <a:effectLst/>
                <a:latin typeface="Aptos" panose="020B0004020202020204" pitchFamily="34" charset="0"/>
                <a:ea typeface="Times New Roman" panose="02020603050405020304" pitchFamily="18" charset="0"/>
                <a:cs typeface="Calibri" panose="020F0502020204030204" pitchFamily="34" charset="0"/>
              </a:rPr>
              <a:t>Milline on mõju üldisele veetasemele lähipiirkonnas?</a:t>
            </a:r>
          </a:p>
          <a:p>
            <a:pPr lvl="0"/>
            <a:r>
              <a:rPr lang="et-EE" sz="1800" dirty="0">
                <a:effectLst/>
                <a:latin typeface="Aptos" panose="020B0004020202020204" pitchFamily="34" charset="0"/>
                <a:ea typeface="Times New Roman" panose="02020603050405020304" pitchFamily="18" charset="0"/>
                <a:cs typeface="Calibri" panose="020F0502020204030204" pitchFamily="34" charset="0"/>
              </a:rPr>
              <a:t>Teadaolev mõju puudub, see toodi välja ka KMH aruandes. </a:t>
            </a:r>
          </a:p>
        </p:txBody>
      </p:sp>
      <p:pic>
        <p:nvPicPr>
          <p:cNvPr id="5" name="Picture 4">
            <a:extLst>
              <a:ext uri="{FF2B5EF4-FFF2-40B4-BE49-F238E27FC236}">
                <a16:creationId xmlns:a16="http://schemas.microsoft.com/office/drawing/2014/main" id="{6E6C6989-EE6B-156B-0522-B27E671AB584}"/>
              </a:ext>
            </a:extLst>
          </p:cNvPr>
          <p:cNvPicPr>
            <a:picLocks noChangeAspect="1"/>
          </p:cNvPicPr>
          <p:nvPr/>
        </p:nvPicPr>
        <p:blipFill>
          <a:blip r:embed="rId3"/>
          <a:stretch>
            <a:fillRect/>
          </a:stretch>
        </p:blipFill>
        <p:spPr>
          <a:xfrm>
            <a:off x="601545" y="1397675"/>
            <a:ext cx="6861105" cy="4534502"/>
          </a:xfrm>
          <a:prstGeom prst="rect">
            <a:avLst/>
          </a:prstGeom>
        </p:spPr>
      </p:pic>
      <p:sp>
        <p:nvSpPr>
          <p:cNvPr id="6" name="TextBox 5">
            <a:extLst>
              <a:ext uri="{FF2B5EF4-FFF2-40B4-BE49-F238E27FC236}">
                <a16:creationId xmlns:a16="http://schemas.microsoft.com/office/drawing/2014/main" id="{D10C9DD6-D47E-54E9-63F5-56422B8AF56F}"/>
              </a:ext>
            </a:extLst>
          </p:cNvPr>
          <p:cNvSpPr txBox="1"/>
          <p:nvPr/>
        </p:nvSpPr>
        <p:spPr>
          <a:xfrm>
            <a:off x="8159902" y="1580226"/>
            <a:ext cx="3425603" cy="1477328"/>
          </a:xfrm>
          <a:prstGeom prst="rect">
            <a:avLst/>
          </a:prstGeom>
          <a:noFill/>
        </p:spPr>
        <p:txBody>
          <a:bodyPr wrap="square" rtlCol="0">
            <a:spAutoFit/>
          </a:bodyPr>
          <a:lstStyle/>
          <a:p>
            <a:r>
              <a:rPr lang="et-EE" dirty="0"/>
              <a:t>29.08.2019 – abs kõrgus 37,25 m</a:t>
            </a:r>
          </a:p>
          <a:p>
            <a:r>
              <a:rPr lang="et-EE" dirty="0"/>
              <a:t>02.09.2020 – abs kõrgus 37,65 m</a:t>
            </a:r>
          </a:p>
          <a:p>
            <a:r>
              <a:rPr lang="et-EE" dirty="0"/>
              <a:t>18.08.2021 – abs kõrgus 36,63 m</a:t>
            </a:r>
          </a:p>
          <a:p>
            <a:r>
              <a:rPr lang="et-EE" dirty="0"/>
              <a:t>06.09.2022 – abs kõrgus 36,53 m</a:t>
            </a:r>
          </a:p>
          <a:p>
            <a:r>
              <a:rPr lang="et-EE" dirty="0"/>
              <a:t>24.08.2023 – abs kõrgus 36,60 m</a:t>
            </a:r>
          </a:p>
        </p:txBody>
      </p:sp>
      <p:sp>
        <p:nvSpPr>
          <p:cNvPr id="3" name="TextBox 2">
            <a:extLst>
              <a:ext uri="{FF2B5EF4-FFF2-40B4-BE49-F238E27FC236}">
                <a16:creationId xmlns:a16="http://schemas.microsoft.com/office/drawing/2014/main" id="{006C22FE-1979-7399-D2F2-71715B4FA0C3}"/>
              </a:ext>
            </a:extLst>
          </p:cNvPr>
          <p:cNvSpPr txBox="1"/>
          <p:nvPr/>
        </p:nvSpPr>
        <p:spPr>
          <a:xfrm>
            <a:off x="8220722" y="3746377"/>
            <a:ext cx="3175869" cy="646331"/>
          </a:xfrm>
          <a:prstGeom prst="rect">
            <a:avLst/>
          </a:prstGeom>
          <a:noFill/>
        </p:spPr>
        <p:txBody>
          <a:bodyPr wrap="none" rtlCol="0">
            <a:spAutoFit/>
          </a:bodyPr>
          <a:lstStyle/>
          <a:p>
            <a:r>
              <a:rPr lang="et-EE" dirty="0">
                <a:solidFill>
                  <a:schemeClr val="bg2">
                    <a:lumMod val="95000"/>
                    <a:lumOff val="5000"/>
                  </a:schemeClr>
                </a:solidFill>
                <a:hlinkClick r:id="rId4">
                  <a:extLst>
                    <a:ext uri="{A12FA001-AC4F-418D-AE19-62706E023703}">
                      <ahyp:hlinkClr xmlns:ahyp="http://schemas.microsoft.com/office/drawing/2018/hyperlinkcolor" val="tx"/>
                    </a:ext>
                  </a:extLst>
                </a:hlinkClick>
              </a:rPr>
              <a:t>Kodasoo kaevude seireandmete</a:t>
            </a:r>
            <a:br>
              <a:rPr lang="et-EE" dirty="0">
                <a:solidFill>
                  <a:schemeClr val="bg2">
                    <a:lumMod val="95000"/>
                    <a:lumOff val="5000"/>
                  </a:schemeClr>
                </a:solidFill>
                <a:hlinkClick r:id="rId4">
                  <a:extLst>
                    <a:ext uri="{A12FA001-AC4F-418D-AE19-62706E023703}">
                      <ahyp:hlinkClr xmlns:ahyp="http://schemas.microsoft.com/office/drawing/2018/hyperlinkcolor" val="tx"/>
                    </a:ext>
                  </a:extLst>
                </a:hlinkClick>
              </a:rPr>
            </a:br>
            <a:r>
              <a:rPr lang="et-EE" dirty="0">
                <a:solidFill>
                  <a:schemeClr val="bg2">
                    <a:lumMod val="95000"/>
                    <a:lumOff val="5000"/>
                  </a:schemeClr>
                </a:solidFill>
                <a:hlinkClick r:id="rId4">
                  <a:extLst>
                    <a:ext uri="{A12FA001-AC4F-418D-AE19-62706E023703}">
                      <ahyp:hlinkClr xmlns:ahyp="http://schemas.microsoft.com/office/drawing/2018/hyperlinkcolor" val="tx"/>
                    </a:ext>
                  </a:extLst>
                </a:hlinkClick>
              </a:rPr>
              <a:t>koond</a:t>
            </a:r>
            <a:endParaRPr lang="et-EE" dirty="0">
              <a:solidFill>
                <a:schemeClr val="bg2">
                  <a:lumMod val="95000"/>
                  <a:lumOff val="5000"/>
                </a:schemeClr>
              </a:solidFill>
            </a:endParaRPr>
          </a:p>
        </p:txBody>
      </p:sp>
    </p:spTree>
    <p:extLst>
      <p:ext uri="{BB962C8B-B14F-4D97-AF65-F5344CB8AC3E}">
        <p14:creationId xmlns:p14="http://schemas.microsoft.com/office/powerpoint/2010/main" val="70848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2F1F5B-2835-95B5-DA87-2F383D756880}"/>
              </a:ext>
            </a:extLst>
          </p:cNvPr>
          <p:cNvSpPr>
            <a:spLocks noGrp="1"/>
          </p:cNvSpPr>
          <p:nvPr>
            <p:ph type="sldNum" sz="quarter" idx="12"/>
          </p:nvPr>
        </p:nvSpPr>
        <p:spPr/>
        <p:txBody>
          <a:bodyPr/>
          <a:lstStyle/>
          <a:p>
            <a:fld id="{DC5020EF-EDDB-904B-A135-0F9F729B781B}" type="slidenum">
              <a:rPr lang="en-FI" smtClean="0"/>
              <a:pPr/>
              <a:t>13</a:t>
            </a:fld>
            <a:endParaRPr lang="en-FI"/>
          </a:p>
        </p:txBody>
      </p:sp>
      <p:sp>
        <p:nvSpPr>
          <p:cNvPr id="7" name="Title 1">
            <a:extLst>
              <a:ext uri="{FF2B5EF4-FFF2-40B4-BE49-F238E27FC236}">
                <a16:creationId xmlns:a16="http://schemas.microsoft.com/office/drawing/2014/main" id="{89757907-6F4F-D7F2-9650-C00815D84B4D}"/>
              </a:ext>
            </a:extLst>
          </p:cNvPr>
          <p:cNvSpPr txBox="1">
            <a:spLocks/>
          </p:cNvSpPr>
          <p:nvPr/>
        </p:nvSpPr>
        <p:spPr>
          <a:xfrm>
            <a:off x="446176" y="181666"/>
            <a:ext cx="8875105" cy="571659"/>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90000"/>
              </a:lnSpc>
            </a:pPr>
            <a:r>
              <a:rPr lang="et-EE" sz="3200" dirty="0">
                <a:solidFill>
                  <a:schemeClr val="tx1"/>
                </a:solidFill>
                <a:latin typeface="+mj-lt"/>
                <a:ea typeface="+mj-ea"/>
                <a:cs typeface="+mj-cs"/>
              </a:rPr>
              <a:t>Vastused varasemalt saadetud küsimustele 6</a:t>
            </a:r>
            <a:endParaRPr lang="en-US" sz="3200" dirty="0">
              <a:solidFill>
                <a:schemeClr val="tx1"/>
              </a:solidFill>
              <a:latin typeface="+mj-lt"/>
              <a:ea typeface="+mj-ea"/>
              <a:cs typeface="+mj-cs"/>
            </a:endParaRPr>
          </a:p>
        </p:txBody>
      </p:sp>
      <p:pic>
        <p:nvPicPr>
          <p:cNvPr id="12" name="Picture 11">
            <a:extLst>
              <a:ext uri="{FF2B5EF4-FFF2-40B4-BE49-F238E27FC236}">
                <a16:creationId xmlns:a16="http://schemas.microsoft.com/office/drawing/2014/main" id="{318724A9-DE1D-2D50-3E1F-9EEA5D9E4F20}"/>
              </a:ext>
            </a:extLst>
          </p:cNvPr>
          <p:cNvPicPr>
            <a:picLocks noChangeAspect="1"/>
          </p:cNvPicPr>
          <p:nvPr/>
        </p:nvPicPr>
        <p:blipFill>
          <a:blip r:embed="rId2"/>
          <a:stretch>
            <a:fillRect/>
          </a:stretch>
        </p:blipFill>
        <p:spPr>
          <a:xfrm>
            <a:off x="9413175" y="6048655"/>
            <a:ext cx="2632645" cy="652043"/>
          </a:xfrm>
          <a:prstGeom prst="rect">
            <a:avLst/>
          </a:prstGeom>
        </p:spPr>
      </p:pic>
      <p:sp>
        <p:nvSpPr>
          <p:cNvPr id="2" name="TextBox 1">
            <a:extLst>
              <a:ext uri="{FF2B5EF4-FFF2-40B4-BE49-F238E27FC236}">
                <a16:creationId xmlns:a16="http://schemas.microsoft.com/office/drawing/2014/main" id="{9A491B21-E826-7B24-96C0-6B2A4B8D5EDA}"/>
              </a:ext>
            </a:extLst>
          </p:cNvPr>
          <p:cNvSpPr txBox="1"/>
          <p:nvPr/>
        </p:nvSpPr>
        <p:spPr>
          <a:xfrm>
            <a:off x="606495" y="751344"/>
            <a:ext cx="11254072" cy="4247317"/>
          </a:xfrm>
          <a:prstGeom prst="rect">
            <a:avLst/>
          </a:prstGeom>
          <a:noFill/>
        </p:spPr>
        <p:txBody>
          <a:bodyPr wrap="square">
            <a:spAutoFit/>
          </a:bodyPr>
          <a:lstStyle/>
          <a:p>
            <a:pPr lvl="0"/>
            <a:r>
              <a:rPr lang="et-EE" sz="1800" b="1" dirty="0">
                <a:effectLst/>
                <a:latin typeface="Aptos" panose="020B0004020202020204" pitchFamily="34" charset="0"/>
                <a:ea typeface="Times New Roman" panose="02020603050405020304" pitchFamily="18" charset="0"/>
                <a:cs typeface="Calibri" panose="020F0502020204030204" pitchFamily="34" charset="0"/>
              </a:rPr>
              <a:t>Milline on pikkaajaline mõju veetasemele piirkonnas?</a:t>
            </a:r>
          </a:p>
          <a:p>
            <a:pPr lvl="0"/>
            <a:r>
              <a:rPr lang="et-EE" sz="1800" dirty="0">
                <a:effectLst/>
                <a:latin typeface="Aptos" panose="020B0004020202020204" pitchFamily="34" charset="0"/>
                <a:ea typeface="Times New Roman" panose="02020603050405020304" pitchFamily="18" charset="0"/>
                <a:cs typeface="Calibri" panose="020F0502020204030204" pitchFamily="34" charset="0"/>
              </a:rPr>
              <a:t>Kodasoo turbatootmisalalt ärajuhitavas kuivendusvees setitatakse heljum enne eesvoolu juhtimist settebasseinides ja -tiikides, mis tagab ärajuhitava vee kvaliteedi. Kevadise suurvee kogumiseks on Kodasoo turbatootmisalale projekteeritud settebasseinid/ veemahutid ning ärajuhitava vee hulga reguleerimiseks toruregulaatorid, mis tagavad eesvoolu veerežiimi võimalikult väikesed muutused. Kavandatav tegevus ei too kaasa kalastiku elupaiga kvaliteedi langust. </a:t>
            </a:r>
            <a:br>
              <a:rPr lang="et-EE" sz="1800" dirty="0">
                <a:effectLst/>
                <a:latin typeface="Aptos" panose="020B0004020202020204" pitchFamily="34" charset="0"/>
                <a:ea typeface="Times New Roman" panose="02020603050405020304" pitchFamily="18" charset="0"/>
                <a:cs typeface="Calibri" panose="020F0502020204030204" pitchFamily="34" charset="0"/>
              </a:rPr>
            </a:br>
            <a:r>
              <a:rPr lang="et-EE" sz="1800" dirty="0">
                <a:effectLst/>
                <a:latin typeface="Aptos" panose="020B0004020202020204" pitchFamily="34" charset="0"/>
                <a:ea typeface="Times New Roman" panose="02020603050405020304" pitchFamily="18" charset="0"/>
                <a:cs typeface="Calibri" panose="020F0502020204030204" pitchFamily="34" charset="0"/>
              </a:rPr>
              <a:t>Kaberla loodus- ja hoiuala asuvad turbatootmisalast ~600 m kaugusel. Kuivendamise maksimaalne mõju ulatub rabas kuni 150 m kaugusele, seega kuivendamisega Kaberla loodus- ja hoiualal kaitstavate taimede elupaiga kasvutingimusi ei mõjutata.</a:t>
            </a:r>
            <a:br>
              <a:rPr lang="et-EE" sz="1800" dirty="0">
                <a:effectLst/>
                <a:latin typeface="Aptos" panose="020B0004020202020204" pitchFamily="34" charset="0"/>
                <a:ea typeface="Times New Roman" panose="02020603050405020304" pitchFamily="18" charset="0"/>
                <a:cs typeface="Calibri" panose="020F0502020204030204" pitchFamily="34" charset="0"/>
              </a:rPr>
            </a:br>
            <a:r>
              <a:rPr lang="et-EE" sz="1800" dirty="0">
                <a:effectLst/>
                <a:latin typeface="Aptos" panose="020B0004020202020204" pitchFamily="34" charset="0"/>
                <a:ea typeface="Times New Roman" panose="02020603050405020304" pitchFamily="18" charset="0"/>
                <a:cs typeface="Calibri" panose="020F0502020204030204" pitchFamily="34" charset="0"/>
              </a:rPr>
              <a:t>Lõhe, jõeforelli, meriforelli ja harjuse kudemis- ja elupaikade nimistusse kuuluv Kaberla oja on kaudselt eelvooluks nii Kodasoo turbatootmisalale kui ka eeldatavasti Ruu lubjakivikarjäärile. Analüüsides mõlema karjääri ärajuhitava vee kvaliteedi parameetreid saab järeldada, et koosmõju Kaberla oja veekvaliteedile ja selle kaudu kalastikule on minimaalne. Kodasoo turbatootmisalalt ärajuhitava vee hulk moodustab Kaberla oja vee hulgast vaid ~3 %. </a:t>
            </a:r>
          </a:p>
          <a:p>
            <a:pPr lvl="0"/>
            <a:endParaRPr lang="et-EE" sz="1800" dirty="0">
              <a:effectLst/>
              <a:latin typeface="Aptos" panose="020B000402020202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56452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2F1F5B-2835-95B5-DA87-2F383D756880}"/>
              </a:ext>
            </a:extLst>
          </p:cNvPr>
          <p:cNvSpPr>
            <a:spLocks noGrp="1"/>
          </p:cNvSpPr>
          <p:nvPr>
            <p:ph type="sldNum" sz="quarter" idx="12"/>
          </p:nvPr>
        </p:nvSpPr>
        <p:spPr/>
        <p:txBody>
          <a:bodyPr/>
          <a:lstStyle/>
          <a:p>
            <a:fld id="{DC5020EF-EDDB-904B-A135-0F9F729B781B}" type="slidenum">
              <a:rPr lang="en-FI" smtClean="0"/>
              <a:pPr/>
              <a:t>14</a:t>
            </a:fld>
            <a:endParaRPr lang="en-FI"/>
          </a:p>
        </p:txBody>
      </p:sp>
      <p:sp>
        <p:nvSpPr>
          <p:cNvPr id="7" name="Title 1">
            <a:extLst>
              <a:ext uri="{FF2B5EF4-FFF2-40B4-BE49-F238E27FC236}">
                <a16:creationId xmlns:a16="http://schemas.microsoft.com/office/drawing/2014/main" id="{89757907-6F4F-D7F2-9650-C00815D84B4D}"/>
              </a:ext>
            </a:extLst>
          </p:cNvPr>
          <p:cNvSpPr txBox="1">
            <a:spLocks/>
          </p:cNvSpPr>
          <p:nvPr/>
        </p:nvSpPr>
        <p:spPr>
          <a:xfrm>
            <a:off x="446176" y="181666"/>
            <a:ext cx="8875105" cy="571659"/>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90000"/>
              </a:lnSpc>
            </a:pPr>
            <a:r>
              <a:rPr lang="et-EE" sz="3200" dirty="0">
                <a:solidFill>
                  <a:schemeClr val="tx1"/>
                </a:solidFill>
                <a:latin typeface="+mj-lt"/>
                <a:ea typeface="+mj-ea"/>
                <a:cs typeface="+mj-cs"/>
              </a:rPr>
              <a:t>Vastused varasemalt saadetud küsimustele 7</a:t>
            </a:r>
            <a:endParaRPr lang="en-US" sz="3200" dirty="0">
              <a:solidFill>
                <a:schemeClr val="tx1"/>
              </a:solidFill>
              <a:latin typeface="+mj-lt"/>
              <a:ea typeface="+mj-ea"/>
              <a:cs typeface="+mj-cs"/>
            </a:endParaRPr>
          </a:p>
        </p:txBody>
      </p:sp>
      <p:pic>
        <p:nvPicPr>
          <p:cNvPr id="12" name="Picture 11">
            <a:extLst>
              <a:ext uri="{FF2B5EF4-FFF2-40B4-BE49-F238E27FC236}">
                <a16:creationId xmlns:a16="http://schemas.microsoft.com/office/drawing/2014/main" id="{318724A9-DE1D-2D50-3E1F-9EEA5D9E4F20}"/>
              </a:ext>
            </a:extLst>
          </p:cNvPr>
          <p:cNvPicPr>
            <a:picLocks noChangeAspect="1"/>
          </p:cNvPicPr>
          <p:nvPr/>
        </p:nvPicPr>
        <p:blipFill>
          <a:blip r:embed="rId2"/>
          <a:stretch>
            <a:fillRect/>
          </a:stretch>
        </p:blipFill>
        <p:spPr>
          <a:xfrm>
            <a:off x="9413175" y="6048655"/>
            <a:ext cx="2632645" cy="652043"/>
          </a:xfrm>
          <a:prstGeom prst="rect">
            <a:avLst/>
          </a:prstGeom>
        </p:spPr>
      </p:pic>
      <p:sp>
        <p:nvSpPr>
          <p:cNvPr id="2" name="TextBox 1">
            <a:extLst>
              <a:ext uri="{FF2B5EF4-FFF2-40B4-BE49-F238E27FC236}">
                <a16:creationId xmlns:a16="http://schemas.microsoft.com/office/drawing/2014/main" id="{9A491B21-E826-7B24-96C0-6B2A4B8D5EDA}"/>
              </a:ext>
            </a:extLst>
          </p:cNvPr>
          <p:cNvSpPr txBox="1"/>
          <p:nvPr/>
        </p:nvSpPr>
        <p:spPr>
          <a:xfrm>
            <a:off x="606495" y="751344"/>
            <a:ext cx="11254072" cy="5355312"/>
          </a:xfrm>
          <a:prstGeom prst="rect">
            <a:avLst/>
          </a:prstGeom>
          <a:noFill/>
        </p:spPr>
        <p:txBody>
          <a:bodyPr wrap="square">
            <a:spAutoFit/>
          </a:bodyPr>
          <a:lstStyle/>
          <a:p>
            <a:pPr lvl="0"/>
            <a:r>
              <a:rPr lang="et-EE" sz="1800" b="1" dirty="0">
                <a:effectLst/>
                <a:latin typeface="Aptos" panose="020B0004020202020204" pitchFamily="34" charset="0"/>
                <a:ea typeface="Times New Roman" panose="02020603050405020304" pitchFamily="18" charset="0"/>
                <a:cs typeface="Calibri" panose="020F0502020204030204" pitchFamily="34" charset="0"/>
              </a:rPr>
              <a:t>Kuidas on mõjutatud põhjavesi ja vee kvaliteet?</a:t>
            </a:r>
          </a:p>
          <a:p>
            <a:pPr lvl="0"/>
            <a:r>
              <a:rPr lang="et-EE" sz="1800" dirty="0">
                <a:effectLst/>
                <a:latin typeface="Aptos" panose="020B0004020202020204" pitchFamily="34" charset="0"/>
                <a:ea typeface="Times New Roman" panose="02020603050405020304" pitchFamily="18" charset="0"/>
                <a:cs typeface="Calibri" panose="020F0502020204030204" pitchFamily="34" charset="0"/>
              </a:rPr>
              <a:t>Piirkonna kaevud toituvad Ordoviitsiumi karbonaatkivimites olevast põhjaveest, Ordoviitsium-Kambriumi, </a:t>
            </a:r>
          </a:p>
          <a:p>
            <a:pPr lvl="0"/>
            <a:r>
              <a:rPr lang="et-EE" sz="1800" dirty="0">
                <a:effectLst/>
                <a:latin typeface="Aptos" panose="020B0004020202020204" pitchFamily="34" charset="0"/>
                <a:ea typeface="Times New Roman" panose="02020603050405020304" pitchFamily="18" charset="0"/>
                <a:cs typeface="Calibri" panose="020F0502020204030204" pitchFamily="34" charset="0"/>
              </a:rPr>
              <a:t>Kambrium-Vendi veekompleksist (Tabel 7.1). Turba kaevandamine toimub soosetete veekihis, mida eraldab Ordoviitsiumi veekompleksist vett vähe juhtiv moreen ja sapropeel. Kuna turbatootmine toimub soosetetes, siis ümbruskonna kaevude veekvaliteedile ja veetasemele mõju puudub. </a:t>
            </a:r>
          </a:p>
          <a:p>
            <a:pPr lvl="0"/>
            <a:r>
              <a:rPr lang="et-EE" dirty="0">
                <a:latin typeface="Aptos" panose="020B0004020202020204" pitchFamily="34" charset="0"/>
                <a:ea typeface="Times New Roman" panose="02020603050405020304" pitchFamily="18" charset="0"/>
                <a:cs typeface="Calibri" panose="020F0502020204030204" pitchFamily="34" charset="0"/>
              </a:rPr>
              <a:t>Maavara kaevandamise loa alusel on arendajal lubatud kaevandada absoluutkõrguseni +35,95 kuni +37,68 m. Lubjakivi kihtide maksimaalne absoluutkõrgus turbalasundi all jääb vahemikku ~33 - 32 m / 9 /. Seega kaevandades kuni lubatud kõrguseni ei saa Ordoviitsiumi veekompleks turbalasundi all mõjutatud ning mõju põhjaveele ja tarbekaevudele puudub. </a:t>
            </a:r>
          </a:p>
          <a:p>
            <a:pPr lvl="0"/>
            <a:r>
              <a:rPr lang="et-EE" sz="1800" b="1" dirty="0">
                <a:effectLst/>
                <a:latin typeface="Aptos" panose="020B0004020202020204" pitchFamily="34" charset="0"/>
                <a:ea typeface="Times New Roman" panose="02020603050405020304" pitchFamily="18" charset="0"/>
                <a:cs typeface="Calibri" panose="020F0502020204030204" pitchFamily="34" charset="0"/>
              </a:rPr>
              <a:t>Palju luuakse uusi töökohti Kuusallu?</a:t>
            </a:r>
          </a:p>
          <a:p>
            <a:pPr lvl="0"/>
            <a:r>
              <a:rPr lang="et-EE" dirty="0">
                <a:latin typeface="Aptos" panose="020B0004020202020204" pitchFamily="34" charset="0"/>
                <a:ea typeface="Times New Roman" panose="02020603050405020304" pitchFamily="18" charset="0"/>
                <a:cs typeface="Calibri" panose="020F0502020204030204" pitchFamily="34" charset="0"/>
              </a:rPr>
              <a:t>Arvestades tootmisala suurust ja varasemat praktikat, siis peaks tootmisalal töötama ca 6-7 inimest. Seda, kas need inimesed elavad Kuusalu vallas, ei saa me garanterida, kuna see sõltub ikkagi pigem inimeste soovist antud valdkonnas tegutseda. Tootmisala välja ehitamiseks ja seal opereerimiseks alltöövõtja leidmiseks korraldame me hanke. Juhul, kui teil on teada mõni ettevõtja, kes on huvitatud ja kellel on vajalik tehnika turbatootmisalal töötamiseks, siis palun edastage info meile telefoni või e-posti teel, et saaksime tulevikus saata neile edasi hankedokumendid. </a:t>
            </a:r>
            <a:endParaRPr lang="et-EE" sz="1800" dirty="0">
              <a:effectLst/>
              <a:latin typeface="Aptos" panose="020B0004020202020204" pitchFamily="34" charset="0"/>
              <a:ea typeface="Times New Roman" panose="02020603050405020304" pitchFamily="18" charset="0"/>
              <a:cs typeface="Calibri" panose="020F0502020204030204" pitchFamily="34" charset="0"/>
            </a:endParaRPr>
          </a:p>
          <a:p>
            <a:pPr lvl="0"/>
            <a:r>
              <a:rPr lang="et-EE" sz="1800" b="1" dirty="0">
                <a:effectLst/>
                <a:latin typeface="Aptos" panose="020B0004020202020204" pitchFamily="34" charset="0"/>
                <a:ea typeface="Times New Roman" panose="02020603050405020304" pitchFamily="18" charset="0"/>
                <a:cs typeface="Calibri" panose="020F0502020204030204" pitchFamily="34" charset="0"/>
              </a:rPr>
              <a:t>Kas korrastatakse ja muudetakse tolmuvabaks transporditeed?</a:t>
            </a:r>
            <a:r>
              <a:rPr lang="et-EE" sz="1800" dirty="0">
                <a:effectLst/>
                <a:latin typeface="Aptos" panose="020B0004020202020204" pitchFamily="34" charset="0"/>
                <a:ea typeface="Times New Roman" panose="02020603050405020304" pitchFamily="18" charset="0"/>
                <a:cs typeface="Calibri" panose="020F0502020204030204" pitchFamily="34" charset="0"/>
              </a:rPr>
              <a:t> </a:t>
            </a:r>
          </a:p>
          <a:p>
            <a:pPr lvl="0"/>
            <a:r>
              <a:rPr lang="et-EE" sz="1800" dirty="0">
                <a:effectLst/>
                <a:latin typeface="Aptos" panose="020B0004020202020204" pitchFamily="34" charset="0"/>
                <a:ea typeface="Times New Roman" panose="02020603050405020304" pitchFamily="18" charset="0"/>
                <a:cs typeface="Calibri" panose="020F0502020204030204" pitchFamily="34" charset="0"/>
              </a:rPr>
              <a:t>Jõelähtme-Kemba tee on juba tolmuvaba ning tootmisalalt väljuvat teed hooldatakse vastavalt vajadusele. </a:t>
            </a:r>
          </a:p>
          <a:p>
            <a:pPr lvl="0"/>
            <a:endParaRPr lang="et-EE" sz="1800" dirty="0">
              <a:effectLst/>
              <a:latin typeface="Aptos" panose="020B000402020202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72992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2F1F5B-2835-95B5-DA87-2F383D756880}"/>
              </a:ext>
            </a:extLst>
          </p:cNvPr>
          <p:cNvSpPr>
            <a:spLocks noGrp="1"/>
          </p:cNvSpPr>
          <p:nvPr>
            <p:ph type="sldNum" sz="quarter" idx="12"/>
          </p:nvPr>
        </p:nvSpPr>
        <p:spPr/>
        <p:txBody>
          <a:bodyPr/>
          <a:lstStyle/>
          <a:p>
            <a:fld id="{DC5020EF-EDDB-904B-A135-0F9F729B781B}" type="slidenum">
              <a:rPr lang="en-FI" smtClean="0"/>
              <a:pPr/>
              <a:t>15</a:t>
            </a:fld>
            <a:endParaRPr lang="en-FI"/>
          </a:p>
        </p:txBody>
      </p:sp>
      <p:sp>
        <p:nvSpPr>
          <p:cNvPr id="7" name="Title 1">
            <a:extLst>
              <a:ext uri="{FF2B5EF4-FFF2-40B4-BE49-F238E27FC236}">
                <a16:creationId xmlns:a16="http://schemas.microsoft.com/office/drawing/2014/main" id="{89757907-6F4F-D7F2-9650-C00815D84B4D}"/>
              </a:ext>
            </a:extLst>
          </p:cNvPr>
          <p:cNvSpPr txBox="1">
            <a:spLocks/>
          </p:cNvSpPr>
          <p:nvPr/>
        </p:nvSpPr>
        <p:spPr>
          <a:xfrm>
            <a:off x="446176" y="181666"/>
            <a:ext cx="8875105" cy="571659"/>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90000"/>
              </a:lnSpc>
            </a:pPr>
            <a:r>
              <a:rPr lang="et-EE" sz="3200" dirty="0">
                <a:solidFill>
                  <a:schemeClr val="tx1"/>
                </a:solidFill>
                <a:latin typeface="+mj-lt"/>
                <a:ea typeface="+mj-ea"/>
                <a:cs typeface="+mj-cs"/>
              </a:rPr>
              <a:t>Vastused varasemalt saadetud küsimustele 8</a:t>
            </a:r>
            <a:endParaRPr lang="en-US" sz="3200" dirty="0">
              <a:solidFill>
                <a:schemeClr val="tx1"/>
              </a:solidFill>
              <a:latin typeface="+mj-lt"/>
              <a:ea typeface="+mj-ea"/>
              <a:cs typeface="+mj-cs"/>
            </a:endParaRPr>
          </a:p>
        </p:txBody>
      </p:sp>
      <p:pic>
        <p:nvPicPr>
          <p:cNvPr id="12" name="Picture 11">
            <a:extLst>
              <a:ext uri="{FF2B5EF4-FFF2-40B4-BE49-F238E27FC236}">
                <a16:creationId xmlns:a16="http://schemas.microsoft.com/office/drawing/2014/main" id="{318724A9-DE1D-2D50-3E1F-9EEA5D9E4F20}"/>
              </a:ext>
            </a:extLst>
          </p:cNvPr>
          <p:cNvPicPr>
            <a:picLocks noChangeAspect="1"/>
          </p:cNvPicPr>
          <p:nvPr/>
        </p:nvPicPr>
        <p:blipFill>
          <a:blip r:embed="rId2"/>
          <a:stretch>
            <a:fillRect/>
          </a:stretch>
        </p:blipFill>
        <p:spPr>
          <a:xfrm>
            <a:off x="9413175" y="6048655"/>
            <a:ext cx="2632645" cy="652043"/>
          </a:xfrm>
          <a:prstGeom prst="rect">
            <a:avLst/>
          </a:prstGeom>
        </p:spPr>
      </p:pic>
      <p:sp>
        <p:nvSpPr>
          <p:cNvPr id="2" name="TextBox 1">
            <a:extLst>
              <a:ext uri="{FF2B5EF4-FFF2-40B4-BE49-F238E27FC236}">
                <a16:creationId xmlns:a16="http://schemas.microsoft.com/office/drawing/2014/main" id="{9A491B21-E826-7B24-96C0-6B2A4B8D5EDA}"/>
              </a:ext>
            </a:extLst>
          </p:cNvPr>
          <p:cNvSpPr txBox="1"/>
          <p:nvPr/>
        </p:nvSpPr>
        <p:spPr>
          <a:xfrm>
            <a:off x="606495" y="751344"/>
            <a:ext cx="11254072" cy="1477328"/>
          </a:xfrm>
          <a:prstGeom prst="rect">
            <a:avLst/>
          </a:prstGeom>
          <a:noFill/>
        </p:spPr>
        <p:txBody>
          <a:bodyPr wrap="square">
            <a:spAutoFit/>
          </a:bodyPr>
          <a:lstStyle/>
          <a:p>
            <a:r>
              <a:rPr lang="et-EE" sz="1800" b="1" dirty="0">
                <a:effectLst/>
                <a:latin typeface="Aptos" panose="020B0004020202020204" pitchFamily="34" charset="0"/>
                <a:ea typeface="Times New Roman" panose="02020603050405020304" pitchFamily="18" charset="0"/>
                <a:cs typeface="Calibri" panose="020F0502020204030204" pitchFamily="34" charset="0"/>
              </a:rPr>
              <a:t>Milline on kavandatavad maardla lisandväärtus kogukonnale?</a:t>
            </a:r>
          </a:p>
          <a:p>
            <a:pPr lvl="0"/>
            <a:r>
              <a:rPr lang="et-EE" dirty="0">
                <a:latin typeface="Aptos" panose="020B0004020202020204" pitchFamily="34" charset="0"/>
                <a:ea typeface="Times New Roman" panose="02020603050405020304" pitchFamily="18" charset="0"/>
                <a:cs typeface="Calibri" panose="020F0502020204030204" pitchFamily="34" charset="0"/>
              </a:rPr>
              <a:t>Töökohad, keskkonnatasudest laekuvad summad valla eelarvesse. </a:t>
            </a:r>
          </a:p>
          <a:p>
            <a:pPr lvl="0"/>
            <a:r>
              <a:rPr lang="et-EE" dirty="0">
                <a:latin typeface="Aptos" panose="020B0004020202020204" pitchFamily="34" charset="0"/>
                <a:ea typeface="Times New Roman" panose="02020603050405020304" pitchFamily="18" charset="0"/>
                <a:cs typeface="Calibri" panose="020F0502020204030204" pitchFamily="34" charset="0"/>
              </a:rPr>
              <a:t>K</a:t>
            </a:r>
            <a:r>
              <a:rPr lang="et-EE" sz="1800" dirty="0">
                <a:effectLst/>
                <a:latin typeface="Aptos" panose="020B0004020202020204" pitchFamily="34" charset="0"/>
                <a:ea typeface="Times New Roman" panose="02020603050405020304" pitchFamily="18" charset="0"/>
                <a:cs typeface="Calibri" panose="020F0502020204030204" pitchFamily="34" charset="0"/>
              </a:rPr>
              <a:t>oostöö kohaliku kogukonnaga – oleme avatud ettepanekutele</a:t>
            </a:r>
            <a:r>
              <a:rPr lang="et-EE" dirty="0">
                <a:latin typeface="Aptos" panose="020B0004020202020204" pitchFamily="34" charset="0"/>
                <a:ea typeface="Times New Roman" panose="02020603050405020304" pitchFamily="18" charset="0"/>
                <a:cs typeface="Calibri" panose="020F0502020204030204" pitchFamily="34" charset="0"/>
              </a:rPr>
              <a:t>. </a:t>
            </a:r>
          </a:p>
          <a:p>
            <a:pPr lvl="0"/>
            <a:r>
              <a:rPr lang="et-EE" dirty="0">
                <a:latin typeface="Aptos" panose="020B0004020202020204" pitchFamily="34" charset="0"/>
                <a:ea typeface="Calibri" panose="020F0502020204030204" pitchFamily="34" charset="0"/>
                <a:cs typeface="Calibri" panose="020F0502020204030204" pitchFamily="34" charset="0"/>
              </a:rPr>
              <a:t>O</a:t>
            </a:r>
            <a:r>
              <a:rPr lang="et-EE" sz="1800" dirty="0">
                <a:effectLst/>
                <a:latin typeface="Calibri" panose="020F0502020204030204" pitchFamily="34" charset="0"/>
                <a:ea typeface="Calibri" panose="020F0502020204030204" pitchFamily="34" charset="0"/>
                <a:cs typeface="Times New Roman" panose="02020603050405020304" pitchFamily="18" charset="0"/>
              </a:rPr>
              <a:t>leme varasemalt nt. toetanud kohalike ürituste korraldamist, p</a:t>
            </a:r>
            <a:r>
              <a:rPr lang="et-EE" dirty="0">
                <a:latin typeface="Calibri" panose="020F0502020204030204" pitchFamily="34" charset="0"/>
                <a:ea typeface="Times New Roman" panose="02020603050405020304" pitchFamily="18" charset="0"/>
                <a:cs typeface="Times New Roman" panose="02020603050405020304" pitchFamily="18" charset="0"/>
              </a:rPr>
              <a:t>akkunud kohalikele aednikele tasuta turvast jne. </a:t>
            </a:r>
            <a:endParaRPr lang="et-EE" sz="1800" dirty="0">
              <a:effectLst/>
              <a:latin typeface="Aptos" panose="020B0004020202020204" pitchFamily="34" charset="0"/>
              <a:ea typeface="Times New Roman" panose="02020603050405020304" pitchFamily="18" charset="0"/>
              <a:cs typeface="Calibri" panose="020F0502020204030204" pitchFamily="34" charset="0"/>
            </a:endParaRPr>
          </a:p>
          <a:p>
            <a:pPr lvl="0"/>
            <a:endParaRPr lang="et-EE" sz="1800" dirty="0">
              <a:effectLst/>
              <a:latin typeface="Aptos" panose="020B000402020202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8932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E7237B-552A-4AD9-71B2-5D81A508EF2D}"/>
              </a:ext>
            </a:extLst>
          </p:cNvPr>
          <p:cNvSpPr>
            <a:spLocks noGrp="1"/>
          </p:cNvSpPr>
          <p:nvPr>
            <p:ph type="sldNum" sz="quarter" idx="12"/>
          </p:nvPr>
        </p:nvSpPr>
        <p:spPr/>
        <p:txBody>
          <a:bodyPr/>
          <a:lstStyle/>
          <a:p>
            <a:fld id="{DC5020EF-EDDB-904B-A135-0F9F729B781B}" type="slidenum">
              <a:rPr lang="en-FI" smtClean="0"/>
              <a:pPr/>
              <a:t>2</a:t>
            </a:fld>
            <a:endParaRPr lang="en-FI"/>
          </a:p>
        </p:txBody>
      </p:sp>
      <p:pic>
        <p:nvPicPr>
          <p:cNvPr id="5" name="Picture 4">
            <a:extLst>
              <a:ext uri="{FF2B5EF4-FFF2-40B4-BE49-F238E27FC236}">
                <a16:creationId xmlns:a16="http://schemas.microsoft.com/office/drawing/2014/main" id="{27970768-BB35-8270-5F00-9912DD64DEF1}"/>
              </a:ext>
            </a:extLst>
          </p:cNvPr>
          <p:cNvPicPr>
            <a:picLocks noChangeAspect="1"/>
          </p:cNvPicPr>
          <p:nvPr/>
        </p:nvPicPr>
        <p:blipFill>
          <a:blip r:embed="rId3"/>
          <a:stretch>
            <a:fillRect/>
          </a:stretch>
        </p:blipFill>
        <p:spPr>
          <a:xfrm>
            <a:off x="9413175" y="6048655"/>
            <a:ext cx="2632645" cy="652043"/>
          </a:xfrm>
          <a:prstGeom prst="rect">
            <a:avLst/>
          </a:prstGeom>
        </p:spPr>
      </p:pic>
      <p:sp>
        <p:nvSpPr>
          <p:cNvPr id="10" name="TextBox 9">
            <a:extLst>
              <a:ext uri="{FF2B5EF4-FFF2-40B4-BE49-F238E27FC236}">
                <a16:creationId xmlns:a16="http://schemas.microsoft.com/office/drawing/2014/main" id="{E536D442-97D6-240E-F4CA-34F587D781CE}"/>
              </a:ext>
            </a:extLst>
          </p:cNvPr>
          <p:cNvSpPr txBox="1"/>
          <p:nvPr/>
        </p:nvSpPr>
        <p:spPr>
          <a:xfrm>
            <a:off x="5655898" y="408690"/>
            <a:ext cx="6537815" cy="5632311"/>
          </a:xfrm>
          <a:prstGeom prst="rect">
            <a:avLst/>
          </a:prstGeom>
          <a:noFill/>
        </p:spPr>
        <p:txBody>
          <a:bodyPr wrap="none" rtlCol="0">
            <a:spAutoFit/>
          </a:bodyPr>
          <a:lstStyle/>
          <a:p>
            <a:pPr marL="285750" indent="-285750">
              <a:buFont typeface="Arial" panose="020B0604020202020204" pitchFamily="34" charset="0"/>
              <a:buChar char="•"/>
            </a:pPr>
            <a:r>
              <a:rPr lang="et-EE" dirty="0"/>
              <a:t>01.06.2005 väljastati Kodasoo kaevandamise luba Kumari AS-le</a:t>
            </a:r>
          </a:p>
          <a:p>
            <a:pPr marL="285750" indent="-285750">
              <a:buFont typeface="Arial" panose="020B0604020202020204" pitchFamily="34" charset="0"/>
              <a:buChar char="•"/>
            </a:pPr>
            <a:r>
              <a:rPr lang="et-EE" dirty="0"/>
              <a:t>2010.a. omandas kaevandamise loa AS Tootsi Turvas. </a:t>
            </a:r>
          </a:p>
          <a:p>
            <a:pPr marL="285750" indent="-285750">
              <a:buFont typeface="Arial" panose="020B0604020202020204" pitchFamily="34" charset="0"/>
              <a:buChar char="•"/>
            </a:pPr>
            <a:r>
              <a:rPr lang="et-EE" dirty="0"/>
              <a:t>2011.a. algatati keskkonnamõju hindamine. Aruanne tunnistati</a:t>
            </a:r>
            <a:br>
              <a:rPr lang="et-EE" dirty="0"/>
            </a:br>
            <a:r>
              <a:rPr lang="et-EE" dirty="0"/>
              <a:t>vastavaks 2015.a.</a:t>
            </a:r>
          </a:p>
          <a:p>
            <a:pPr marL="285750" indent="-285750">
              <a:buFont typeface="Arial" panose="020B0604020202020204" pitchFamily="34" charset="0"/>
              <a:buChar char="•"/>
            </a:pPr>
            <a:r>
              <a:rPr lang="et-EE" dirty="0"/>
              <a:t>2014 aastal koostati Inseneribüroo Steiger OÜ poolt Kodasoo </a:t>
            </a:r>
            <a:br>
              <a:rPr lang="et-EE" dirty="0"/>
            </a:br>
            <a:r>
              <a:rPr lang="et-EE" dirty="0"/>
              <a:t>turbatootmisala kaevandamise projekt</a:t>
            </a:r>
          </a:p>
          <a:p>
            <a:pPr marL="285750" indent="-285750">
              <a:buFont typeface="Arial" panose="020B0604020202020204" pitchFamily="34" charset="0"/>
              <a:buChar char="•"/>
            </a:pPr>
            <a:r>
              <a:rPr lang="et-EE" dirty="0"/>
              <a:t>31.07.2020 väljastati Tootsi Turvas AS-le pikendatud </a:t>
            </a:r>
            <a:br>
              <a:rPr lang="et-EE" dirty="0"/>
            </a:br>
            <a:r>
              <a:rPr lang="et-EE" dirty="0"/>
              <a:t>kaevandamise luba. Mäeeraldise  pindala on 112.71 ha ning </a:t>
            </a:r>
            <a:br>
              <a:rPr lang="et-EE" dirty="0"/>
            </a:br>
            <a:r>
              <a:rPr lang="et-EE" dirty="0"/>
              <a:t>aastane toogmismaht 50 tuh/t. Kuna toomine ja väljavedu on </a:t>
            </a:r>
            <a:br>
              <a:rPr lang="et-EE" dirty="0"/>
            </a:br>
            <a:r>
              <a:rPr lang="et-EE" dirty="0"/>
              <a:t>piiratud (tööpäevadel 8-18), siis kahjuks maksimaalset </a:t>
            </a:r>
            <a:br>
              <a:rPr lang="et-EE" dirty="0"/>
            </a:br>
            <a:r>
              <a:rPr lang="et-EE" dirty="0"/>
              <a:t>tootmismahtu antud tootmisalal ei saavutata. </a:t>
            </a:r>
          </a:p>
          <a:p>
            <a:pPr marL="285750" indent="-285750">
              <a:buFont typeface="Arial" panose="020B0604020202020204" pitchFamily="34" charset="0"/>
              <a:buChar char="•"/>
            </a:pPr>
            <a:r>
              <a:rPr lang="et-EE" dirty="0"/>
              <a:t>2020.a. viidi Tartu Ülikooli poolt läbi georadari uuring ning </a:t>
            </a:r>
            <a:br>
              <a:rPr lang="et-EE" dirty="0"/>
            </a:br>
            <a:r>
              <a:rPr lang="et-EE" dirty="0"/>
              <a:t>hetkel on kaevandamise projekt uuendamisel. Korrigeeritakse </a:t>
            </a:r>
            <a:br>
              <a:rPr lang="et-EE" dirty="0"/>
            </a:br>
            <a:r>
              <a:rPr lang="et-EE" dirty="0"/>
              <a:t>piirdekraavide sügavusi vastavalt georadari uuringu tulemustele. </a:t>
            </a:r>
          </a:p>
          <a:p>
            <a:pPr marL="285750" indent="-285750">
              <a:buFont typeface="Arial" panose="020B0604020202020204" pitchFamily="34" charset="0"/>
              <a:buChar char="•"/>
            </a:pPr>
            <a:r>
              <a:rPr lang="et-EE" dirty="0"/>
              <a:t>2021.a. ka uuendati 2014.a. koostatud juurdepääsutee projekti, </a:t>
            </a:r>
            <a:br>
              <a:rPr lang="et-EE" dirty="0"/>
            </a:br>
            <a:r>
              <a:rPr lang="et-EE" dirty="0"/>
              <a:t>mis oli vaja viia vastavusse hetkel kehtivate nõuetega.</a:t>
            </a:r>
          </a:p>
          <a:p>
            <a:pPr marL="285750" indent="-285750">
              <a:buFont typeface="Arial" panose="020B0604020202020204" pitchFamily="34" charset="0"/>
              <a:buChar char="•"/>
            </a:pPr>
            <a:r>
              <a:rPr lang="et-EE" dirty="0"/>
              <a:t>2021.a. koostas Projekteerimisbüroo Maa ja Vesi Tiitsu kraavi</a:t>
            </a:r>
            <a:br>
              <a:rPr lang="et-EE" dirty="0"/>
            </a:br>
            <a:r>
              <a:rPr lang="et-EE" dirty="0"/>
              <a:t>rekonstrueerimise põhiprojekti. </a:t>
            </a:r>
          </a:p>
          <a:p>
            <a:pPr marL="285750" indent="-285750">
              <a:buFont typeface="Arial" panose="020B0604020202020204" pitchFamily="34" charset="0"/>
              <a:buChar char="•"/>
            </a:pPr>
            <a:r>
              <a:rPr lang="et-EE" dirty="0"/>
              <a:t>2023.a. lõpus sõlmiti leping Vändra MP OÜ-ga Kodasoo juurde-</a:t>
            </a:r>
            <a:br>
              <a:rPr lang="et-EE" dirty="0"/>
            </a:br>
            <a:r>
              <a:rPr lang="et-EE" dirty="0"/>
              <a:t>pääsutee ehituseks. </a:t>
            </a:r>
          </a:p>
        </p:txBody>
      </p:sp>
      <p:pic>
        <p:nvPicPr>
          <p:cNvPr id="12" name="Picture 11">
            <a:extLst>
              <a:ext uri="{FF2B5EF4-FFF2-40B4-BE49-F238E27FC236}">
                <a16:creationId xmlns:a16="http://schemas.microsoft.com/office/drawing/2014/main" id="{6D862EFD-233C-4E1A-FC96-9ED6E5055455}"/>
              </a:ext>
            </a:extLst>
          </p:cNvPr>
          <p:cNvPicPr>
            <a:picLocks noChangeAspect="1"/>
          </p:cNvPicPr>
          <p:nvPr/>
        </p:nvPicPr>
        <p:blipFill>
          <a:blip r:embed="rId4"/>
          <a:stretch>
            <a:fillRect/>
          </a:stretch>
        </p:blipFill>
        <p:spPr>
          <a:xfrm>
            <a:off x="304312" y="976486"/>
            <a:ext cx="5259682" cy="4905028"/>
          </a:xfrm>
          <a:prstGeom prst="rect">
            <a:avLst/>
          </a:prstGeom>
        </p:spPr>
      </p:pic>
      <p:sp>
        <p:nvSpPr>
          <p:cNvPr id="3" name="TextBox 2">
            <a:extLst>
              <a:ext uri="{FF2B5EF4-FFF2-40B4-BE49-F238E27FC236}">
                <a16:creationId xmlns:a16="http://schemas.microsoft.com/office/drawing/2014/main" id="{62EF6960-D7E8-E771-6271-46814773F1E2}"/>
              </a:ext>
            </a:extLst>
          </p:cNvPr>
          <p:cNvSpPr txBox="1"/>
          <p:nvPr/>
        </p:nvSpPr>
        <p:spPr>
          <a:xfrm>
            <a:off x="781235" y="656948"/>
            <a:ext cx="1927387" cy="369332"/>
          </a:xfrm>
          <a:prstGeom prst="rect">
            <a:avLst/>
          </a:prstGeom>
          <a:noFill/>
        </p:spPr>
        <p:txBody>
          <a:bodyPr wrap="none" rtlCol="0">
            <a:spAutoFit/>
          </a:bodyPr>
          <a:lstStyle/>
          <a:p>
            <a:r>
              <a:rPr lang="et-EE" dirty="0">
                <a:solidFill>
                  <a:schemeClr val="tx2">
                    <a:lumMod val="90000"/>
                    <a:lumOff val="10000"/>
                  </a:schemeClr>
                </a:solidFill>
                <a:hlinkClick r:id="rId5">
                  <a:extLst>
                    <a:ext uri="{A12FA001-AC4F-418D-AE19-62706E023703}">
                      <ahyp:hlinkClr xmlns:ahyp="http://schemas.microsoft.com/office/drawing/2018/hyperlinkcolor" val="tx"/>
                    </a:ext>
                  </a:extLst>
                </a:hlinkClick>
              </a:rPr>
              <a:t>Eelkuivendusplaan</a:t>
            </a:r>
            <a:endParaRPr lang="et-EE" dirty="0">
              <a:solidFill>
                <a:schemeClr val="tx2">
                  <a:lumMod val="90000"/>
                  <a:lumOff val="10000"/>
                </a:schemeClr>
              </a:solidFill>
            </a:endParaRPr>
          </a:p>
        </p:txBody>
      </p:sp>
    </p:spTree>
    <p:extLst>
      <p:ext uri="{BB962C8B-B14F-4D97-AF65-F5344CB8AC3E}">
        <p14:creationId xmlns:p14="http://schemas.microsoft.com/office/powerpoint/2010/main" val="83149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CBAF-9B98-024B-09A7-83E25E208C31}"/>
              </a:ext>
            </a:extLst>
          </p:cNvPr>
          <p:cNvSpPr>
            <a:spLocks noGrp="1"/>
          </p:cNvSpPr>
          <p:nvPr>
            <p:ph type="title"/>
          </p:nvPr>
        </p:nvSpPr>
        <p:spPr>
          <a:xfrm>
            <a:off x="429969" y="179190"/>
            <a:ext cx="3269384" cy="827475"/>
          </a:xfrm>
        </p:spPr>
        <p:txBody>
          <a:bodyPr vert="horz" lIns="91440" tIns="45720" rIns="91440" bIns="45720" rtlCol="0" anchor="b">
            <a:normAutofit/>
          </a:bodyPr>
          <a:lstStyle/>
          <a:p>
            <a:pPr>
              <a:lnSpc>
                <a:spcPct val="90000"/>
              </a:lnSpc>
            </a:pPr>
            <a:r>
              <a:rPr lang="en-US" sz="3200" dirty="0">
                <a:solidFill>
                  <a:schemeClr val="tx1"/>
                </a:solidFill>
                <a:latin typeface="+mj-lt"/>
                <a:ea typeface="+mj-ea"/>
                <a:cs typeface="+mj-cs"/>
              </a:rPr>
              <a:t>JUURDEPÄÄSUTEE</a:t>
            </a:r>
          </a:p>
        </p:txBody>
      </p:sp>
      <p:pic>
        <p:nvPicPr>
          <p:cNvPr id="5" name="Picture 4">
            <a:extLst>
              <a:ext uri="{FF2B5EF4-FFF2-40B4-BE49-F238E27FC236}">
                <a16:creationId xmlns:a16="http://schemas.microsoft.com/office/drawing/2014/main" id="{DA89F498-986E-2D23-3AA8-99D28A402CB2}"/>
              </a:ext>
            </a:extLst>
          </p:cNvPr>
          <p:cNvPicPr>
            <a:picLocks noChangeAspect="1"/>
          </p:cNvPicPr>
          <p:nvPr/>
        </p:nvPicPr>
        <p:blipFill>
          <a:blip r:embed="rId2"/>
          <a:stretch>
            <a:fillRect/>
          </a:stretch>
        </p:blipFill>
        <p:spPr>
          <a:xfrm>
            <a:off x="9285932" y="6056381"/>
            <a:ext cx="2423988" cy="599936"/>
          </a:xfrm>
          <a:prstGeom prst="rect">
            <a:avLst/>
          </a:prstGeom>
        </p:spPr>
      </p:pic>
      <p:pic>
        <p:nvPicPr>
          <p:cNvPr id="7" name="Picture 6">
            <a:extLst>
              <a:ext uri="{FF2B5EF4-FFF2-40B4-BE49-F238E27FC236}">
                <a16:creationId xmlns:a16="http://schemas.microsoft.com/office/drawing/2014/main" id="{BBE228D4-1A77-23AF-9C9A-D9D8403BDC1B}"/>
              </a:ext>
            </a:extLst>
          </p:cNvPr>
          <p:cNvPicPr>
            <a:picLocks noChangeAspect="1"/>
          </p:cNvPicPr>
          <p:nvPr/>
        </p:nvPicPr>
        <p:blipFill>
          <a:blip r:embed="rId3"/>
          <a:stretch>
            <a:fillRect/>
          </a:stretch>
        </p:blipFill>
        <p:spPr>
          <a:xfrm>
            <a:off x="328029" y="1022650"/>
            <a:ext cx="5860610" cy="4732442"/>
          </a:xfrm>
          <a:prstGeom prst="rect">
            <a:avLst/>
          </a:prstGeom>
        </p:spPr>
      </p:pic>
      <p:sp>
        <p:nvSpPr>
          <p:cNvPr id="3" name="TextBox 2">
            <a:extLst>
              <a:ext uri="{FF2B5EF4-FFF2-40B4-BE49-F238E27FC236}">
                <a16:creationId xmlns:a16="http://schemas.microsoft.com/office/drawing/2014/main" id="{D3BCFB04-4C5A-B528-565F-2D3442D05123}"/>
              </a:ext>
            </a:extLst>
          </p:cNvPr>
          <p:cNvSpPr txBox="1"/>
          <p:nvPr/>
        </p:nvSpPr>
        <p:spPr>
          <a:xfrm>
            <a:off x="6741936" y="1006665"/>
            <a:ext cx="4837354" cy="473244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Tee </a:t>
            </a:r>
            <a:r>
              <a:rPr lang="en-US" sz="2000" dirty="0" err="1"/>
              <a:t>esialgse</a:t>
            </a:r>
            <a:r>
              <a:rPr lang="en-US" sz="2000" dirty="0"/>
              <a:t> </a:t>
            </a:r>
            <a:r>
              <a:rPr lang="en-US" sz="2000" dirty="0" err="1"/>
              <a:t>projekti</a:t>
            </a:r>
            <a:r>
              <a:rPr lang="en-US" sz="2000" dirty="0"/>
              <a:t> </a:t>
            </a:r>
            <a:r>
              <a:rPr lang="en-US" sz="2000" dirty="0" err="1"/>
              <a:t>koostas</a:t>
            </a:r>
            <a:r>
              <a:rPr lang="en-US" sz="2000" dirty="0"/>
              <a:t> </a:t>
            </a:r>
            <a:r>
              <a:rPr lang="en-US" sz="2000" dirty="0" err="1"/>
              <a:t>Roadsevice</a:t>
            </a:r>
            <a:r>
              <a:rPr lang="en-US" sz="2000" dirty="0"/>
              <a:t> OÜ 2010, </a:t>
            </a:r>
            <a:r>
              <a:rPr lang="en-US" sz="2000" dirty="0" err="1"/>
              <a:t>kuid</a:t>
            </a:r>
            <a:r>
              <a:rPr lang="en-US" sz="2000" dirty="0"/>
              <a:t> </a:t>
            </a:r>
            <a:r>
              <a:rPr lang="en-US" sz="2000" dirty="0" err="1"/>
              <a:t>kuna</a:t>
            </a:r>
            <a:r>
              <a:rPr lang="en-US" sz="2000" dirty="0"/>
              <a:t> </a:t>
            </a:r>
            <a:r>
              <a:rPr lang="en-US" sz="2000" dirty="0" err="1"/>
              <a:t>kaevandamise</a:t>
            </a:r>
            <a:r>
              <a:rPr lang="en-US" sz="2000" dirty="0"/>
              <a:t> loa</a:t>
            </a:r>
            <a:r>
              <a:rPr lang="et-EE" sz="2000" dirty="0"/>
              <a:t> </a:t>
            </a:r>
            <a:r>
              <a:rPr lang="en-US" sz="2000" dirty="0" err="1"/>
              <a:t>menetlus</a:t>
            </a:r>
            <a:r>
              <a:rPr lang="en-US" sz="2000" dirty="0"/>
              <a:t> </a:t>
            </a:r>
            <a:r>
              <a:rPr lang="en-US" sz="2000" dirty="0" err="1"/>
              <a:t>venis</a:t>
            </a:r>
            <a:r>
              <a:rPr lang="en-US" sz="2000" dirty="0"/>
              <a:t>, </a:t>
            </a:r>
            <a:r>
              <a:rPr lang="en-US" sz="2000" dirty="0" err="1"/>
              <a:t>siis</a:t>
            </a:r>
            <a:r>
              <a:rPr lang="en-US" sz="2000" dirty="0"/>
              <a:t> </a:t>
            </a:r>
            <a:r>
              <a:rPr lang="en-US" sz="2000" dirty="0" err="1"/>
              <a:t>tekkis</a:t>
            </a:r>
            <a:r>
              <a:rPr lang="en-US" sz="2000" dirty="0"/>
              <a:t> </a:t>
            </a:r>
            <a:r>
              <a:rPr lang="en-US" sz="2000" dirty="0" err="1"/>
              <a:t>vajadus</a:t>
            </a:r>
            <a:r>
              <a:rPr lang="en-US" sz="2000" dirty="0"/>
              <a:t> </a:t>
            </a:r>
            <a:r>
              <a:rPr lang="en-US" sz="2000" dirty="0" err="1"/>
              <a:t>projekti</a:t>
            </a:r>
            <a:r>
              <a:rPr lang="en-US" sz="2000" dirty="0"/>
              <a:t> </a:t>
            </a:r>
            <a:r>
              <a:rPr lang="en-US" sz="2000" dirty="0" err="1"/>
              <a:t>uuendada</a:t>
            </a:r>
            <a:r>
              <a:rPr lang="en-US" sz="2000" dirty="0"/>
              <a:t>. </a:t>
            </a:r>
            <a:r>
              <a:rPr lang="en-US" sz="2000" dirty="0" err="1"/>
              <a:t>Uuendatud</a:t>
            </a:r>
            <a:r>
              <a:rPr lang="en-US" sz="2000" dirty="0"/>
              <a:t> </a:t>
            </a:r>
            <a:r>
              <a:rPr lang="en-US" sz="2000" dirty="0" err="1"/>
              <a:t>projekt</a:t>
            </a:r>
            <a:r>
              <a:rPr lang="en-US" sz="2000" dirty="0"/>
              <a:t> </a:t>
            </a:r>
            <a:r>
              <a:rPr lang="en-US" sz="2000" dirty="0" err="1"/>
              <a:t>valmis</a:t>
            </a:r>
            <a:r>
              <a:rPr lang="en-US" sz="2000" dirty="0"/>
              <a:t> 2021. </a:t>
            </a:r>
            <a:r>
              <a:rPr lang="en-US" sz="2000" dirty="0" err="1"/>
              <a:t>aastal</a:t>
            </a:r>
            <a:r>
              <a:rPr lang="en-US" sz="2000" dirty="0"/>
              <a:t> </a:t>
            </a:r>
            <a:r>
              <a:rPr lang="en-US" sz="2000" dirty="0" err="1"/>
              <a:t>ning</a:t>
            </a:r>
            <a:r>
              <a:rPr lang="en-US" sz="2000" dirty="0"/>
              <a:t> </a:t>
            </a:r>
            <a:r>
              <a:rPr lang="en-US" sz="2000" dirty="0" err="1"/>
              <a:t>seda</a:t>
            </a:r>
            <a:r>
              <a:rPr lang="en-US" sz="2000" dirty="0"/>
              <a:t> </a:t>
            </a:r>
            <a:r>
              <a:rPr lang="en-US" sz="2000" dirty="0" err="1"/>
              <a:t>muudeti</a:t>
            </a:r>
            <a:r>
              <a:rPr lang="en-US" sz="2000" dirty="0"/>
              <a:t> </a:t>
            </a:r>
            <a:r>
              <a:rPr lang="en-US" sz="2000" dirty="0" err="1"/>
              <a:t>osas</a:t>
            </a:r>
            <a:r>
              <a:rPr lang="en-US" sz="2000" dirty="0"/>
              <a:t>, mis </a:t>
            </a:r>
            <a:r>
              <a:rPr lang="en-US" sz="2000" dirty="0" err="1"/>
              <a:t>puudutab</a:t>
            </a:r>
            <a:r>
              <a:rPr lang="en-US" sz="2000" dirty="0"/>
              <a:t> </a:t>
            </a:r>
            <a:r>
              <a:rPr lang="en-US" sz="2000" dirty="0" err="1"/>
              <a:t>Kaberla</a:t>
            </a:r>
            <a:r>
              <a:rPr lang="en-US" sz="2000" dirty="0"/>
              <a:t> </a:t>
            </a:r>
            <a:r>
              <a:rPr lang="en-US" sz="2000" dirty="0" err="1"/>
              <a:t>hoiulala</a:t>
            </a:r>
            <a:r>
              <a:rPr lang="en-US" sz="2000" dirty="0"/>
              <a:t> </a:t>
            </a:r>
            <a:r>
              <a:rPr lang="en-US" sz="2000" dirty="0" err="1"/>
              <a:t>läbivat</a:t>
            </a:r>
            <a:r>
              <a:rPr lang="en-US" sz="2000" dirty="0"/>
              <a:t> </a:t>
            </a:r>
            <a:r>
              <a:rPr lang="en-US" sz="2000" dirty="0" err="1"/>
              <a:t>teelõiku</a:t>
            </a:r>
            <a:r>
              <a:rPr lang="en-US" sz="2000" dirty="0"/>
              <a:t>. </a:t>
            </a:r>
            <a:r>
              <a:rPr lang="en-US" sz="2000" dirty="0" err="1"/>
              <a:t>Antud</a:t>
            </a:r>
            <a:r>
              <a:rPr lang="en-US" sz="2000" dirty="0"/>
              <a:t> </a:t>
            </a:r>
            <a:r>
              <a:rPr lang="en-US" sz="2000" dirty="0" err="1"/>
              <a:t>osale</a:t>
            </a:r>
            <a:r>
              <a:rPr lang="en-US" sz="2000" dirty="0"/>
              <a:t> </a:t>
            </a:r>
            <a:r>
              <a:rPr lang="en-US" sz="2000" dirty="0" err="1"/>
              <a:t>teest</a:t>
            </a:r>
            <a:r>
              <a:rPr lang="en-US" sz="2000" dirty="0"/>
              <a:t> </a:t>
            </a:r>
            <a:r>
              <a:rPr lang="en-US" sz="2000" dirty="0" err="1"/>
              <a:t>paigaldatakse</a:t>
            </a:r>
            <a:r>
              <a:rPr lang="en-US" sz="2000" dirty="0"/>
              <a:t> </a:t>
            </a:r>
            <a:r>
              <a:rPr lang="en-US" sz="2000" dirty="0" err="1"/>
              <a:t>raudbetoon</a:t>
            </a:r>
            <a:r>
              <a:rPr lang="en-US" sz="2000" dirty="0"/>
              <a:t> </a:t>
            </a:r>
            <a:r>
              <a:rPr lang="en-US" sz="2000" dirty="0" err="1"/>
              <a:t>teeplaadid</a:t>
            </a:r>
            <a:r>
              <a:rPr lang="en-US" sz="2000" dirty="0"/>
              <a:t>, et </a:t>
            </a:r>
            <a:r>
              <a:rPr lang="en-US" sz="2000" dirty="0" err="1"/>
              <a:t>neid</a:t>
            </a:r>
            <a:r>
              <a:rPr lang="en-US" sz="2000" dirty="0"/>
              <a:t> </a:t>
            </a:r>
            <a:r>
              <a:rPr lang="en-US" sz="2000" dirty="0" err="1"/>
              <a:t>oleks</a:t>
            </a:r>
            <a:r>
              <a:rPr lang="en-US" sz="2000" dirty="0"/>
              <a:t> </a:t>
            </a:r>
            <a:r>
              <a:rPr lang="en-US" sz="2000" dirty="0" err="1"/>
              <a:t>võimalik</a:t>
            </a:r>
            <a:r>
              <a:rPr lang="en-US" sz="2000" dirty="0"/>
              <a:t> </a:t>
            </a:r>
            <a:r>
              <a:rPr lang="en-US" sz="2000" dirty="0" err="1"/>
              <a:t>tulevikus</a:t>
            </a:r>
            <a:r>
              <a:rPr lang="en-US" sz="2000" dirty="0"/>
              <a:t>, </a:t>
            </a:r>
            <a:r>
              <a:rPr lang="en-US" sz="2000" dirty="0" err="1"/>
              <a:t>kui</a:t>
            </a:r>
            <a:r>
              <a:rPr lang="en-US" sz="2000" dirty="0"/>
              <a:t> </a:t>
            </a:r>
            <a:br>
              <a:rPr lang="en-US" sz="2000" dirty="0"/>
            </a:br>
            <a:r>
              <a:rPr lang="en-US" sz="2000" dirty="0" err="1"/>
              <a:t>kaevandamine</a:t>
            </a:r>
            <a:r>
              <a:rPr lang="en-US" sz="2000" dirty="0"/>
              <a:t> </a:t>
            </a:r>
            <a:r>
              <a:rPr lang="en-US" sz="2000" dirty="0" err="1"/>
              <a:t>lõppeb</a:t>
            </a:r>
            <a:r>
              <a:rPr lang="en-US" sz="2000" dirty="0"/>
              <a:t>, </a:t>
            </a:r>
            <a:r>
              <a:rPr lang="en-US" sz="2000" dirty="0" err="1"/>
              <a:t>uuesti</a:t>
            </a:r>
            <a:r>
              <a:rPr lang="en-US" sz="2000" dirty="0"/>
              <a:t> </a:t>
            </a:r>
            <a:r>
              <a:rPr lang="en-US" sz="2000" dirty="0" err="1"/>
              <a:t>üles</a:t>
            </a:r>
            <a:r>
              <a:rPr lang="en-US" sz="2000" dirty="0"/>
              <a:t> </a:t>
            </a:r>
            <a:r>
              <a:rPr lang="en-US" sz="2000" dirty="0" err="1"/>
              <a:t>võtta</a:t>
            </a:r>
            <a:r>
              <a:rPr lang="en-US" sz="2000" dirty="0"/>
              <a:t> ja </a:t>
            </a:r>
            <a:r>
              <a:rPr lang="en-US" sz="2000" dirty="0" err="1"/>
              <a:t>taastada</a:t>
            </a:r>
            <a:r>
              <a:rPr lang="en-US" sz="2000" dirty="0"/>
              <a:t> </a:t>
            </a:r>
            <a:r>
              <a:rPr lang="en-US" sz="2000" dirty="0" err="1"/>
              <a:t>varasem</a:t>
            </a:r>
            <a:r>
              <a:rPr lang="en-US" sz="2000" dirty="0"/>
              <a:t> </a:t>
            </a:r>
            <a:r>
              <a:rPr lang="en-US" sz="2000" dirty="0" err="1"/>
              <a:t>olukord</a:t>
            </a:r>
            <a:r>
              <a:rPr lang="en-US" sz="2000" dirty="0"/>
              <a:t>. </a:t>
            </a:r>
          </a:p>
          <a:p>
            <a:pPr indent="-228600">
              <a:lnSpc>
                <a:spcPct val="90000"/>
              </a:lnSpc>
              <a:spcAft>
                <a:spcPts val="600"/>
              </a:spcAft>
              <a:buFont typeface="Arial" panose="020B0604020202020204" pitchFamily="34" charset="0"/>
              <a:buChar char="•"/>
            </a:pPr>
            <a:r>
              <a:rPr lang="en-US" sz="2000" dirty="0"/>
              <a:t>Tee </a:t>
            </a:r>
            <a:r>
              <a:rPr lang="en-US" sz="2000" dirty="0" err="1"/>
              <a:t>ehituseks</a:t>
            </a:r>
            <a:r>
              <a:rPr lang="en-US" sz="2000" dirty="0"/>
              <a:t> </a:t>
            </a:r>
            <a:r>
              <a:rPr lang="en-US" sz="2000" dirty="0" err="1"/>
              <a:t>korraldati</a:t>
            </a:r>
            <a:r>
              <a:rPr lang="en-US" sz="2000" dirty="0"/>
              <a:t> </a:t>
            </a:r>
            <a:r>
              <a:rPr lang="en-US" sz="2000" dirty="0" err="1"/>
              <a:t>hange</a:t>
            </a:r>
            <a:r>
              <a:rPr lang="en-US" sz="2000" dirty="0"/>
              <a:t>, </a:t>
            </a:r>
            <a:r>
              <a:rPr lang="en-US" sz="2000" dirty="0" err="1"/>
              <a:t>mille</a:t>
            </a:r>
            <a:r>
              <a:rPr lang="en-US" sz="2000" dirty="0"/>
              <a:t> </a:t>
            </a:r>
            <a:r>
              <a:rPr lang="en-US" sz="2000" dirty="0" err="1"/>
              <a:t>võitis</a:t>
            </a:r>
            <a:r>
              <a:rPr lang="en-US" sz="2000" dirty="0"/>
              <a:t> Vändra MP, </a:t>
            </a:r>
            <a:r>
              <a:rPr lang="en-US" sz="2000" dirty="0" err="1"/>
              <a:t>kes</a:t>
            </a:r>
            <a:r>
              <a:rPr lang="en-US" sz="2000" dirty="0"/>
              <a:t> </a:t>
            </a:r>
            <a:r>
              <a:rPr lang="en-US" sz="2000" dirty="0" err="1"/>
              <a:t>alustas</a:t>
            </a:r>
            <a:r>
              <a:rPr lang="en-US" sz="2000" dirty="0"/>
              <a:t> </a:t>
            </a:r>
            <a:r>
              <a:rPr lang="en-US" sz="2000" dirty="0" err="1"/>
              <a:t>töödega</a:t>
            </a:r>
            <a:r>
              <a:rPr lang="en-US" sz="2000" dirty="0"/>
              <a:t> 2023. </a:t>
            </a:r>
            <a:r>
              <a:rPr lang="en-US" sz="2000" dirty="0" err="1"/>
              <a:t>aasta</a:t>
            </a:r>
            <a:r>
              <a:rPr lang="en-US" sz="2000" dirty="0"/>
              <a:t> </a:t>
            </a:r>
            <a:r>
              <a:rPr lang="en-US" sz="2000" dirty="0" err="1"/>
              <a:t>lõpus</a:t>
            </a:r>
            <a:r>
              <a:rPr lang="en-US" sz="2000" dirty="0"/>
              <a:t>. Kuna </a:t>
            </a:r>
            <a:r>
              <a:rPr lang="en-US" sz="2000" dirty="0" err="1"/>
              <a:t>tingimused</a:t>
            </a:r>
            <a:r>
              <a:rPr lang="en-US" sz="2000" dirty="0"/>
              <a:t> tee </a:t>
            </a:r>
            <a:r>
              <a:rPr lang="en-US" sz="2000" dirty="0" err="1"/>
              <a:t>ehituseks</a:t>
            </a:r>
            <a:r>
              <a:rPr lang="en-US" sz="2000" dirty="0"/>
              <a:t> on </a:t>
            </a:r>
            <a:r>
              <a:rPr lang="en-US" sz="2000" dirty="0" err="1"/>
              <a:t>keerulised</a:t>
            </a:r>
            <a:r>
              <a:rPr lang="en-US" sz="2000" dirty="0"/>
              <a:t>, </a:t>
            </a:r>
            <a:r>
              <a:rPr lang="en-US" sz="2000" dirty="0" err="1"/>
              <a:t>siis</a:t>
            </a:r>
            <a:r>
              <a:rPr lang="en-US" sz="2000" dirty="0"/>
              <a:t> on </a:t>
            </a:r>
            <a:r>
              <a:rPr lang="en-US" sz="2000" dirty="0" err="1"/>
              <a:t>töö</a:t>
            </a:r>
            <a:r>
              <a:rPr lang="en-US" sz="2000" dirty="0"/>
              <a:t> ka </a:t>
            </a:r>
            <a:r>
              <a:rPr lang="en-US" sz="2000" dirty="0" err="1"/>
              <a:t>hetkel</a:t>
            </a:r>
            <a:r>
              <a:rPr lang="en-US" sz="2000" dirty="0"/>
              <a:t> </a:t>
            </a:r>
            <a:r>
              <a:rPr lang="en-US" sz="2000" dirty="0" err="1"/>
              <a:t>veel</a:t>
            </a:r>
            <a:r>
              <a:rPr lang="en-US" sz="2000" dirty="0"/>
              <a:t> </a:t>
            </a:r>
            <a:r>
              <a:rPr lang="en-US" sz="2000" dirty="0" err="1"/>
              <a:t>pooleli</a:t>
            </a:r>
            <a:r>
              <a:rPr lang="en-US" sz="2000" dirty="0"/>
              <a:t>. </a:t>
            </a:r>
            <a:r>
              <a:rPr lang="en-US" sz="2000" dirty="0" err="1"/>
              <a:t>Loodame</a:t>
            </a:r>
            <a:r>
              <a:rPr lang="en-US" sz="2000" dirty="0"/>
              <a:t> </a:t>
            </a:r>
            <a:r>
              <a:rPr lang="en-US" sz="2000" dirty="0" err="1"/>
              <a:t>juurdepääsutee</a:t>
            </a:r>
            <a:r>
              <a:rPr lang="en-US" sz="2000" dirty="0"/>
              <a:t> </a:t>
            </a:r>
            <a:r>
              <a:rPr lang="en-US" sz="2000" dirty="0" err="1"/>
              <a:t>valmis</a:t>
            </a:r>
            <a:r>
              <a:rPr lang="en-US" sz="2000" dirty="0"/>
              <a:t> </a:t>
            </a:r>
            <a:r>
              <a:rPr lang="en-US" sz="2000" dirty="0" err="1"/>
              <a:t>saada</a:t>
            </a:r>
            <a:r>
              <a:rPr lang="en-US" sz="2000" dirty="0"/>
              <a:t> 2024. </a:t>
            </a:r>
            <a:r>
              <a:rPr lang="en-US" sz="2000" dirty="0" err="1"/>
              <a:t>aasta</a:t>
            </a:r>
            <a:r>
              <a:rPr lang="en-US" sz="2000" dirty="0"/>
              <a:t> </a:t>
            </a:r>
            <a:r>
              <a:rPr lang="en-US" sz="2000" dirty="0" err="1"/>
              <a:t>suveks</a:t>
            </a:r>
            <a:r>
              <a:rPr lang="en-US" sz="2000" dirty="0"/>
              <a:t>.</a:t>
            </a:r>
          </a:p>
        </p:txBody>
      </p:sp>
      <p:sp>
        <p:nvSpPr>
          <p:cNvPr id="4" name="Slide Number Placeholder 3">
            <a:extLst>
              <a:ext uri="{FF2B5EF4-FFF2-40B4-BE49-F238E27FC236}">
                <a16:creationId xmlns:a16="http://schemas.microsoft.com/office/drawing/2014/main" id="{7E2F769B-478D-F8BA-0911-1451401568D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DC5020EF-EDDB-904B-A135-0F9F729B781B}" type="slidenum">
              <a:rPr lang="en-US" smtClean="0">
                <a:solidFill>
                  <a:schemeClr val="tx1">
                    <a:tint val="75000"/>
                  </a:schemeClr>
                </a:solidFill>
                <a:latin typeface="+mn-lt"/>
                <a:ea typeface="+mn-ea"/>
                <a:cs typeface="+mn-cs"/>
              </a:rPr>
              <a:pPr algn="r">
                <a:spcAft>
                  <a:spcPts val="600"/>
                </a:spcAft>
              </a:pPr>
              <a:t>3</a:t>
            </a:fld>
            <a:endParaRPr lang="en-US">
              <a:solidFill>
                <a:schemeClr val="tx1">
                  <a:tint val="75000"/>
                </a:schemeClr>
              </a:solidFill>
              <a:latin typeface="+mn-lt"/>
              <a:ea typeface="+mn-ea"/>
              <a:cs typeface="+mn-cs"/>
            </a:endParaRPr>
          </a:p>
        </p:txBody>
      </p:sp>
      <p:grpSp>
        <p:nvGrpSpPr>
          <p:cNvPr id="12" name="Group 11">
            <a:extLst>
              <a:ext uri="{FF2B5EF4-FFF2-40B4-BE49-F238E27FC236}">
                <a16:creationId xmlns:a16="http://schemas.microsoft.com/office/drawing/2014/main" id="{12B241C5-7E45-AD52-638D-31E8FD2BC1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6737460"/>
            <a:ext cx="12192000" cy="123364"/>
            <a:chOff x="1" y="6737460"/>
            <a:chExt cx="12192000" cy="123364"/>
          </a:xfrm>
        </p:grpSpPr>
        <p:sp>
          <p:nvSpPr>
            <p:cNvPr id="13" name="Rectangle 12">
              <a:extLst>
                <a:ext uri="{FF2B5EF4-FFF2-40B4-BE49-F238E27FC236}">
                  <a16:creationId xmlns:a16="http://schemas.microsoft.com/office/drawing/2014/main" id="{49503B28-6749-2F02-0050-2CC7D03CF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3DEE37-9CE7-622C-B750-66998EDC2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27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CBAF-9B98-024B-09A7-83E25E208C31}"/>
              </a:ext>
            </a:extLst>
          </p:cNvPr>
          <p:cNvSpPr>
            <a:spLocks noGrp="1"/>
          </p:cNvSpPr>
          <p:nvPr>
            <p:ph type="title"/>
          </p:nvPr>
        </p:nvSpPr>
        <p:spPr>
          <a:xfrm>
            <a:off x="421092" y="294300"/>
            <a:ext cx="5860610" cy="571659"/>
          </a:xfrm>
        </p:spPr>
        <p:txBody>
          <a:bodyPr vert="horz" lIns="91440" tIns="45720" rIns="91440" bIns="45720" rtlCol="0" anchor="b">
            <a:normAutofit/>
          </a:bodyPr>
          <a:lstStyle/>
          <a:p>
            <a:pPr>
              <a:lnSpc>
                <a:spcPct val="90000"/>
              </a:lnSpc>
            </a:pPr>
            <a:r>
              <a:rPr lang="et-EE" sz="3200" dirty="0">
                <a:solidFill>
                  <a:schemeClr val="tx2">
                    <a:lumMod val="90000"/>
                    <a:lumOff val="10000"/>
                  </a:schemeClr>
                </a:solidFill>
                <a:latin typeface="+mj-lt"/>
                <a:ea typeface="+mj-ea"/>
                <a:cs typeface="+mj-cs"/>
                <a:hlinkClick r:id="rId2">
                  <a:extLst>
                    <a:ext uri="{A12FA001-AC4F-418D-AE19-62706E023703}">
                      <ahyp:hlinkClr xmlns:ahyp="http://schemas.microsoft.com/office/drawing/2018/hyperlinkcolor" val="tx"/>
                    </a:ext>
                  </a:extLst>
                </a:hlinkClick>
              </a:rPr>
              <a:t>Kuivendusplaan </a:t>
            </a:r>
            <a:endParaRPr lang="en-US" sz="3200" dirty="0">
              <a:solidFill>
                <a:schemeClr val="tx2">
                  <a:lumMod val="90000"/>
                  <a:lumOff val="10000"/>
                </a:schemeClr>
              </a:solidFill>
              <a:latin typeface="+mj-lt"/>
              <a:ea typeface="+mj-ea"/>
              <a:cs typeface="+mj-cs"/>
            </a:endParaRPr>
          </a:p>
        </p:txBody>
      </p:sp>
      <p:pic>
        <p:nvPicPr>
          <p:cNvPr id="5" name="Picture 4">
            <a:extLst>
              <a:ext uri="{FF2B5EF4-FFF2-40B4-BE49-F238E27FC236}">
                <a16:creationId xmlns:a16="http://schemas.microsoft.com/office/drawing/2014/main" id="{DA89F498-986E-2D23-3AA8-99D28A402CB2}"/>
              </a:ext>
            </a:extLst>
          </p:cNvPr>
          <p:cNvPicPr>
            <a:picLocks noChangeAspect="1"/>
          </p:cNvPicPr>
          <p:nvPr/>
        </p:nvPicPr>
        <p:blipFill>
          <a:blip r:embed="rId3"/>
          <a:stretch>
            <a:fillRect/>
          </a:stretch>
        </p:blipFill>
        <p:spPr>
          <a:xfrm>
            <a:off x="9285932" y="6056381"/>
            <a:ext cx="2423988" cy="599936"/>
          </a:xfrm>
          <a:prstGeom prst="rect">
            <a:avLst/>
          </a:prstGeom>
        </p:spPr>
      </p:pic>
      <p:sp>
        <p:nvSpPr>
          <p:cNvPr id="3" name="TextBox 2">
            <a:extLst>
              <a:ext uri="{FF2B5EF4-FFF2-40B4-BE49-F238E27FC236}">
                <a16:creationId xmlns:a16="http://schemas.microsoft.com/office/drawing/2014/main" id="{D3BCFB04-4C5A-B528-565F-2D3442D05123}"/>
              </a:ext>
            </a:extLst>
          </p:cNvPr>
          <p:cNvSpPr txBox="1"/>
          <p:nvPr/>
        </p:nvSpPr>
        <p:spPr>
          <a:xfrm>
            <a:off x="6178858" y="1006665"/>
            <a:ext cx="5400431" cy="473244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Kuna </a:t>
            </a:r>
            <a:r>
              <a:rPr lang="en-US" sz="2000" dirty="0" err="1"/>
              <a:t>eelkuivenduseks</a:t>
            </a:r>
            <a:r>
              <a:rPr lang="en-US" sz="2000" dirty="0"/>
              <a:t> </a:t>
            </a:r>
            <a:r>
              <a:rPr lang="en-US" sz="2000" dirty="0" err="1"/>
              <a:t>rajatud</a:t>
            </a:r>
            <a:r>
              <a:rPr lang="et-EE" sz="2000" dirty="0"/>
              <a:t> </a:t>
            </a:r>
            <a:r>
              <a:rPr lang="en-US" sz="2000" dirty="0" err="1"/>
              <a:t>kogujakraavid</a:t>
            </a:r>
            <a:r>
              <a:rPr lang="en-US" sz="2000" dirty="0"/>
              <a:t> </a:t>
            </a:r>
            <a:r>
              <a:rPr lang="en-US" sz="2000" dirty="0" err="1"/>
              <a:t>ei</a:t>
            </a:r>
            <a:r>
              <a:rPr lang="en-US" sz="2000" dirty="0"/>
              <a:t> </a:t>
            </a:r>
            <a:r>
              <a:rPr lang="en-US" sz="2000" dirty="0" err="1"/>
              <a:t>ühti</a:t>
            </a:r>
            <a:r>
              <a:rPr lang="en-US" sz="2000" dirty="0"/>
              <a:t> </a:t>
            </a:r>
            <a:r>
              <a:rPr lang="en-US" sz="2000" dirty="0" err="1"/>
              <a:t>mäeeraldise</a:t>
            </a:r>
            <a:r>
              <a:rPr lang="en-US" sz="2000" dirty="0"/>
              <a:t> </a:t>
            </a:r>
            <a:r>
              <a:rPr lang="en-US" sz="2000" dirty="0" err="1"/>
              <a:t>tegeliku</a:t>
            </a:r>
            <a:r>
              <a:rPr lang="en-US" sz="2000" dirty="0"/>
              <a:t> </a:t>
            </a:r>
            <a:r>
              <a:rPr lang="en-US" sz="2000" dirty="0" err="1"/>
              <a:t>piiriga</a:t>
            </a:r>
            <a:r>
              <a:rPr lang="en-US" sz="2000" dirty="0"/>
              <a:t>, </a:t>
            </a:r>
            <a:r>
              <a:rPr lang="en-US" sz="2000" dirty="0" err="1"/>
              <a:t>tuleb</a:t>
            </a:r>
            <a:r>
              <a:rPr lang="en-US" sz="2000" dirty="0"/>
              <a:t> </a:t>
            </a:r>
            <a:r>
              <a:rPr lang="en-US" sz="2000" dirty="0" err="1"/>
              <a:t>nende</a:t>
            </a:r>
            <a:r>
              <a:rPr lang="en-US" sz="2000" dirty="0"/>
              <a:t> </a:t>
            </a:r>
            <a:r>
              <a:rPr lang="en-US" sz="2000" dirty="0" err="1"/>
              <a:t>asukohta</a:t>
            </a:r>
            <a:r>
              <a:rPr lang="en-US" sz="2000" dirty="0"/>
              <a:t> </a:t>
            </a:r>
            <a:r>
              <a:rPr lang="en-US" sz="2000" dirty="0" err="1"/>
              <a:t>korrigeerida</a:t>
            </a:r>
            <a:r>
              <a:rPr lang="en-US" sz="2000" dirty="0"/>
              <a:t> ja </a:t>
            </a:r>
            <a:r>
              <a:rPr lang="en-US" sz="2000" dirty="0" err="1"/>
              <a:t>kraavid</a:t>
            </a:r>
            <a:r>
              <a:rPr lang="en-US" sz="2000" dirty="0"/>
              <a:t> </a:t>
            </a:r>
            <a:r>
              <a:rPr lang="en-US" sz="2000" dirty="0" err="1"/>
              <a:t>mäeeraldise</a:t>
            </a:r>
            <a:r>
              <a:rPr lang="en-US" sz="2000" dirty="0"/>
              <a:t> </a:t>
            </a:r>
            <a:r>
              <a:rPr lang="en-US" sz="2000" dirty="0" err="1"/>
              <a:t>piirile</a:t>
            </a:r>
            <a:r>
              <a:rPr lang="en-US" sz="2000" dirty="0"/>
              <a:t> </a:t>
            </a:r>
            <a:r>
              <a:rPr lang="en-US" sz="2000" dirty="0" err="1"/>
              <a:t>rajada</a:t>
            </a:r>
            <a:r>
              <a:rPr lang="en-US" sz="2000" dirty="0"/>
              <a:t>.</a:t>
            </a:r>
            <a:endParaRPr lang="et-EE" sz="2000" dirty="0"/>
          </a:p>
          <a:p>
            <a:pPr indent="-228600">
              <a:lnSpc>
                <a:spcPct val="90000"/>
              </a:lnSpc>
              <a:spcAft>
                <a:spcPts val="600"/>
              </a:spcAft>
              <a:buFont typeface="Arial" panose="020B0604020202020204" pitchFamily="34" charset="0"/>
              <a:buChar char="•"/>
            </a:pPr>
            <a:r>
              <a:rPr lang="en-US" sz="2000" dirty="0" err="1"/>
              <a:t>Ettevalmistustööde</a:t>
            </a:r>
            <a:r>
              <a:rPr lang="en-US" sz="2000" dirty="0"/>
              <a:t> </a:t>
            </a:r>
            <a:r>
              <a:rPr lang="et-EE" sz="2000" dirty="0"/>
              <a:t>käigus </a:t>
            </a:r>
            <a:r>
              <a:rPr lang="en-US" sz="2000" dirty="0" err="1"/>
              <a:t>märgitakse</a:t>
            </a:r>
            <a:r>
              <a:rPr lang="en-US" sz="2000" dirty="0"/>
              <a:t> </a:t>
            </a:r>
            <a:r>
              <a:rPr lang="en-US" sz="2000" dirty="0" err="1"/>
              <a:t>maha</a:t>
            </a:r>
            <a:r>
              <a:rPr lang="en-US" sz="2000" dirty="0"/>
              <a:t> </a:t>
            </a:r>
            <a:r>
              <a:rPr lang="en-US" sz="2000" dirty="0" err="1"/>
              <a:t>kogujakraavide</a:t>
            </a:r>
            <a:r>
              <a:rPr lang="en-US" sz="2000" dirty="0"/>
              <a:t> </a:t>
            </a:r>
            <a:r>
              <a:rPr lang="en-US" sz="2000" dirty="0" err="1"/>
              <a:t>teljed</a:t>
            </a:r>
            <a:r>
              <a:rPr lang="en-US" sz="2000" dirty="0"/>
              <a:t> </a:t>
            </a:r>
            <a:r>
              <a:rPr lang="en-US" sz="2000" dirty="0" err="1"/>
              <a:t>mäeeraldise</a:t>
            </a:r>
            <a:r>
              <a:rPr lang="en-US" sz="2000" dirty="0"/>
              <a:t> </a:t>
            </a:r>
            <a:r>
              <a:rPr lang="en-US" sz="2000" dirty="0" err="1"/>
              <a:t>piiridele</a:t>
            </a:r>
            <a:r>
              <a:rPr lang="en-US" sz="2000" dirty="0"/>
              <a:t> </a:t>
            </a:r>
            <a:r>
              <a:rPr lang="en-US" sz="2000" dirty="0" err="1"/>
              <a:t>ning</a:t>
            </a:r>
            <a:r>
              <a:rPr lang="en-US" sz="2000" dirty="0"/>
              <a:t> </a:t>
            </a:r>
            <a:r>
              <a:rPr lang="en-US" sz="2000" dirty="0" err="1"/>
              <a:t>rajatakse</a:t>
            </a:r>
            <a:r>
              <a:rPr lang="en-US" sz="2000" dirty="0"/>
              <a:t> </a:t>
            </a:r>
            <a:r>
              <a:rPr lang="en-US" sz="2000" dirty="0" err="1"/>
              <a:t>esmased</a:t>
            </a:r>
            <a:r>
              <a:rPr lang="en-US" sz="2000" dirty="0"/>
              <a:t> </a:t>
            </a:r>
            <a:r>
              <a:rPr lang="en-US" sz="2000" dirty="0" err="1"/>
              <a:t>kuivenduskraavid</a:t>
            </a:r>
            <a:r>
              <a:rPr lang="en-US" sz="2000" dirty="0"/>
              <a:t>, </a:t>
            </a:r>
            <a:r>
              <a:rPr lang="en-US" sz="2000" dirty="0" err="1"/>
              <a:t>mida</a:t>
            </a:r>
            <a:r>
              <a:rPr lang="en-US" sz="2000" dirty="0"/>
              <a:t> </a:t>
            </a:r>
            <a:r>
              <a:rPr lang="en-US" sz="2000" dirty="0" err="1"/>
              <a:t>süvendatakse</a:t>
            </a:r>
            <a:r>
              <a:rPr lang="en-US" sz="2000" dirty="0"/>
              <a:t> 2 – 3 </a:t>
            </a:r>
            <a:r>
              <a:rPr lang="en-US" sz="2000" dirty="0" err="1"/>
              <a:t>korda</a:t>
            </a:r>
            <a:r>
              <a:rPr lang="en-US" sz="2000" dirty="0"/>
              <a:t> </a:t>
            </a:r>
            <a:r>
              <a:rPr lang="en-US" sz="2000" dirty="0" err="1"/>
              <a:t>kuni</a:t>
            </a:r>
            <a:r>
              <a:rPr lang="en-US" sz="2000" dirty="0"/>
              <a:t> </a:t>
            </a:r>
            <a:r>
              <a:rPr lang="en-US" sz="2000" dirty="0" err="1"/>
              <a:t>saavutatud</a:t>
            </a:r>
            <a:r>
              <a:rPr lang="en-US" sz="2000" dirty="0"/>
              <a:t> </a:t>
            </a:r>
            <a:r>
              <a:rPr lang="en-US" sz="2000" dirty="0" err="1"/>
              <a:t>projektkõrguseni</a:t>
            </a:r>
            <a:r>
              <a:rPr lang="en-US" sz="2000" dirty="0"/>
              <a:t>. </a:t>
            </a:r>
            <a:r>
              <a:rPr lang="en-US" sz="2000" dirty="0" err="1"/>
              <a:t>Kraavidest</a:t>
            </a:r>
            <a:r>
              <a:rPr lang="en-US" sz="2000" dirty="0"/>
              <a:t> </a:t>
            </a:r>
            <a:r>
              <a:rPr lang="en-US" sz="2000" dirty="0" err="1"/>
              <a:t>väljatud</a:t>
            </a:r>
            <a:r>
              <a:rPr lang="en-US" sz="2000" dirty="0"/>
              <a:t> </a:t>
            </a:r>
            <a:r>
              <a:rPr lang="en-US" sz="2000" dirty="0" err="1"/>
              <a:t>materjaliga</a:t>
            </a:r>
            <a:r>
              <a:rPr lang="en-US" sz="2000" dirty="0"/>
              <a:t> on </a:t>
            </a:r>
            <a:r>
              <a:rPr lang="en-US" sz="2000" dirty="0" err="1"/>
              <a:t>võimalik</a:t>
            </a:r>
            <a:r>
              <a:rPr lang="en-US" sz="2000" dirty="0"/>
              <a:t> </a:t>
            </a:r>
            <a:r>
              <a:rPr lang="en-US" sz="2000" dirty="0" err="1"/>
              <a:t>täita</a:t>
            </a:r>
            <a:r>
              <a:rPr lang="en-US" sz="2000" dirty="0"/>
              <a:t> </a:t>
            </a:r>
            <a:r>
              <a:rPr lang="en-US" sz="2000" dirty="0" err="1"/>
              <a:t>olemasolevad</a:t>
            </a:r>
            <a:r>
              <a:rPr lang="en-US" sz="2000" dirty="0"/>
              <a:t> </a:t>
            </a:r>
            <a:r>
              <a:rPr lang="en-US" sz="2000" dirty="0" err="1"/>
              <a:t>eelkuivenduskraavid</a:t>
            </a:r>
            <a:r>
              <a:rPr lang="en-US" sz="2000" dirty="0"/>
              <a:t>, mis </a:t>
            </a:r>
            <a:r>
              <a:rPr lang="en-US" sz="2000" dirty="0" err="1"/>
              <a:t>käesoleval</a:t>
            </a:r>
            <a:r>
              <a:rPr lang="en-US" sz="2000" dirty="0"/>
              <a:t> </a:t>
            </a:r>
            <a:r>
              <a:rPr lang="en-US" sz="2000" dirty="0" err="1"/>
              <a:t>hetkel</a:t>
            </a:r>
            <a:r>
              <a:rPr lang="en-US" sz="2000" dirty="0"/>
              <a:t> turbatootmisalal </a:t>
            </a:r>
            <a:r>
              <a:rPr lang="en-US" sz="2000" dirty="0" err="1"/>
              <a:t>asuvad</a:t>
            </a:r>
            <a:r>
              <a:rPr lang="en-US" sz="2000" dirty="0"/>
              <a:t>.</a:t>
            </a:r>
            <a:r>
              <a:rPr lang="et-EE" sz="2000" dirty="0"/>
              <a:t> </a:t>
            </a:r>
            <a:endParaRPr lang="en-US" sz="2000" dirty="0"/>
          </a:p>
        </p:txBody>
      </p:sp>
      <p:sp>
        <p:nvSpPr>
          <p:cNvPr id="4" name="Slide Number Placeholder 3">
            <a:extLst>
              <a:ext uri="{FF2B5EF4-FFF2-40B4-BE49-F238E27FC236}">
                <a16:creationId xmlns:a16="http://schemas.microsoft.com/office/drawing/2014/main" id="{7E2F769B-478D-F8BA-0911-1451401568D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DC5020EF-EDDB-904B-A135-0F9F729B781B}" type="slidenum">
              <a:rPr lang="en-US" smtClean="0">
                <a:solidFill>
                  <a:schemeClr val="tx1">
                    <a:tint val="75000"/>
                  </a:schemeClr>
                </a:solidFill>
                <a:latin typeface="+mn-lt"/>
                <a:ea typeface="+mn-ea"/>
                <a:cs typeface="+mn-cs"/>
              </a:rPr>
              <a:pPr algn="r">
                <a:spcAft>
                  <a:spcPts val="600"/>
                </a:spcAft>
              </a:pPr>
              <a:t>4</a:t>
            </a:fld>
            <a:endParaRPr lang="en-US">
              <a:solidFill>
                <a:schemeClr val="tx1">
                  <a:tint val="75000"/>
                </a:schemeClr>
              </a:solidFill>
              <a:latin typeface="+mn-lt"/>
              <a:ea typeface="+mn-ea"/>
              <a:cs typeface="+mn-cs"/>
            </a:endParaRPr>
          </a:p>
        </p:txBody>
      </p:sp>
      <p:pic>
        <p:nvPicPr>
          <p:cNvPr id="8" name="Picture 7">
            <a:extLst>
              <a:ext uri="{FF2B5EF4-FFF2-40B4-BE49-F238E27FC236}">
                <a16:creationId xmlns:a16="http://schemas.microsoft.com/office/drawing/2014/main" id="{7AF0AA8A-C7AF-6BE5-7342-E6B5277E2DC4}"/>
              </a:ext>
            </a:extLst>
          </p:cNvPr>
          <p:cNvPicPr>
            <a:picLocks noChangeAspect="1"/>
          </p:cNvPicPr>
          <p:nvPr/>
        </p:nvPicPr>
        <p:blipFill>
          <a:blip r:embed="rId4"/>
          <a:stretch>
            <a:fillRect/>
          </a:stretch>
        </p:blipFill>
        <p:spPr>
          <a:xfrm>
            <a:off x="612710" y="911543"/>
            <a:ext cx="5178403" cy="5652157"/>
          </a:xfrm>
          <a:prstGeom prst="rect">
            <a:avLst/>
          </a:prstGeom>
        </p:spPr>
      </p:pic>
    </p:spTree>
    <p:extLst>
      <p:ext uri="{BB962C8B-B14F-4D97-AF65-F5344CB8AC3E}">
        <p14:creationId xmlns:p14="http://schemas.microsoft.com/office/powerpoint/2010/main" val="222628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E7237B-552A-4AD9-71B2-5D81A508EF2D}"/>
              </a:ext>
            </a:extLst>
          </p:cNvPr>
          <p:cNvSpPr>
            <a:spLocks noGrp="1"/>
          </p:cNvSpPr>
          <p:nvPr>
            <p:ph type="sldNum" sz="quarter" idx="12"/>
          </p:nvPr>
        </p:nvSpPr>
        <p:spPr/>
        <p:txBody>
          <a:bodyPr/>
          <a:lstStyle/>
          <a:p>
            <a:fld id="{DC5020EF-EDDB-904B-A135-0F9F729B781B}" type="slidenum">
              <a:rPr lang="en-FI" smtClean="0"/>
              <a:pPr/>
              <a:t>5</a:t>
            </a:fld>
            <a:endParaRPr lang="en-FI"/>
          </a:p>
        </p:txBody>
      </p:sp>
      <p:pic>
        <p:nvPicPr>
          <p:cNvPr id="5" name="Picture 4">
            <a:extLst>
              <a:ext uri="{FF2B5EF4-FFF2-40B4-BE49-F238E27FC236}">
                <a16:creationId xmlns:a16="http://schemas.microsoft.com/office/drawing/2014/main" id="{27970768-BB35-8270-5F00-9912DD64DEF1}"/>
              </a:ext>
            </a:extLst>
          </p:cNvPr>
          <p:cNvPicPr>
            <a:picLocks noChangeAspect="1"/>
          </p:cNvPicPr>
          <p:nvPr/>
        </p:nvPicPr>
        <p:blipFill>
          <a:blip r:embed="rId2"/>
          <a:stretch>
            <a:fillRect/>
          </a:stretch>
        </p:blipFill>
        <p:spPr>
          <a:xfrm>
            <a:off x="9413175" y="6048655"/>
            <a:ext cx="2632645" cy="652043"/>
          </a:xfrm>
          <a:prstGeom prst="rect">
            <a:avLst/>
          </a:prstGeom>
        </p:spPr>
      </p:pic>
      <p:sp>
        <p:nvSpPr>
          <p:cNvPr id="3" name="TextBox 2">
            <a:extLst>
              <a:ext uri="{FF2B5EF4-FFF2-40B4-BE49-F238E27FC236}">
                <a16:creationId xmlns:a16="http://schemas.microsoft.com/office/drawing/2014/main" id="{98DD55F5-67F3-4BEE-7F91-51A7065A00A4}"/>
              </a:ext>
            </a:extLst>
          </p:cNvPr>
          <p:cNvSpPr txBox="1"/>
          <p:nvPr/>
        </p:nvSpPr>
        <p:spPr>
          <a:xfrm>
            <a:off x="5718680" y="1006665"/>
            <a:ext cx="5860610" cy="473244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p>
        </p:txBody>
      </p:sp>
      <p:sp>
        <p:nvSpPr>
          <p:cNvPr id="6" name="TextBox 5">
            <a:extLst>
              <a:ext uri="{FF2B5EF4-FFF2-40B4-BE49-F238E27FC236}">
                <a16:creationId xmlns:a16="http://schemas.microsoft.com/office/drawing/2014/main" id="{ECC622B0-DCBA-4475-5E35-D6822798079F}"/>
              </a:ext>
            </a:extLst>
          </p:cNvPr>
          <p:cNvSpPr txBox="1"/>
          <p:nvPr/>
        </p:nvSpPr>
        <p:spPr>
          <a:xfrm>
            <a:off x="3932808" y="823091"/>
            <a:ext cx="7646483" cy="512494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err="1"/>
              <a:t>Pärast</a:t>
            </a:r>
            <a:r>
              <a:rPr lang="en-US" sz="2000" dirty="0"/>
              <a:t> </a:t>
            </a:r>
            <a:r>
              <a:rPr lang="en-US" sz="2000" dirty="0" err="1"/>
              <a:t>esmaste</a:t>
            </a:r>
            <a:r>
              <a:rPr lang="en-US" sz="2000" dirty="0"/>
              <a:t> </a:t>
            </a:r>
            <a:r>
              <a:rPr lang="en-US" sz="2000" dirty="0" err="1"/>
              <a:t>kogujakraavide</a:t>
            </a:r>
            <a:r>
              <a:rPr lang="en-US" sz="2000" dirty="0"/>
              <a:t> </a:t>
            </a:r>
            <a:r>
              <a:rPr lang="en-US" sz="2000" dirty="0" err="1"/>
              <a:t>rajamist</a:t>
            </a:r>
            <a:r>
              <a:rPr lang="en-US" sz="2000" dirty="0"/>
              <a:t> </a:t>
            </a:r>
            <a:r>
              <a:rPr lang="en-US" sz="2000" dirty="0" err="1"/>
              <a:t>märgitakse</a:t>
            </a:r>
            <a:r>
              <a:rPr lang="en-US" sz="2000" dirty="0"/>
              <a:t> </a:t>
            </a:r>
            <a:r>
              <a:rPr lang="en-US" sz="2000" dirty="0" err="1"/>
              <a:t>maha</a:t>
            </a:r>
            <a:r>
              <a:rPr lang="en-US" sz="2000" dirty="0"/>
              <a:t> </a:t>
            </a:r>
            <a:r>
              <a:rPr lang="en-US" sz="2000" dirty="0" err="1"/>
              <a:t>settebasseinide</a:t>
            </a:r>
            <a:r>
              <a:rPr lang="en-US" sz="2000" dirty="0"/>
              <a:t> </a:t>
            </a:r>
            <a:r>
              <a:rPr lang="en-US" sz="2000" dirty="0" err="1"/>
              <a:t>asukohad</a:t>
            </a:r>
            <a:r>
              <a:rPr lang="en-US" sz="2000" dirty="0"/>
              <a:t>. </a:t>
            </a:r>
            <a:r>
              <a:rPr lang="en-US" sz="2000" dirty="0" err="1"/>
              <a:t>Seejärel</a:t>
            </a:r>
            <a:r>
              <a:rPr lang="en-US" sz="2000" dirty="0"/>
              <a:t> </a:t>
            </a:r>
            <a:r>
              <a:rPr lang="en-US" sz="2000" dirty="0" err="1"/>
              <a:t>toimub</a:t>
            </a:r>
            <a:r>
              <a:rPr lang="en-US" sz="2000" dirty="0"/>
              <a:t> </a:t>
            </a:r>
            <a:r>
              <a:rPr lang="en-US" sz="2000" dirty="0" err="1"/>
              <a:t>esmaste</a:t>
            </a:r>
            <a:r>
              <a:rPr lang="en-US" sz="2000" dirty="0"/>
              <a:t> </a:t>
            </a:r>
            <a:r>
              <a:rPr lang="en-US" sz="2000" dirty="0" err="1"/>
              <a:t>eelkuivenduskraavide</a:t>
            </a:r>
            <a:r>
              <a:rPr lang="en-US" sz="2000" dirty="0"/>
              <a:t> </a:t>
            </a:r>
            <a:r>
              <a:rPr lang="en-US" sz="2000" dirty="0" err="1"/>
              <a:t>ehitamine</a:t>
            </a:r>
            <a:r>
              <a:rPr lang="en-US" sz="2000" dirty="0"/>
              <a:t> 40 m </a:t>
            </a:r>
            <a:r>
              <a:rPr lang="en-US" sz="2000" dirty="0" err="1"/>
              <a:t>vahekaugusega</a:t>
            </a:r>
            <a:r>
              <a:rPr lang="en-US" sz="2000" dirty="0"/>
              <a:t> ja </a:t>
            </a:r>
            <a:r>
              <a:rPr lang="en-US" sz="2000" dirty="0" err="1"/>
              <a:t>settebasseinide</a:t>
            </a:r>
            <a:r>
              <a:rPr lang="en-US" sz="2000" dirty="0"/>
              <a:t> </a:t>
            </a:r>
            <a:r>
              <a:rPr lang="en-US" sz="2000" dirty="0" err="1"/>
              <a:t>väljaehitamine</a:t>
            </a:r>
            <a:r>
              <a:rPr lang="en-US" sz="2000" dirty="0"/>
              <a:t>. </a:t>
            </a:r>
            <a:endParaRPr lang="et-EE" sz="2000" dirty="0"/>
          </a:p>
          <a:p>
            <a:pPr indent="-228600">
              <a:lnSpc>
                <a:spcPct val="90000"/>
              </a:lnSpc>
              <a:spcAft>
                <a:spcPts val="600"/>
              </a:spcAft>
              <a:buFont typeface="Arial" panose="020B0604020202020204" pitchFamily="34" charset="0"/>
              <a:buChar char="•"/>
            </a:pPr>
            <a:r>
              <a:rPr lang="fi-FI" sz="2000" dirty="0"/>
              <a:t>Samaaegselt väljakutelt eemaldatud sugekihti on võimalik kasutada ehitatava tee ja/või</a:t>
            </a:r>
            <a:r>
              <a:rPr lang="et-EE" sz="2000" dirty="0"/>
              <a:t> aunatusala aluse täitena. Viimases etapis rajatakse drenaaž ja ülesõidud väljakukraavi otstes. </a:t>
            </a:r>
          </a:p>
          <a:p>
            <a:pPr indent="-228600">
              <a:lnSpc>
                <a:spcPct val="90000"/>
              </a:lnSpc>
              <a:spcAft>
                <a:spcPts val="600"/>
              </a:spcAft>
              <a:buFont typeface="Arial" panose="020B0604020202020204" pitchFamily="34" charset="0"/>
              <a:buChar char="•"/>
            </a:pPr>
            <a:r>
              <a:rPr lang="et-EE" sz="2000" dirty="0"/>
              <a:t>Metsa ja võsa raadamine tuleb teha mäeeraldisel tootmisväljakute rajamiseks ja selle teenindusmaal tuleohutuse eesmärgil. Pärast raba pinnase piisavat stabiliseerumist tuleb sugekiht eemaldada. </a:t>
            </a:r>
          </a:p>
          <a:p>
            <a:pPr indent="-228600">
              <a:lnSpc>
                <a:spcPct val="90000"/>
              </a:lnSpc>
              <a:spcAft>
                <a:spcPts val="600"/>
              </a:spcAft>
              <a:buFont typeface="Arial" panose="020B0604020202020204" pitchFamily="34" charset="0"/>
              <a:buChar char="•"/>
            </a:pPr>
            <a:r>
              <a:rPr lang="et-EE" sz="2000" dirty="0"/>
              <a:t>Tänaseks on tehtud ettevalmistused kogujakraavi ja settebasseini rajamiseks ala lääneserva, kuna tekkis vajadus juhtida ära vesi, mis takistab juurdepääsutee rajamist. </a:t>
            </a:r>
          </a:p>
          <a:p>
            <a:pPr indent="-228600">
              <a:lnSpc>
                <a:spcPct val="90000"/>
              </a:lnSpc>
              <a:spcAft>
                <a:spcPts val="600"/>
              </a:spcAft>
              <a:buFont typeface="Arial" panose="020B0604020202020204" pitchFamily="34" charset="0"/>
              <a:buChar char="•"/>
            </a:pPr>
            <a:r>
              <a:rPr lang="et-EE" sz="2000" dirty="0"/>
              <a:t>Ca 1 km pikkuse kraavi rajamise tarbeks  on RMK-ga kokku lepitud metsa/võsa raadamine. </a:t>
            </a:r>
          </a:p>
          <a:p>
            <a:pPr>
              <a:lnSpc>
                <a:spcPct val="90000"/>
              </a:lnSpc>
              <a:spcAft>
                <a:spcPts val="600"/>
              </a:spcAft>
            </a:pPr>
            <a:endParaRPr lang="en-US" sz="2000" dirty="0"/>
          </a:p>
        </p:txBody>
      </p:sp>
      <p:pic>
        <p:nvPicPr>
          <p:cNvPr id="10" name="Picture 9">
            <a:extLst>
              <a:ext uri="{FF2B5EF4-FFF2-40B4-BE49-F238E27FC236}">
                <a16:creationId xmlns:a16="http://schemas.microsoft.com/office/drawing/2014/main" id="{5BD472B4-23ED-1982-A0B9-2A2E6AE67DA2}"/>
              </a:ext>
            </a:extLst>
          </p:cNvPr>
          <p:cNvPicPr>
            <a:picLocks noChangeAspect="1"/>
          </p:cNvPicPr>
          <p:nvPr/>
        </p:nvPicPr>
        <p:blipFill>
          <a:blip r:embed="rId3"/>
          <a:stretch>
            <a:fillRect/>
          </a:stretch>
        </p:blipFill>
        <p:spPr>
          <a:xfrm>
            <a:off x="354645" y="151286"/>
            <a:ext cx="3162995" cy="6547179"/>
          </a:xfrm>
          <a:prstGeom prst="rect">
            <a:avLst/>
          </a:prstGeom>
        </p:spPr>
      </p:pic>
      <p:sp>
        <p:nvSpPr>
          <p:cNvPr id="11" name="Title 1">
            <a:extLst>
              <a:ext uri="{FF2B5EF4-FFF2-40B4-BE49-F238E27FC236}">
                <a16:creationId xmlns:a16="http://schemas.microsoft.com/office/drawing/2014/main" id="{03CE7796-9DA7-15B1-4871-4DFD4CA654BF}"/>
              </a:ext>
            </a:extLst>
          </p:cNvPr>
          <p:cNvSpPr txBox="1">
            <a:spLocks/>
          </p:cNvSpPr>
          <p:nvPr/>
        </p:nvSpPr>
        <p:spPr>
          <a:xfrm>
            <a:off x="4868887" y="88360"/>
            <a:ext cx="5860610" cy="571659"/>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90000"/>
              </a:lnSpc>
            </a:pPr>
            <a:r>
              <a:rPr lang="et-EE" sz="3200" dirty="0">
                <a:solidFill>
                  <a:schemeClr val="tx1"/>
                </a:solidFill>
                <a:latin typeface="+mj-lt"/>
                <a:ea typeface="+mj-ea"/>
                <a:cs typeface="+mj-cs"/>
              </a:rPr>
              <a:t>Kogujakraavid ja metsa raadamine </a:t>
            </a:r>
            <a:endParaRPr lang="en-US" sz="3200" dirty="0">
              <a:solidFill>
                <a:schemeClr val="tx1"/>
              </a:solidFill>
              <a:latin typeface="+mj-lt"/>
              <a:ea typeface="+mj-ea"/>
              <a:cs typeface="+mj-cs"/>
            </a:endParaRPr>
          </a:p>
        </p:txBody>
      </p:sp>
    </p:spTree>
    <p:extLst>
      <p:ext uri="{BB962C8B-B14F-4D97-AF65-F5344CB8AC3E}">
        <p14:creationId xmlns:p14="http://schemas.microsoft.com/office/powerpoint/2010/main" val="303728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2F1F5B-2835-95B5-DA87-2F383D756880}"/>
              </a:ext>
            </a:extLst>
          </p:cNvPr>
          <p:cNvSpPr>
            <a:spLocks noGrp="1"/>
          </p:cNvSpPr>
          <p:nvPr>
            <p:ph type="sldNum" sz="quarter" idx="12"/>
          </p:nvPr>
        </p:nvSpPr>
        <p:spPr/>
        <p:txBody>
          <a:bodyPr/>
          <a:lstStyle/>
          <a:p>
            <a:fld id="{DC5020EF-EDDB-904B-A135-0F9F729B781B}" type="slidenum">
              <a:rPr lang="en-FI" smtClean="0"/>
              <a:pPr/>
              <a:t>6</a:t>
            </a:fld>
            <a:endParaRPr lang="en-FI"/>
          </a:p>
        </p:txBody>
      </p:sp>
      <p:sp>
        <p:nvSpPr>
          <p:cNvPr id="7" name="Title 1">
            <a:extLst>
              <a:ext uri="{FF2B5EF4-FFF2-40B4-BE49-F238E27FC236}">
                <a16:creationId xmlns:a16="http://schemas.microsoft.com/office/drawing/2014/main" id="{89757907-6F4F-D7F2-9650-C00815D84B4D}"/>
              </a:ext>
            </a:extLst>
          </p:cNvPr>
          <p:cNvSpPr txBox="1">
            <a:spLocks/>
          </p:cNvSpPr>
          <p:nvPr/>
        </p:nvSpPr>
        <p:spPr>
          <a:xfrm>
            <a:off x="446176" y="181666"/>
            <a:ext cx="8875105" cy="571659"/>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90000"/>
              </a:lnSpc>
            </a:pPr>
            <a:r>
              <a:rPr lang="et-EE" sz="3200" dirty="0">
                <a:solidFill>
                  <a:schemeClr val="tx1"/>
                </a:solidFill>
                <a:latin typeface="+mj-lt"/>
                <a:ea typeface="+mj-ea"/>
                <a:cs typeface="+mj-cs"/>
              </a:rPr>
              <a:t>Tootmisala välja ehitamine turba tootmiseks</a:t>
            </a:r>
            <a:endParaRPr lang="en-US" sz="3200" dirty="0">
              <a:solidFill>
                <a:schemeClr val="tx1"/>
              </a:solidFill>
              <a:latin typeface="+mj-lt"/>
              <a:ea typeface="+mj-ea"/>
              <a:cs typeface="+mj-cs"/>
            </a:endParaRPr>
          </a:p>
        </p:txBody>
      </p:sp>
      <p:sp>
        <p:nvSpPr>
          <p:cNvPr id="11" name="TextBox 10">
            <a:extLst>
              <a:ext uri="{FF2B5EF4-FFF2-40B4-BE49-F238E27FC236}">
                <a16:creationId xmlns:a16="http://schemas.microsoft.com/office/drawing/2014/main" id="{0B9B0321-418C-FBDC-29A7-46BAF456CF91}"/>
              </a:ext>
            </a:extLst>
          </p:cNvPr>
          <p:cNvSpPr txBox="1"/>
          <p:nvPr/>
        </p:nvSpPr>
        <p:spPr>
          <a:xfrm>
            <a:off x="541538" y="1011095"/>
            <a:ext cx="11139329" cy="3970318"/>
          </a:xfrm>
          <a:prstGeom prst="rect">
            <a:avLst/>
          </a:prstGeom>
          <a:noFill/>
        </p:spPr>
        <p:txBody>
          <a:bodyPr wrap="square">
            <a:spAutoFit/>
          </a:bodyPr>
          <a:lstStyle/>
          <a:p>
            <a:pPr marL="285750" indent="-285750">
              <a:buFont typeface="Arial" panose="020B0604020202020204" pitchFamily="34" charset="0"/>
              <a:buChar char="•"/>
            </a:pPr>
            <a:r>
              <a:rPr lang="et-EE" dirty="0"/>
              <a:t>Väljakukraavide rajamisega võib jätkata pärast eelkuivenduseks rajatud kogujakraavide kaevamist. Kuivendusvõrgu märjematel aladel ja lauka kohtades on ohutum kraavide rajamine talvel, samuti kasutades abiks alusmatte. Taolistel aladel väljakukraavide rajamisel tuleb jälgida ka, et eelnevalt rajatud kogujakraavid on piisava sügavusega üleliigse vee ärajuhtimiseks. </a:t>
            </a:r>
          </a:p>
          <a:p>
            <a:pPr marL="285750" indent="-285750">
              <a:buFont typeface="Arial" panose="020B0604020202020204" pitchFamily="34" charset="0"/>
              <a:buChar char="•"/>
            </a:pPr>
            <a:r>
              <a:rPr lang="et-EE" dirty="0"/>
              <a:t>Enne tootmiseperioodi algust on vajalik settetiikide mahamärkimine ja väljaehitamine, kuna need eemaldavad heljumi veest, mis vastasel juhul sattuks eesvoolu. </a:t>
            </a:r>
          </a:p>
          <a:p>
            <a:pPr marL="285750" indent="-285750">
              <a:buFont typeface="Arial" panose="020B0604020202020204" pitchFamily="34" charset="0"/>
              <a:buChar char="•"/>
            </a:pPr>
            <a:r>
              <a:rPr lang="et-EE" dirty="0"/>
              <a:t>Vastavalt kaevandamise ja kaeveõõne teisese kastutamise ohutusnõuetele peab iga hektari tootmispinna kohta olema vähemalt 5 m3 kustutusvee varu tuletõrje veevõtukohtades. Kuna käesolevas kaevandamise projektis on kasutatud erilahendust kevadise suurvee kogumiseks on võimalik basseinides S-3 kuni S-5 säilitada vajaminevas mahus kustutusvee varu tuleohtlikul tootmisperioodil.  Kuna aga turbatootmisala põhjaosas puudub võimalus vett varuda on projekteeritud sinna parema juurdepääsu huvides (tuleohtliku ajal väiksema transpordikauguse nimel) tuletõrje tiik T-1 tuleb varustada veevõtu platvormiga.</a:t>
            </a:r>
          </a:p>
          <a:p>
            <a:pPr marL="285750" indent="-285750">
              <a:buFont typeface="Arial" panose="020B0604020202020204" pitchFamily="34" charset="0"/>
              <a:buChar char="•"/>
            </a:pPr>
            <a:r>
              <a:rPr lang="et-EE" dirty="0"/>
              <a:t>Tootmisala välja ehitamiseks korraldatakse hange töövõtja leidmiseks peale seda, kui tee on saanud valmis ja on tagatud ohutu juurdepääs tootmisalale. </a:t>
            </a:r>
          </a:p>
        </p:txBody>
      </p:sp>
      <p:pic>
        <p:nvPicPr>
          <p:cNvPr id="12" name="Picture 11">
            <a:extLst>
              <a:ext uri="{FF2B5EF4-FFF2-40B4-BE49-F238E27FC236}">
                <a16:creationId xmlns:a16="http://schemas.microsoft.com/office/drawing/2014/main" id="{318724A9-DE1D-2D50-3E1F-9EEA5D9E4F20}"/>
              </a:ext>
            </a:extLst>
          </p:cNvPr>
          <p:cNvPicPr>
            <a:picLocks noChangeAspect="1"/>
          </p:cNvPicPr>
          <p:nvPr/>
        </p:nvPicPr>
        <p:blipFill>
          <a:blip r:embed="rId2"/>
          <a:stretch>
            <a:fillRect/>
          </a:stretch>
        </p:blipFill>
        <p:spPr>
          <a:xfrm>
            <a:off x="9413175" y="6048655"/>
            <a:ext cx="2632645" cy="652043"/>
          </a:xfrm>
          <a:prstGeom prst="rect">
            <a:avLst/>
          </a:prstGeom>
        </p:spPr>
      </p:pic>
    </p:spTree>
    <p:extLst>
      <p:ext uri="{BB962C8B-B14F-4D97-AF65-F5344CB8AC3E}">
        <p14:creationId xmlns:p14="http://schemas.microsoft.com/office/powerpoint/2010/main" val="67554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2F1F5B-2835-95B5-DA87-2F383D756880}"/>
              </a:ext>
            </a:extLst>
          </p:cNvPr>
          <p:cNvSpPr>
            <a:spLocks noGrp="1"/>
          </p:cNvSpPr>
          <p:nvPr>
            <p:ph type="sldNum" sz="quarter" idx="12"/>
          </p:nvPr>
        </p:nvSpPr>
        <p:spPr/>
        <p:txBody>
          <a:bodyPr/>
          <a:lstStyle/>
          <a:p>
            <a:fld id="{DC5020EF-EDDB-904B-A135-0F9F729B781B}" type="slidenum">
              <a:rPr lang="en-FI" smtClean="0"/>
              <a:pPr/>
              <a:t>7</a:t>
            </a:fld>
            <a:endParaRPr lang="en-FI"/>
          </a:p>
        </p:txBody>
      </p:sp>
      <p:sp>
        <p:nvSpPr>
          <p:cNvPr id="7" name="Title 1">
            <a:extLst>
              <a:ext uri="{FF2B5EF4-FFF2-40B4-BE49-F238E27FC236}">
                <a16:creationId xmlns:a16="http://schemas.microsoft.com/office/drawing/2014/main" id="{89757907-6F4F-D7F2-9650-C00815D84B4D}"/>
              </a:ext>
            </a:extLst>
          </p:cNvPr>
          <p:cNvSpPr txBox="1">
            <a:spLocks/>
          </p:cNvSpPr>
          <p:nvPr/>
        </p:nvSpPr>
        <p:spPr>
          <a:xfrm>
            <a:off x="446176" y="181666"/>
            <a:ext cx="8875105" cy="571659"/>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90000"/>
              </a:lnSpc>
            </a:pPr>
            <a:r>
              <a:rPr lang="et-EE" sz="3200" dirty="0">
                <a:solidFill>
                  <a:schemeClr val="tx1"/>
                </a:solidFill>
                <a:latin typeface="+mj-lt"/>
                <a:ea typeface="+mj-ea"/>
                <a:cs typeface="+mj-cs"/>
              </a:rPr>
              <a:t>Orienteeruv ajakava</a:t>
            </a:r>
            <a:endParaRPr lang="en-US" sz="3200" dirty="0">
              <a:solidFill>
                <a:schemeClr val="tx1"/>
              </a:solidFill>
              <a:latin typeface="+mj-lt"/>
              <a:ea typeface="+mj-ea"/>
              <a:cs typeface="+mj-cs"/>
            </a:endParaRPr>
          </a:p>
        </p:txBody>
      </p:sp>
      <p:sp>
        <p:nvSpPr>
          <p:cNvPr id="11" name="TextBox 10">
            <a:extLst>
              <a:ext uri="{FF2B5EF4-FFF2-40B4-BE49-F238E27FC236}">
                <a16:creationId xmlns:a16="http://schemas.microsoft.com/office/drawing/2014/main" id="{0B9B0321-418C-FBDC-29A7-46BAF456CF91}"/>
              </a:ext>
            </a:extLst>
          </p:cNvPr>
          <p:cNvSpPr txBox="1"/>
          <p:nvPr/>
        </p:nvSpPr>
        <p:spPr>
          <a:xfrm>
            <a:off x="6755907" y="1275526"/>
            <a:ext cx="4924960" cy="3693319"/>
          </a:xfrm>
          <a:prstGeom prst="rect">
            <a:avLst/>
          </a:prstGeom>
          <a:noFill/>
        </p:spPr>
        <p:txBody>
          <a:bodyPr wrap="square">
            <a:spAutoFit/>
          </a:bodyPr>
          <a:lstStyle/>
          <a:p>
            <a:pPr marL="285750" indent="-285750">
              <a:buFont typeface="Arial" panose="020B0604020202020204" pitchFamily="34" charset="0"/>
              <a:buChar char="•"/>
            </a:pPr>
            <a:r>
              <a:rPr lang="et-EE" dirty="0"/>
              <a:t>2024 suvi - juurdepääsutee valmimine ja ala lääneserva kogujakraavi ning settebasseini rajamine</a:t>
            </a:r>
          </a:p>
          <a:p>
            <a:pPr marL="285750" indent="-285750">
              <a:buFont typeface="Arial" panose="020B0604020202020204" pitchFamily="34" charset="0"/>
              <a:buChar char="•"/>
            </a:pPr>
            <a:r>
              <a:rPr lang="et-EE" dirty="0"/>
              <a:t>2024 suvi – hanke korraldamine tootmisalale ehitaja leidmiseks ja hilisemaks opereerimiseks</a:t>
            </a:r>
          </a:p>
          <a:p>
            <a:pPr marL="285750" indent="-285750">
              <a:buFont typeface="Arial" panose="020B0604020202020204" pitchFamily="34" charset="0"/>
              <a:buChar char="•"/>
            </a:pPr>
            <a:r>
              <a:rPr lang="et-EE" dirty="0"/>
              <a:t>2024-2025 – kogujakraavide ja settebasseinide rajamine ning Rummu järve väljavoolukraavi sulgemine </a:t>
            </a:r>
          </a:p>
          <a:p>
            <a:pPr marL="285750" indent="-285750">
              <a:buFont typeface="Arial" panose="020B0604020202020204" pitchFamily="34" charset="0"/>
              <a:buChar char="•"/>
            </a:pPr>
            <a:r>
              <a:rPr lang="et-EE" dirty="0"/>
              <a:t>2025-2029 – tootmisala raadamine, väljakukraavide ning tootmisala siseste kogujakraavide rajamine</a:t>
            </a:r>
          </a:p>
          <a:p>
            <a:pPr marL="285750" indent="-285750">
              <a:buFont typeface="Arial" panose="020B0604020202020204" pitchFamily="34" charset="0"/>
              <a:buChar char="•"/>
            </a:pPr>
            <a:r>
              <a:rPr lang="et-EE" dirty="0"/>
              <a:t>2028 – osaliselt tootmisega alustamine ettevalmistatud tootmisväljakutel</a:t>
            </a:r>
          </a:p>
        </p:txBody>
      </p:sp>
      <p:pic>
        <p:nvPicPr>
          <p:cNvPr id="12" name="Picture 11">
            <a:extLst>
              <a:ext uri="{FF2B5EF4-FFF2-40B4-BE49-F238E27FC236}">
                <a16:creationId xmlns:a16="http://schemas.microsoft.com/office/drawing/2014/main" id="{318724A9-DE1D-2D50-3E1F-9EEA5D9E4F20}"/>
              </a:ext>
            </a:extLst>
          </p:cNvPr>
          <p:cNvPicPr>
            <a:picLocks noChangeAspect="1"/>
          </p:cNvPicPr>
          <p:nvPr/>
        </p:nvPicPr>
        <p:blipFill>
          <a:blip r:embed="rId2"/>
          <a:stretch>
            <a:fillRect/>
          </a:stretch>
        </p:blipFill>
        <p:spPr>
          <a:xfrm>
            <a:off x="9413175" y="6048655"/>
            <a:ext cx="2632645" cy="652043"/>
          </a:xfrm>
          <a:prstGeom prst="rect">
            <a:avLst/>
          </a:prstGeom>
        </p:spPr>
      </p:pic>
      <p:pic>
        <p:nvPicPr>
          <p:cNvPr id="3" name="Picture 2">
            <a:extLst>
              <a:ext uri="{FF2B5EF4-FFF2-40B4-BE49-F238E27FC236}">
                <a16:creationId xmlns:a16="http://schemas.microsoft.com/office/drawing/2014/main" id="{85B07165-F3DB-18E1-EEE6-1F7DD91EBFA9}"/>
              </a:ext>
            </a:extLst>
          </p:cNvPr>
          <p:cNvPicPr>
            <a:picLocks noChangeAspect="1"/>
          </p:cNvPicPr>
          <p:nvPr/>
        </p:nvPicPr>
        <p:blipFill>
          <a:blip r:embed="rId3"/>
          <a:stretch>
            <a:fillRect/>
          </a:stretch>
        </p:blipFill>
        <p:spPr>
          <a:xfrm>
            <a:off x="511133" y="1275526"/>
            <a:ext cx="6044409" cy="4306947"/>
          </a:xfrm>
          <a:prstGeom prst="rect">
            <a:avLst/>
          </a:prstGeom>
        </p:spPr>
      </p:pic>
      <p:sp>
        <p:nvSpPr>
          <p:cNvPr id="2" name="TextBox 1">
            <a:extLst>
              <a:ext uri="{FF2B5EF4-FFF2-40B4-BE49-F238E27FC236}">
                <a16:creationId xmlns:a16="http://schemas.microsoft.com/office/drawing/2014/main" id="{ACA32F1D-D0AD-0912-C08E-C907D02A265F}"/>
              </a:ext>
            </a:extLst>
          </p:cNvPr>
          <p:cNvSpPr txBox="1"/>
          <p:nvPr/>
        </p:nvSpPr>
        <p:spPr>
          <a:xfrm>
            <a:off x="511133" y="829759"/>
            <a:ext cx="2192395" cy="369332"/>
          </a:xfrm>
          <a:prstGeom prst="rect">
            <a:avLst/>
          </a:prstGeom>
          <a:noFill/>
        </p:spPr>
        <p:txBody>
          <a:bodyPr wrap="none" rtlCol="0">
            <a:spAutoFit/>
          </a:bodyPr>
          <a:lstStyle/>
          <a:p>
            <a:r>
              <a:rPr lang="et-EE" dirty="0"/>
              <a:t>Elbu tootmisväljakud</a:t>
            </a:r>
          </a:p>
        </p:txBody>
      </p:sp>
    </p:spTree>
    <p:extLst>
      <p:ext uri="{BB962C8B-B14F-4D97-AF65-F5344CB8AC3E}">
        <p14:creationId xmlns:p14="http://schemas.microsoft.com/office/powerpoint/2010/main" val="337182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2F1F5B-2835-95B5-DA87-2F383D756880}"/>
              </a:ext>
            </a:extLst>
          </p:cNvPr>
          <p:cNvSpPr>
            <a:spLocks noGrp="1"/>
          </p:cNvSpPr>
          <p:nvPr>
            <p:ph type="sldNum" sz="quarter" idx="12"/>
          </p:nvPr>
        </p:nvSpPr>
        <p:spPr/>
        <p:txBody>
          <a:bodyPr/>
          <a:lstStyle/>
          <a:p>
            <a:fld id="{DC5020EF-EDDB-904B-A135-0F9F729B781B}" type="slidenum">
              <a:rPr lang="en-FI" smtClean="0"/>
              <a:pPr/>
              <a:t>8</a:t>
            </a:fld>
            <a:endParaRPr lang="en-FI"/>
          </a:p>
        </p:txBody>
      </p:sp>
      <p:sp>
        <p:nvSpPr>
          <p:cNvPr id="7" name="Title 1">
            <a:extLst>
              <a:ext uri="{FF2B5EF4-FFF2-40B4-BE49-F238E27FC236}">
                <a16:creationId xmlns:a16="http://schemas.microsoft.com/office/drawing/2014/main" id="{89757907-6F4F-D7F2-9650-C00815D84B4D}"/>
              </a:ext>
            </a:extLst>
          </p:cNvPr>
          <p:cNvSpPr txBox="1">
            <a:spLocks/>
          </p:cNvSpPr>
          <p:nvPr/>
        </p:nvSpPr>
        <p:spPr>
          <a:xfrm>
            <a:off x="446176" y="181666"/>
            <a:ext cx="8875105" cy="571659"/>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90000"/>
              </a:lnSpc>
            </a:pPr>
            <a:r>
              <a:rPr lang="et-EE" sz="3200">
                <a:solidFill>
                  <a:schemeClr val="tx1"/>
                </a:solidFill>
                <a:latin typeface="+mj-lt"/>
                <a:ea typeface="+mj-ea"/>
                <a:cs typeface="+mj-cs"/>
              </a:rPr>
              <a:t>Vastused varasemalt saadetud küsimustele 1</a:t>
            </a:r>
            <a:endParaRPr lang="en-US" sz="3200" dirty="0">
              <a:solidFill>
                <a:schemeClr val="tx1"/>
              </a:solidFill>
              <a:latin typeface="+mj-lt"/>
              <a:ea typeface="+mj-ea"/>
              <a:cs typeface="+mj-cs"/>
            </a:endParaRPr>
          </a:p>
        </p:txBody>
      </p:sp>
      <p:sp>
        <p:nvSpPr>
          <p:cNvPr id="11" name="TextBox 10">
            <a:extLst>
              <a:ext uri="{FF2B5EF4-FFF2-40B4-BE49-F238E27FC236}">
                <a16:creationId xmlns:a16="http://schemas.microsoft.com/office/drawing/2014/main" id="{0B9B0321-418C-FBDC-29A7-46BAF456CF91}"/>
              </a:ext>
            </a:extLst>
          </p:cNvPr>
          <p:cNvSpPr txBox="1"/>
          <p:nvPr/>
        </p:nvSpPr>
        <p:spPr>
          <a:xfrm>
            <a:off x="541537" y="1011095"/>
            <a:ext cx="9747681" cy="4801314"/>
          </a:xfrm>
          <a:prstGeom prst="rect">
            <a:avLst/>
          </a:prstGeom>
          <a:noFill/>
        </p:spPr>
        <p:txBody>
          <a:bodyPr wrap="square">
            <a:spAutoFit/>
          </a:bodyPr>
          <a:lstStyle/>
          <a:p>
            <a:pPr marL="285750" indent="-285750">
              <a:buFont typeface="Arial" panose="020B0604020202020204" pitchFamily="34" charset="0"/>
              <a:buChar char="•"/>
            </a:pPr>
            <a:r>
              <a:rPr lang="et-EE" sz="1800" dirty="0">
                <a:effectLst/>
                <a:latin typeface="Calibri" panose="020F0502020204030204" pitchFamily="34" charset="0"/>
                <a:ea typeface="Calibri" panose="020F0502020204030204" pitchFamily="34" charset="0"/>
                <a:cs typeface="Calibri" panose="020F0502020204030204" pitchFamily="34" charset="0"/>
              </a:rPr>
              <a:t>Turba väljavedu hakkab, vastavalt KMH aruandes kirjeldatule, </a:t>
            </a:r>
            <a:br>
              <a:rPr lang="et-EE" sz="1800" dirty="0">
                <a:effectLst/>
                <a:latin typeface="Calibri" panose="020F0502020204030204" pitchFamily="34" charset="0"/>
                <a:ea typeface="Calibri" panose="020F0502020204030204" pitchFamily="34" charset="0"/>
                <a:cs typeface="Calibri" panose="020F0502020204030204" pitchFamily="34" charset="0"/>
              </a:rPr>
            </a:br>
            <a:r>
              <a:rPr lang="et-EE" sz="1800" dirty="0">
                <a:effectLst/>
                <a:latin typeface="Calibri" panose="020F0502020204030204" pitchFamily="34" charset="0"/>
                <a:ea typeface="Calibri" panose="020F0502020204030204" pitchFamily="34" charset="0"/>
                <a:cs typeface="Calibri" panose="020F0502020204030204" pitchFamily="34" charset="0"/>
              </a:rPr>
              <a:t>toimuma mööda Jõelähtme-Kemba kõrvalmaanteed. </a:t>
            </a:r>
          </a:p>
          <a:p>
            <a:pPr marL="285750" indent="-285750">
              <a:buFont typeface="Arial" panose="020B0604020202020204" pitchFamily="34" charset="0"/>
              <a:buChar char="•"/>
            </a:pPr>
            <a:r>
              <a:rPr lang="et-EE" sz="1800" dirty="0">
                <a:effectLst/>
                <a:latin typeface="Calibri" panose="020F0502020204030204" pitchFamily="34" charset="0"/>
                <a:ea typeface="Calibri" panose="020F0502020204030204" pitchFamily="34" charset="0"/>
                <a:cs typeface="Calibri" panose="020F0502020204030204" pitchFamily="34" charset="0"/>
              </a:rPr>
              <a:t>Veokite tüüp - Poolhaakega veokid. Koormad on peat kaetud. </a:t>
            </a:r>
            <a:br>
              <a:rPr lang="et-EE" sz="1800" dirty="0">
                <a:effectLst/>
                <a:latin typeface="Calibri" panose="020F0502020204030204" pitchFamily="34" charset="0"/>
                <a:ea typeface="Calibri" panose="020F0502020204030204" pitchFamily="34" charset="0"/>
                <a:cs typeface="Calibri" panose="020F0502020204030204" pitchFamily="34" charset="0"/>
              </a:rPr>
            </a:br>
            <a:r>
              <a:rPr lang="et-EE" sz="1800" dirty="0">
                <a:effectLst/>
                <a:latin typeface="Calibri" panose="020F0502020204030204" pitchFamily="34" charset="0"/>
                <a:ea typeface="Calibri" panose="020F0502020204030204" pitchFamily="34" charset="0"/>
                <a:cs typeface="Calibri" panose="020F0502020204030204" pitchFamily="34" charset="0"/>
              </a:rPr>
              <a:t>Max koorma kaal on ca 20 tonni. </a:t>
            </a:r>
            <a:endParaRPr lang="et-EE" dirty="0">
              <a:latin typeface="Aptos" panose="020B00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t-EE" sz="1800" dirty="0">
                <a:effectLst/>
                <a:latin typeface="Calibri" panose="020F0502020204030204" pitchFamily="34" charset="0"/>
                <a:ea typeface="Calibri" panose="020F0502020204030204" pitchFamily="34" charset="0"/>
                <a:cs typeface="Calibri" panose="020F0502020204030204" pitchFamily="34" charset="0"/>
              </a:rPr>
              <a:t>Intensiivsemaid veoperioode on aastas ca 6-7 (laevade vedu), </a:t>
            </a:r>
            <a:br>
              <a:rPr lang="et-EE" sz="1800" dirty="0">
                <a:effectLst/>
                <a:latin typeface="Calibri" panose="020F0502020204030204" pitchFamily="34" charset="0"/>
                <a:ea typeface="Calibri" panose="020F0502020204030204" pitchFamily="34" charset="0"/>
                <a:cs typeface="Calibri" panose="020F0502020204030204" pitchFamily="34" charset="0"/>
              </a:rPr>
            </a:br>
            <a:r>
              <a:rPr lang="et-EE" sz="1800" dirty="0">
                <a:effectLst/>
                <a:latin typeface="Calibri" panose="020F0502020204030204" pitchFamily="34" charset="0"/>
                <a:ea typeface="Calibri" panose="020F0502020204030204" pitchFamily="34" charset="0"/>
                <a:cs typeface="Calibri" panose="020F0502020204030204" pitchFamily="34" charset="0"/>
              </a:rPr>
              <a:t>kus võib kolme päeva jooksul sõita päevas ca 20 veokit. Juhul, </a:t>
            </a:r>
            <a:br>
              <a:rPr lang="et-EE" sz="1800" dirty="0">
                <a:effectLst/>
                <a:latin typeface="Calibri" panose="020F0502020204030204" pitchFamily="34" charset="0"/>
                <a:ea typeface="Calibri" panose="020F0502020204030204" pitchFamily="34" charset="0"/>
                <a:cs typeface="Calibri" panose="020F0502020204030204" pitchFamily="34" charset="0"/>
              </a:rPr>
            </a:br>
            <a:r>
              <a:rPr lang="et-EE" sz="1800" dirty="0">
                <a:effectLst/>
                <a:latin typeface="Calibri" panose="020F0502020204030204" pitchFamily="34" charset="0"/>
                <a:ea typeface="Calibri" panose="020F0502020204030204" pitchFamily="34" charset="0"/>
                <a:cs typeface="Calibri" panose="020F0502020204030204" pitchFamily="34" charset="0"/>
              </a:rPr>
              <a:t>kui laevade vedusid ei ole ja turvas transporditakse Niibi </a:t>
            </a:r>
            <a:br>
              <a:rPr lang="et-EE" sz="1800" dirty="0">
                <a:effectLst/>
                <a:latin typeface="Calibri" panose="020F0502020204030204" pitchFamily="34" charset="0"/>
                <a:ea typeface="Calibri" panose="020F0502020204030204" pitchFamily="34" charset="0"/>
                <a:cs typeface="Calibri" panose="020F0502020204030204" pitchFamily="34" charset="0"/>
              </a:rPr>
            </a:br>
            <a:r>
              <a:rPr lang="et-EE" sz="1800" dirty="0">
                <a:effectLst/>
                <a:latin typeface="Calibri" panose="020F0502020204030204" pitchFamily="34" charset="0"/>
                <a:ea typeface="Calibri" panose="020F0502020204030204" pitchFamily="34" charset="0"/>
                <a:cs typeface="Calibri" panose="020F0502020204030204" pitchFamily="34" charset="0"/>
              </a:rPr>
              <a:t>tehasesse Lääänemaal, siis jaguneb vedu pikema aja peale ja </a:t>
            </a:r>
            <a:br>
              <a:rPr lang="et-EE" sz="1800" dirty="0">
                <a:effectLst/>
                <a:latin typeface="Calibri" panose="020F0502020204030204" pitchFamily="34" charset="0"/>
                <a:ea typeface="Calibri" panose="020F0502020204030204" pitchFamily="34" charset="0"/>
                <a:cs typeface="Calibri" panose="020F0502020204030204" pitchFamily="34" charset="0"/>
              </a:rPr>
            </a:br>
            <a:r>
              <a:rPr lang="et-EE" sz="1800" dirty="0">
                <a:effectLst/>
                <a:latin typeface="Calibri" panose="020F0502020204030204" pitchFamily="34" charset="0"/>
                <a:ea typeface="Calibri" panose="020F0502020204030204" pitchFamily="34" charset="0"/>
                <a:cs typeface="Calibri" panose="020F0502020204030204" pitchFamily="34" charset="0"/>
              </a:rPr>
              <a:t>veokoormus päevas on oluliselt väiksem, kuid hetkel on raske </a:t>
            </a:r>
            <a:br>
              <a:rPr lang="et-EE" sz="1800" dirty="0">
                <a:effectLst/>
                <a:latin typeface="Calibri" panose="020F0502020204030204" pitchFamily="34" charset="0"/>
                <a:ea typeface="Calibri" panose="020F0502020204030204" pitchFamily="34" charset="0"/>
                <a:cs typeface="Calibri" panose="020F0502020204030204" pitchFamily="34" charset="0"/>
              </a:rPr>
            </a:br>
            <a:r>
              <a:rPr lang="et-EE" sz="1800" dirty="0">
                <a:effectLst/>
                <a:latin typeface="Calibri" panose="020F0502020204030204" pitchFamily="34" charset="0"/>
                <a:ea typeface="Calibri" panose="020F0502020204030204" pitchFamily="34" charset="0"/>
                <a:cs typeface="Calibri" panose="020F0502020204030204" pitchFamily="34" charset="0"/>
              </a:rPr>
              <a:t>ennustada, mitu autot täpselt päevas sõidab. Aritmeetiline </a:t>
            </a:r>
            <a:br>
              <a:rPr lang="et-EE" sz="1800" dirty="0">
                <a:effectLst/>
                <a:latin typeface="Calibri" panose="020F0502020204030204" pitchFamily="34" charset="0"/>
                <a:ea typeface="Calibri" panose="020F0502020204030204" pitchFamily="34" charset="0"/>
                <a:cs typeface="Calibri" panose="020F0502020204030204" pitchFamily="34" charset="0"/>
              </a:rPr>
            </a:br>
            <a:r>
              <a:rPr lang="et-EE" sz="1800" dirty="0">
                <a:effectLst/>
                <a:latin typeface="Calibri" panose="020F0502020204030204" pitchFamily="34" charset="0"/>
                <a:ea typeface="Calibri" panose="020F0502020204030204" pitchFamily="34" charset="0"/>
                <a:cs typeface="Calibri" panose="020F0502020204030204" pitchFamily="34" charset="0"/>
              </a:rPr>
              <a:t>keskmine oleks 140 veokit aastas jagatuna 250 tööpäevale </a:t>
            </a:r>
            <a:br>
              <a:rPr lang="et-EE" sz="1800" dirty="0">
                <a:effectLst/>
                <a:latin typeface="Calibri" panose="020F0502020204030204" pitchFamily="34" charset="0"/>
                <a:ea typeface="Calibri" panose="020F0502020204030204" pitchFamily="34" charset="0"/>
                <a:cs typeface="Calibri" panose="020F0502020204030204" pitchFamily="34" charset="0"/>
              </a:rPr>
            </a:br>
            <a:r>
              <a:rPr lang="et-EE" sz="1800" dirty="0">
                <a:effectLst/>
                <a:latin typeface="Calibri" panose="020F0502020204030204" pitchFamily="34" charset="0"/>
                <a:ea typeface="Calibri" panose="020F0502020204030204" pitchFamily="34" charset="0"/>
                <a:cs typeface="Calibri" panose="020F0502020204030204" pitchFamily="34" charset="0"/>
              </a:rPr>
              <a:t>(varieerub aastate lõikes, kuna pühad võivad sattuda erinevatele nädalapäevadele) 0,56 koormat päevas. Reaalselt ilmselt ca 3-5 veokit nädalas. </a:t>
            </a:r>
          </a:p>
          <a:p>
            <a:pPr marL="285750" indent="-285750">
              <a:buFont typeface="Arial" panose="020B0604020202020204" pitchFamily="34" charset="0"/>
              <a:buChar char="•"/>
            </a:pPr>
            <a:r>
              <a:rPr lang="et-EE" sz="1800" dirty="0">
                <a:effectLst/>
                <a:latin typeface="Calibri" panose="020F0502020204030204" pitchFamily="34" charset="0"/>
                <a:ea typeface="Calibri" panose="020F0502020204030204" pitchFamily="34" charset="0"/>
                <a:cs typeface="Calibri" panose="020F0502020204030204" pitchFamily="34" charset="0"/>
              </a:rPr>
              <a:t>Võrreldes toodangu väljaveoga lisanduvat liiklusintensiivsust kogu kõrvalmaantee liiklusintensiivsusega, moodustab väljavedu Jõelähtme-Kemba kõrvalmaantee liiklusintensiivsusest ~1,9 %. Seega ei avalda kavandatav tegevus kõvakattega maantee seisukorrale ja kasutatavusele märkimisväärset negatiivset mõju. </a:t>
            </a:r>
            <a:endParaRPr lang="et-EE" dirty="0"/>
          </a:p>
        </p:txBody>
      </p:sp>
      <p:pic>
        <p:nvPicPr>
          <p:cNvPr id="12" name="Picture 11">
            <a:extLst>
              <a:ext uri="{FF2B5EF4-FFF2-40B4-BE49-F238E27FC236}">
                <a16:creationId xmlns:a16="http://schemas.microsoft.com/office/drawing/2014/main" id="{318724A9-DE1D-2D50-3E1F-9EEA5D9E4F20}"/>
              </a:ext>
            </a:extLst>
          </p:cNvPr>
          <p:cNvPicPr>
            <a:picLocks noChangeAspect="1"/>
          </p:cNvPicPr>
          <p:nvPr/>
        </p:nvPicPr>
        <p:blipFill>
          <a:blip r:embed="rId2"/>
          <a:stretch>
            <a:fillRect/>
          </a:stretch>
        </p:blipFill>
        <p:spPr>
          <a:xfrm>
            <a:off x="9413175" y="6048655"/>
            <a:ext cx="2632645" cy="652043"/>
          </a:xfrm>
          <a:prstGeom prst="rect">
            <a:avLst/>
          </a:prstGeom>
        </p:spPr>
      </p:pic>
      <p:pic>
        <p:nvPicPr>
          <p:cNvPr id="8" name="Picture 7" descr="A blue line on a map&#10;&#10;Description automatically generated">
            <a:extLst>
              <a:ext uri="{FF2B5EF4-FFF2-40B4-BE49-F238E27FC236}">
                <a16:creationId xmlns:a16="http://schemas.microsoft.com/office/drawing/2014/main" id="{97316400-9941-7246-DE7E-3EB9AAEB2773}"/>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700775" y="753325"/>
            <a:ext cx="5424799" cy="3312648"/>
          </a:xfrm>
          <a:prstGeom prst="rect">
            <a:avLst/>
          </a:prstGeom>
          <a:noFill/>
          <a:ln>
            <a:noFill/>
          </a:ln>
        </p:spPr>
      </p:pic>
    </p:spTree>
    <p:extLst>
      <p:ext uri="{BB962C8B-B14F-4D97-AF65-F5344CB8AC3E}">
        <p14:creationId xmlns:p14="http://schemas.microsoft.com/office/powerpoint/2010/main" val="19407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2F1F5B-2835-95B5-DA87-2F383D756880}"/>
              </a:ext>
            </a:extLst>
          </p:cNvPr>
          <p:cNvSpPr>
            <a:spLocks noGrp="1"/>
          </p:cNvSpPr>
          <p:nvPr>
            <p:ph type="sldNum" sz="quarter" idx="12"/>
          </p:nvPr>
        </p:nvSpPr>
        <p:spPr/>
        <p:txBody>
          <a:bodyPr/>
          <a:lstStyle/>
          <a:p>
            <a:fld id="{DC5020EF-EDDB-904B-A135-0F9F729B781B}" type="slidenum">
              <a:rPr lang="en-FI" smtClean="0"/>
              <a:pPr/>
              <a:t>9</a:t>
            </a:fld>
            <a:endParaRPr lang="en-FI"/>
          </a:p>
        </p:txBody>
      </p:sp>
      <p:sp>
        <p:nvSpPr>
          <p:cNvPr id="7" name="Title 1">
            <a:extLst>
              <a:ext uri="{FF2B5EF4-FFF2-40B4-BE49-F238E27FC236}">
                <a16:creationId xmlns:a16="http://schemas.microsoft.com/office/drawing/2014/main" id="{89757907-6F4F-D7F2-9650-C00815D84B4D}"/>
              </a:ext>
            </a:extLst>
          </p:cNvPr>
          <p:cNvSpPr txBox="1">
            <a:spLocks/>
          </p:cNvSpPr>
          <p:nvPr/>
        </p:nvSpPr>
        <p:spPr>
          <a:xfrm>
            <a:off x="446176" y="181666"/>
            <a:ext cx="8875105" cy="571659"/>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b="1" i="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90000"/>
              </a:lnSpc>
            </a:pPr>
            <a:r>
              <a:rPr lang="et-EE" sz="3200" dirty="0">
                <a:solidFill>
                  <a:schemeClr val="tx1"/>
                </a:solidFill>
                <a:latin typeface="+mj-lt"/>
                <a:ea typeface="+mj-ea"/>
                <a:cs typeface="+mj-cs"/>
              </a:rPr>
              <a:t>Vastused varasemalt saadetud küsimustele 2</a:t>
            </a:r>
            <a:endParaRPr lang="en-US" sz="3200" dirty="0">
              <a:solidFill>
                <a:schemeClr val="tx1"/>
              </a:solidFill>
              <a:latin typeface="+mj-lt"/>
              <a:ea typeface="+mj-ea"/>
              <a:cs typeface="+mj-cs"/>
            </a:endParaRPr>
          </a:p>
        </p:txBody>
      </p:sp>
      <p:sp>
        <p:nvSpPr>
          <p:cNvPr id="11" name="TextBox 10">
            <a:extLst>
              <a:ext uri="{FF2B5EF4-FFF2-40B4-BE49-F238E27FC236}">
                <a16:creationId xmlns:a16="http://schemas.microsoft.com/office/drawing/2014/main" id="{0B9B0321-418C-FBDC-29A7-46BAF456CF91}"/>
              </a:ext>
            </a:extLst>
          </p:cNvPr>
          <p:cNvSpPr txBox="1"/>
          <p:nvPr/>
        </p:nvSpPr>
        <p:spPr>
          <a:xfrm>
            <a:off x="606495" y="751344"/>
            <a:ext cx="11139329" cy="5078313"/>
          </a:xfrm>
          <a:prstGeom prst="rect">
            <a:avLst/>
          </a:prstGeom>
          <a:noFill/>
        </p:spPr>
        <p:txBody>
          <a:bodyPr wrap="square">
            <a:spAutoFit/>
          </a:bodyPr>
          <a:lstStyle/>
          <a:p>
            <a:pPr lvl="0"/>
            <a:r>
              <a:rPr lang="et-EE" sz="1800" b="1" dirty="0">
                <a:effectLst/>
                <a:latin typeface="Aptos" panose="020B0004020202020204" pitchFamily="34" charset="0"/>
                <a:ea typeface="Times New Roman" panose="02020603050405020304" pitchFamily="18" charset="0"/>
                <a:cs typeface="Calibri" panose="020F0502020204030204" pitchFamily="34" charset="0"/>
              </a:rPr>
              <a:t>Mismoodi kulgeb menetlus, kui rabaga külgnevate külade kaevud jäävad kuivaks?  </a:t>
            </a:r>
            <a:endParaRPr lang="et-EE" sz="1800" b="1" dirty="0">
              <a:effectLst/>
              <a:latin typeface="Aptos" panose="020B0004020202020204" pitchFamily="34" charset="0"/>
              <a:ea typeface="Calibri" panose="020F0502020204030204" pitchFamily="34" charset="0"/>
              <a:cs typeface="Calibri" panose="020F0502020204030204" pitchFamily="34" charset="0"/>
            </a:endParaRPr>
          </a:p>
          <a:p>
            <a:pPr lvl="0"/>
            <a:r>
              <a:rPr lang="et-EE" sz="1800" dirty="0">
                <a:effectLst/>
                <a:latin typeface="Aptos" panose="020B0004020202020204" pitchFamily="34" charset="0"/>
                <a:ea typeface="Times New Roman" panose="02020603050405020304" pitchFamily="18" charset="0"/>
                <a:cs typeface="Calibri" panose="020F0502020204030204" pitchFamily="34" charset="0"/>
              </a:rPr>
              <a:t>Kodasoo turbatootmisalal on tingimuseks, et kraave aluspõhjast läbi ei kaevata. Minul endal ja ka kolleegidel puudub varasem praktika seoses analoogsete juhtumitega. Nii nagu tõi välja ka keskkonnamõju hindamise aruanne, siis tõenäosus, et kaevud turba tootmise tõttu kuivaks jäävad on põhimõtteliselt olematu. </a:t>
            </a:r>
            <a:r>
              <a:rPr lang="et-EE" sz="1800" i="1" dirty="0">
                <a:effectLst/>
                <a:latin typeface="Aptos" panose="020B0004020202020204" pitchFamily="34" charset="0"/>
                <a:ea typeface="Times New Roman" panose="02020603050405020304" pitchFamily="18" charset="0"/>
                <a:cs typeface="Calibri" panose="020F0502020204030204" pitchFamily="34" charset="0"/>
              </a:rPr>
              <a:t>„Piirkonna kaevud toituvad Ordoviitsiumi karbonaatkivimites olevast põhjaveest, Ordoviitsium-Kambriumi, Kambrium-Vendi  veekompleksist (Tabel 7.1). Turba kaevandamine toimub soosetete veekihis, mida eraldab Ordoviitsiumi veekompleksist vett vähe juhtiv moreen ja sapropeel. Kuna turbatootmine toimub soosetetes, siis ümbruskonna kaevude veekvaliteedile ja veetasemele mõju puudub.“ </a:t>
            </a:r>
            <a:br>
              <a:rPr lang="et-EE" sz="1800" dirty="0">
                <a:effectLst/>
                <a:latin typeface="Aptos" panose="020B0004020202020204" pitchFamily="34" charset="0"/>
                <a:ea typeface="Times New Roman" panose="02020603050405020304" pitchFamily="18" charset="0"/>
                <a:cs typeface="Calibri" panose="020F0502020204030204" pitchFamily="34" charset="0"/>
              </a:rPr>
            </a:br>
            <a:r>
              <a:rPr lang="et-EE" sz="1800" dirty="0">
                <a:effectLst/>
                <a:latin typeface="Aptos" panose="020B0004020202020204" pitchFamily="34" charset="0"/>
                <a:ea typeface="Times New Roman" panose="02020603050405020304" pitchFamily="18" charset="0"/>
                <a:cs typeface="Calibri" panose="020F0502020204030204" pitchFamily="34" charset="0"/>
              </a:rPr>
              <a:t>Turbatootmisala ümbritsevaid kaevusid seirati esmakordselt  2015.a. ning seda on tehtud regulaarselt viimased 5 aastat. Veetasemed on püsinud ühtlased ning kõikumine on olnud seotud sademete hulkadega. Peamine kõrvalekalle normidest on olnud pigem kõrge raua sisaldus, mis samuti ei ole tingitud turbatootmisest. Juhul, kui mingil põhjusel peaks kellelgi tekkima probleeme vee kättesaadavusega, tuleb iga olukorda hinnata eraldi. Põhjuseid võib olla mitmeid alustades sellest, millist tüüpi kaevuga on tegu ning kaevu konstruktsioonide seisukorrast. Kuid kui mure tekib, võib alati meie poole pöörduda ja poovime aidata.  </a:t>
            </a:r>
            <a:br>
              <a:rPr lang="et-EE" sz="1800" dirty="0">
                <a:effectLst/>
                <a:latin typeface="Aptos" panose="020B0004020202020204" pitchFamily="34" charset="0"/>
                <a:ea typeface="Times New Roman" panose="02020603050405020304" pitchFamily="18" charset="0"/>
                <a:cs typeface="Calibri" panose="020F0502020204030204" pitchFamily="34" charset="0"/>
              </a:rPr>
            </a:br>
            <a:r>
              <a:rPr lang="et-EE" sz="1800" dirty="0">
                <a:effectLst/>
                <a:latin typeface="Aptos" panose="020B0004020202020204" pitchFamily="34" charset="0"/>
                <a:ea typeface="Calibri" panose="020F0502020204030204" pitchFamily="34" charset="0"/>
                <a:cs typeface="Calibri" panose="020F0502020204030204" pitchFamily="34" charset="0"/>
              </a:rPr>
              <a:t>Sama teemat on käsitletud ka kaevandamise loa lisatingimustes p.6. Juhul kui mäeeraldise teenindusmaa piirist ühe km kaugusel asuvates kaevudes vee tase langeb või kvaliteet halveneb, on loa omanikul kohustus välja selgitada mõistliku aja jooksul, kuid esimesel võimalusel, kas veetaseme langus on põhjustatud mäeeraldisel toimuvast kaevandamistegevusest. </a:t>
            </a:r>
          </a:p>
        </p:txBody>
      </p:sp>
      <p:pic>
        <p:nvPicPr>
          <p:cNvPr id="12" name="Picture 11">
            <a:extLst>
              <a:ext uri="{FF2B5EF4-FFF2-40B4-BE49-F238E27FC236}">
                <a16:creationId xmlns:a16="http://schemas.microsoft.com/office/drawing/2014/main" id="{318724A9-DE1D-2D50-3E1F-9EEA5D9E4F20}"/>
              </a:ext>
            </a:extLst>
          </p:cNvPr>
          <p:cNvPicPr>
            <a:picLocks noChangeAspect="1"/>
          </p:cNvPicPr>
          <p:nvPr/>
        </p:nvPicPr>
        <p:blipFill>
          <a:blip r:embed="rId2"/>
          <a:stretch>
            <a:fillRect/>
          </a:stretch>
        </p:blipFill>
        <p:spPr>
          <a:xfrm>
            <a:off x="9413175" y="6048655"/>
            <a:ext cx="2632645" cy="652043"/>
          </a:xfrm>
          <a:prstGeom prst="rect">
            <a:avLst/>
          </a:prstGeom>
        </p:spPr>
      </p:pic>
    </p:spTree>
    <p:extLst>
      <p:ext uri="{BB962C8B-B14F-4D97-AF65-F5344CB8AC3E}">
        <p14:creationId xmlns:p14="http://schemas.microsoft.com/office/powerpoint/2010/main" val="2338834601"/>
      </p:ext>
    </p:extLst>
  </p:cSld>
  <p:clrMapOvr>
    <a:masterClrMapping/>
  </p:clrMapOvr>
</p:sld>
</file>

<file path=ppt/theme/theme1.xml><?xml version="1.0" encoding="utf-8"?>
<a:theme xmlns:a="http://schemas.openxmlformats.org/drawingml/2006/main" name="Office Theme">
  <a:themeElements>
    <a:clrScheme name="Neova colors">
      <a:dk1>
        <a:srgbClr val="003B49"/>
      </a:dk1>
      <a:lt1>
        <a:srgbClr val="FFFFFF"/>
      </a:lt1>
      <a:dk2>
        <a:srgbClr val="00263A"/>
      </a:dk2>
      <a:lt2>
        <a:srgbClr val="000000"/>
      </a:lt2>
      <a:accent1>
        <a:srgbClr val="B2DEDB"/>
      </a:accent1>
      <a:accent2>
        <a:srgbClr val="71C5E8"/>
      </a:accent2>
      <a:accent3>
        <a:srgbClr val="C9F2E7"/>
      </a:accent3>
      <a:accent4>
        <a:srgbClr val="B8E2F3"/>
      </a:accent4>
      <a:accent5>
        <a:srgbClr val="73C3BD"/>
      </a:accent5>
      <a:accent6>
        <a:srgbClr val="1997D6"/>
      </a:accent6>
      <a:hlink>
        <a:srgbClr val="B2DEDB"/>
      </a:hlink>
      <a:folHlink>
        <a:srgbClr val="B2DED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ova">
  <a:themeElements>
    <a:clrScheme name="neova">
      <a:dk1>
        <a:sysClr val="windowText" lastClr="000000"/>
      </a:dk1>
      <a:lt1>
        <a:sysClr val="window" lastClr="FFFFFF"/>
      </a:lt1>
      <a:dk2>
        <a:srgbClr val="00263A"/>
      </a:dk2>
      <a:lt2>
        <a:srgbClr val="E6EAEC"/>
      </a:lt2>
      <a:accent1>
        <a:srgbClr val="003B49"/>
      </a:accent1>
      <a:accent2>
        <a:srgbClr val="B2DEDB"/>
      </a:accent2>
      <a:accent3>
        <a:srgbClr val="71C5E8"/>
      </a:accent3>
      <a:accent4>
        <a:srgbClr val="809DA4"/>
      </a:accent4>
      <a:accent5>
        <a:srgbClr val="D9EFED"/>
      </a:accent5>
      <a:accent6>
        <a:srgbClr val="B8E2F4"/>
      </a:accent6>
      <a:hlink>
        <a:srgbClr val="003B49"/>
      </a:hlink>
      <a:folHlink>
        <a:srgbClr val="003B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neova_sample.potx" id="{A1AADD6C-314D-4960-B549-BD1F2C6338B0}" vid="{5A3DF743-064C-43FD-8B40-5F2C5788749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f68bd0-4b21-4f2e-af90-1c082b8ca9c2" xsi:nil="true"/>
    <lcf76f155ced4ddcb4097134ff3c332f xmlns="aee9fcc0-c6d0-4082-bae0-6bcab7692ee4">
      <Terms xmlns="http://schemas.microsoft.com/office/infopath/2007/PartnerControls"/>
    </lcf76f155ced4ddcb4097134ff3c332f>
    <SharedWithUsers xmlns="acf68bd0-4b21-4f2e-af90-1c082b8ca9c2">
      <UserInfo>
        <DisplayName>Heikki Torpström</DisplayName>
        <AccountId>16</AccountId>
        <AccountType/>
      </UserInfo>
      <UserInfo>
        <DisplayName>Päivi Karila</DisplayName>
        <AccountId>228</AccountId>
        <AccountType/>
      </UserInfo>
      <UserInfo>
        <DisplayName>Leena Siltaloppi</DisplayName>
        <AccountId>25</AccountId>
        <AccountType/>
      </UserInfo>
      <UserInfo>
        <DisplayName>Tiina Majalahti</DisplayName>
        <AccountId>40</AccountId>
        <AccountType/>
      </UserInfo>
      <UserInfo>
        <DisplayName>Ari Alatalo</DisplayName>
        <AccountId>332</AccountId>
        <AccountType/>
      </UserInfo>
      <UserInfo>
        <DisplayName>Heli Kivisaari</DisplayName>
        <AccountId>116</AccountId>
        <AccountType/>
      </UserInfo>
      <UserInfo>
        <DisplayName>Elina Rouhiainen</DisplayName>
        <AccountId>41</AccountId>
        <AccountType/>
      </UserInfo>
      <UserInfo>
        <DisplayName>Leena Imppu</DisplayName>
        <AccountId>37</AccountId>
        <AccountType/>
      </UserInfo>
      <UserInfo>
        <DisplayName>Teija Hartikka</DisplayName>
        <AccountId>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90E03B239F0B94C8B815A6C0160F4AE" ma:contentTypeVersion="18" ma:contentTypeDescription="Luo uusi asiakirja." ma:contentTypeScope="" ma:versionID="4ced5fef5593e2f09bef142532c430e1">
  <xsd:schema xmlns:xsd="http://www.w3.org/2001/XMLSchema" xmlns:xs="http://www.w3.org/2001/XMLSchema" xmlns:p="http://schemas.microsoft.com/office/2006/metadata/properties" xmlns:ns2="aee9fcc0-c6d0-4082-bae0-6bcab7692ee4" xmlns:ns3="acf68bd0-4b21-4f2e-af90-1c082b8ca9c2" targetNamespace="http://schemas.microsoft.com/office/2006/metadata/properties" ma:root="true" ma:fieldsID="ce4b292fe85cb5b4c43fbb40ebd792ee" ns2:_="" ns3:_="">
    <xsd:import namespace="aee9fcc0-c6d0-4082-bae0-6bcab7692ee4"/>
    <xsd:import namespace="acf68bd0-4b21-4f2e-af90-1c082b8ca9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9fcc0-c6d0-4082-bae0-6bcab7692e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53afe464-18ea-4edd-8d2e-6ef8d02fdc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f68bd0-4b21-4f2e-af90-1c082b8ca9c2"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d32e297d-1ce5-4d35-93d6-b37a81b8903c}" ma:internalName="TaxCatchAll" ma:showField="CatchAllData" ma:web="acf68bd0-4b21-4f2e-af90-1c082b8ca9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53820-A7F2-4584-A06A-C832E4C4A82F}">
  <ds:schemaRefs>
    <ds:schemaRef ds:uri="acf68bd0-4b21-4f2e-af90-1c082b8ca9c2"/>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aee9fcc0-c6d0-4082-bae0-6bcab7692ee4"/>
    <ds:schemaRef ds:uri="http://www.w3.org/XML/1998/namespace"/>
    <ds:schemaRef ds:uri="http://purl.org/dc/terms/"/>
  </ds:schemaRefs>
</ds:datastoreItem>
</file>

<file path=customXml/itemProps2.xml><?xml version="1.0" encoding="utf-8"?>
<ds:datastoreItem xmlns:ds="http://schemas.openxmlformats.org/officeDocument/2006/customXml" ds:itemID="{00F9E48B-C4BA-4338-9FE7-45885D9C4304}">
  <ds:schemaRefs>
    <ds:schemaRef ds:uri="acf68bd0-4b21-4f2e-af90-1c082b8ca9c2"/>
    <ds:schemaRef ds:uri="aee9fcc0-c6d0-4082-bae0-6bcab7692e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9961D25-A1AA-4D07-B3E8-EE849F11C756}">
  <ds:schemaRefs>
    <ds:schemaRef ds:uri="http://schemas.microsoft.com/sharepoint/v3/contenttype/forms"/>
  </ds:schemaRefs>
</ds:datastoreItem>
</file>

<file path=docMetadata/LabelInfo.xml><?xml version="1.0" encoding="utf-8"?>
<clbl:labelList xmlns:clbl="http://schemas.microsoft.com/office/2020/mipLabelMetadata">
  <clbl:label id="{d0d0cc20-d0d2-46eb-8927-38a6463f4ddd}" enabled="0" method="" siteId="{d0d0cc20-d0d2-46eb-8927-38a6463f4ddd}" removed="1"/>
</clbl:labelList>
</file>

<file path=docProps/app.xml><?xml version="1.0" encoding="utf-8"?>
<Properties xmlns="http://schemas.openxmlformats.org/officeDocument/2006/extended-properties" xmlns:vt="http://schemas.openxmlformats.org/officeDocument/2006/docPropsVTypes">
  <Template>office theme</Template>
  <TotalTime>423</TotalTime>
  <Words>2100</Words>
  <Application>Microsoft Office PowerPoint</Application>
  <PresentationFormat>Laiekraan</PresentationFormat>
  <Paragraphs>101</Paragraphs>
  <Slides>15</Slides>
  <Notes>1</Notes>
  <HiddenSlides>0</HiddenSlides>
  <MMClips>0</MMClips>
  <ScaleCrop>false</ScaleCrop>
  <HeadingPairs>
    <vt:vector size="6" baseType="variant">
      <vt:variant>
        <vt:lpstr>Kasutatud fondid</vt:lpstr>
      </vt:variant>
      <vt:variant>
        <vt:i4>5</vt:i4>
      </vt:variant>
      <vt:variant>
        <vt:lpstr>Kujundus</vt:lpstr>
      </vt:variant>
      <vt:variant>
        <vt:i4>2</vt:i4>
      </vt:variant>
      <vt:variant>
        <vt:lpstr>Slaidipealkirjad</vt:lpstr>
      </vt:variant>
      <vt:variant>
        <vt:i4>15</vt:i4>
      </vt:variant>
    </vt:vector>
  </HeadingPairs>
  <TitlesOfParts>
    <vt:vector size="22" baseType="lpstr">
      <vt:lpstr>Aptos</vt:lpstr>
      <vt:lpstr>Arial</vt:lpstr>
      <vt:lpstr>Calibri</vt:lpstr>
      <vt:lpstr>Open Sans</vt:lpstr>
      <vt:lpstr>Open Sans Light</vt:lpstr>
      <vt:lpstr>Office Theme</vt:lpstr>
      <vt:lpstr>neova</vt:lpstr>
      <vt:lpstr>Kodasoo turbatootmisala ettevalmistustest</vt:lpstr>
      <vt:lpstr>PowerPointi esitlus</vt:lpstr>
      <vt:lpstr>JUURDEPÄÄSUTEE</vt:lpstr>
      <vt:lpstr>Kuivendusplaan </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Evelin Krekker</dc:creator>
  <cp:lastModifiedBy>Triinu Rebane</cp:lastModifiedBy>
  <cp:revision>15</cp:revision>
  <dcterms:created xsi:type="dcterms:W3CDTF">2013-07-15T20:26:40Z</dcterms:created>
  <dcterms:modified xsi:type="dcterms:W3CDTF">2024-05-03T09:48:54Z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0x010100690E03B239F0B94C8B815A6C0160F4AE</vt:lpwstr>
  </property>
  <property fmtid="{D5CDD505-2E9C-101B-9397-08002B2CF9AE}" pid="3" name="MediaServiceImageTags">
    <vt:lpwstr/>
  </property>
</Properties>
</file>